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2" r:id="rId2"/>
    <p:sldMasterId id="2147484086" r:id="rId3"/>
  </p:sldMasterIdLst>
  <p:notesMasterIdLst>
    <p:notesMasterId r:id="rId27"/>
  </p:notesMasterIdLst>
  <p:handoutMasterIdLst>
    <p:handoutMasterId r:id="rId28"/>
  </p:handoutMasterIdLst>
  <p:sldIdLst>
    <p:sldId id="282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32" r:id="rId13"/>
    <p:sldId id="433" r:id="rId14"/>
    <p:sldId id="434" r:id="rId15"/>
    <p:sldId id="435" r:id="rId16"/>
    <p:sldId id="436" r:id="rId17"/>
    <p:sldId id="437" r:id="rId18"/>
    <p:sldId id="465" r:id="rId19"/>
    <p:sldId id="466" r:id="rId20"/>
    <p:sldId id="467" r:id="rId21"/>
    <p:sldId id="468" r:id="rId22"/>
    <p:sldId id="442" r:id="rId23"/>
    <p:sldId id="443" r:id="rId24"/>
    <p:sldId id="444" r:id="rId25"/>
    <p:sldId id="46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pos="4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ECFF"/>
    <a:srgbClr val="FFFF99"/>
    <a:srgbClr val="CCCC00"/>
    <a:srgbClr val="0000FF"/>
    <a:srgbClr val="FF0000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82396" autoAdjust="0"/>
  </p:normalViewPr>
  <p:slideViewPr>
    <p:cSldViewPr>
      <p:cViewPr varScale="1">
        <p:scale>
          <a:sx n="123" d="100"/>
          <a:sy n="123" d="100"/>
        </p:scale>
        <p:origin x="3066" y="330"/>
      </p:cViewPr>
      <p:guideLst>
        <p:guide orient="horz" pos="822"/>
        <p:guide pos="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53A2C1D4-771C-4B9A-9959-2C98A62495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7B654E9-F09D-451E-ACB8-C11D9692E3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62E895-F810-4841-9DD1-13FF0C202172}" type="datetime11">
              <a:rPr lang="en-US" smtClean="0"/>
              <a:t>12:42:21</a:t>
            </a:fld>
            <a:endParaRPr lang="en-US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84F5D9BD-2036-4015-A7B2-6C3B2B79ED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8F3190D4-D7DB-46F6-A309-0D7EFB75B4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A0FBE6-5213-4279-A674-3C90186E7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E59DFCE1-99EE-4FA1-B159-1F518F720B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B88090C0-FD0F-411C-996A-345B38EC47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77784C-7D7F-4411-AA2B-F47AE19BD9EC}" type="datetime11">
              <a:rPr lang="en-US" smtClean="0"/>
              <a:t>12:27:32</a:t>
            </a:fld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2A7E967-5BC3-4A10-A6AF-8A442B9138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3DDFC09C-573E-4704-A2F7-C8FBE4DF2C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01BF1B9E-0D0E-4E95-A0A9-BDE13825E9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>
            <a:extLst>
              <a:ext uri="{FF2B5EF4-FFF2-40B4-BE49-F238E27FC236}">
                <a16:creationId xmlns:a16="http://schemas.microsoft.com/office/drawing/2014/main" id="{2E55E18D-133A-41C6-9255-ED1D08186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375F69-BB9B-4F53-ACE4-81D31DD30A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251FF41-0D8D-4E9F-89AD-CE62A761B84B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75F69-BB9B-4F53-ACE4-81D31DD30AF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79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5626E-0432-4131-861B-22101CE0CB08}" type="datetime11">
              <a:rPr lang="en-US" smtClean="0"/>
              <a:t>12:27:33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534A-4D5B-45EA-88E2-2BBAE8D5E56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15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5626E-0432-4131-861B-22101CE0CB08}" type="datetime11">
              <a:rPr lang="en-US" smtClean="0"/>
              <a:t>12:27:33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534A-4D5B-45EA-88E2-2BBAE8D5E56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91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5626E-0432-4131-861B-22101CE0CB08}" type="datetime11">
              <a:rPr lang="en-US" smtClean="0"/>
              <a:t>12:27:33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9534A-4D5B-45EA-88E2-2BBAE8D5E56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74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B0387-7739-4583-AD41-15D7B2FCB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4C326-42AD-411B-AC80-013642017398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31A8D8-0776-4547-9F14-47DF49ABA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AED98A-3814-4ADF-A41F-D595A7978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37BC1-72EB-4FA8-84F8-FF2019E38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94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043946-99A7-4467-ADF1-4F57B015F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83A6C-8AC1-4BA4-A179-DFF499F23405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B688C9-B179-481B-8806-EAB8A234A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81A08-4DF1-489D-839C-545CB6397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AB865-8B01-489A-852F-BC53AF883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B3C88A-7E32-4000-A37C-E98A59533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E4212-0FCD-47A3-9C81-646C24743E1D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0AB74C-8FB6-4D68-B5D1-2226CEE904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ED4825-9D4C-4951-91F5-9B0107945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65B21-9D81-4EF6-80F2-5BEFF4EB9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90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11316A9E-5408-46B3-AFF5-4A8D933E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5DAC19B-B81B-476B-8C91-622C25064630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73E6E9AE-99F9-405E-B219-EC941B34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CE118158-6560-4C21-9879-2D9548B1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89F8358-8A51-49DE-9058-7BBCBB960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89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3936816-E07B-4EA5-A0D9-AB63AF35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0A25-E202-4785-868C-637281FEDD1B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CDBBBEC-5C29-4DF8-9EB9-00080B4B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9B0BA99-C8FD-4987-9C6A-18ABBED9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230B3-2159-45C1-A96F-31D0B4A12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9FC02-19A7-44A8-A2C4-62E1200A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FDFB14C-F135-4523-8AF4-14B85F614A76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DF00-541B-498D-BB0F-A66F429D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D9B93-5F18-4FA6-8FFE-D7E5B91A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3A3CC27-A18D-4C09-BE15-005926507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15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EA093777-A33A-4A24-88EF-B02FEF31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B21C-9641-4B1C-B0CF-700CB29B3E79}" type="datetime11">
              <a:rPr lang="en-US" smtClean="0"/>
              <a:t>12:27:32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799F255-88A7-4151-9BBA-992FBEC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B7CDB6F-0EFB-4AAD-BDBF-D76640CB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995F7-B57E-4F0F-9846-E7D306E42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2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9C32533-FB3A-4C48-8608-345A0F93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EB0C-6B9B-431C-91CD-7D4742DBA012}" type="datetime11">
              <a:rPr lang="en-US" smtClean="0"/>
              <a:t>12:27:32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6E3C8E4-11AD-430A-8FDC-BCBA3FD1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8B7443F-971A-4EEA-9352-0BAF95B4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AF27D-C2D6-4FCA-BB48-511CD6347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51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3AC71104-8BE8-471D-8EE7-7CD11707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A3FF-7F49-49BC-818A-DF5AE3DBF69F}" type="datetime11">
              <a:rPr lang="en-US" smtClean="0"/>
              <a:t>12:27:32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3AB358A-1980-4F76-AD5D-CE10F9FA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A812B264-359C-4A8B-88DD-81468029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EDD6D-D70D-4146-82BB-6A81BD019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7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777CD2E-6545-4D30-84BA-E4B4E087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556" y="6356350"/>
            <a:ext cx="54442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  <a:endParaRPr lang="en-US" dirty="0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D0C690B-45C1-42A4-8AC2-C55493DC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FDBC8-9115-4A16-A1E4-C25571758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12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BAC7D0E-DB1B-45EC-B8D4-0A026FE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CA47-16F4-4E96-8773-F9129B9E2A24}" type="datetime11">
              <a:rPr lang="en-US" smtClean="0"/>
              <a:t>12:27:32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AE8B2361-CAE5-4FF1-B51C-ADF8D48D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C64A9E8-F06F-426D-AAE7-93584191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C1A02-2E33-49C5-A41E-67B72F3A2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09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3E5FC4-FBE8-4D08-9927-64B111BFC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EFD3-55A1-4A1D-8896-82FA139DF67D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E5BA60-1C44-4707-A9EC-2E2255558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2FD87B-4038-4D35-9406-52FC84C4D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A3CEC-7308-4EB7-A66C-445A5379E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25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FADDD8D4-AE86-43BE-8F5B-8AE87CE44545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A011F8A-F37A-49C6-9238-FB28C6862944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5F137313-F7E5-4A13-9ABF-BBA20CA51878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329276C0-1997-48BF-A509-BE948F1FE2B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E4CB767-EFF4-44FF-9121-8A3E0818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D50C-813F-4401-AFEB-8769736E1FA0}" type="datetime11">
              <a:rPr lang="en-US" smtClean="0"/>
              <a:t>12:27:32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58ED064-8F1E-4505-8A60-4EA281FD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2AC54C3-9414-46AA-84E8-185A37E4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2A5CC8C-2B49-423A-99D1-CF3AC6C94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52BEF1D-96C5-416E-B352-73E05CE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A433-511E-421C-A6C3-47A6DB25740F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73A3F6B-2B0C-4144-8D3E-9BB69B8C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22707C4-6A06-4F6B-B069-C3B17EF9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9DE6B-175B-4FEA-8043-5B558F509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804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6E97879-EA8E-42B7-9026-904F1975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BBD7-A358-491B-A390-6EE6CED8F42E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B56BD0C-436D-4328-A4A3-1ABBE2EB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0572309-33D4-462C-9655-48792325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01095-F540-4551-ACD4-4784D7139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438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12763"/>
            <a:ext cx="8374063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D334A10B-42A3-43C5-9C2E-246DB200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2073-C676-4149-9F15-2B67F38D7F0E}" type="datetime11">
              <a:rPr lang="en-US" smtClean="0"/>
              <a:t>12:27:32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87A8CDD-FBD1-494E-BD2C-CCC594E6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F5AB381-248D-45E7-BDC1-75BECFB8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05D1-3D52-4D7E-93B5-7A7A8CFA4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5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E8648BD-430E-405D-8049-6697FCA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3035-FDD7-4084-968D-28F8B2C40FC5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A1D0F172-76B2-479F-A0E5-534A4503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3511ED57-09B7-4330-B8C8-186CDE1E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1047-AB8F-42A0-AE53-9B2DCE118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2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2B44D-1E2D-44C9-8B2E-5F6ACA80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4393-7D29-4749-8EEA-F1600AE1220D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FBF9-A7B2-41E9-B8A2-64D548F5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38E4-39EE-42AF-A4B8-693337C0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2BA2-E42A-49E9-9969-FDD0D7F35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94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C1D3E-090E-4F52-AA4C-C1BA5BBB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69C0-B3A3-46F8-8AD4-538BCC56CEB5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38702-88F4-4F17-838B-30DCC8BBF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8B22A-38F7-4F62-A5CD-D05E0FF9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C097-4EA3-497F-9904-FE4DDB406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2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9A245-E912-4E34-AA55-425C527C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ED11-5C2E-45EB-911D-3F86A66BAC9C}" type="datetime11">
              <a:rPr lang="en-US" smtClean="0"/>
              <a:t>12:27:32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583D7-CE96-4AD9-A03B-D32EC640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D6F7D-4F9B-46B9-BAB2-F0EB4B8E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68D02-F970-4A3B-B4E2-6910429F7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9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8819D-4277-4FE5-90F2-40C37019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CD7F-DF22-4806-8560-62E29D44F666}" type="datetime11">
              <a:rPr lang="en-US" smtClean="0"/>
              <a:t>12:27:32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753FC-1340-4B65-87A0-CAE7E98D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25ACB-D8E8-48A1-9882-C5AE0ECE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DA6D-7DBB-4D36-9B87-15A05ECE5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5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CE65A-45D8-4C82-BAF3-D4511045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08E5-6CAD-40FB-A049-B6EE9265E2F5}" type="datetime11">
              <a:rPr lang="en-US" smtClean="0"/>
              <a:t>12:27:32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AB247-432C-4C14-A5EC-9385304F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FD8C1-1EFD-4EE8-92B5-A4C6C07E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D782-1E77-46EA-94E7-AEDDA0222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2D498E-71A8-47FB-9F56-4C4D9E26E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D6C8-8B4E-4F42-899B-05EA2ABA5F76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08A9-2CCE-44C8-B414-1A6D5C383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98D360-C3CD-4C69-9969-513AE24A9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7F1CC-1E6E-4B40-9025-8461F89F4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40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03381-9443-45C4-B02B-004809D7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B0266-3F14-4F20-BBA9-396D453007E9}" type="datetime11">
              <a:rPr lang="en-US" smtClean="0"/>
              <a:t>12:27:32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D94B9-00F0-4EAE-B077-9A08ED68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FDD72-AE08-4ADD-8F7B-DFDDA68E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2517-A1F6-4971-959B-1D764ED48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8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BE582-8D68-42E3-B8AA-CC1E151E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4C37-6211-446D-A853-C787AF96FBAF}" type="datetime11">
              <a:rPr lang="en-US" smtClean="0"/>
              <a:t>12:27:32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8166F-7B55-49B4-9482-819CCC84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E8006-8EB0-4543-8037-43AF436F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6CB7-DEB9-4284-9DF3-3D93C7EAE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98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C71F-8C48-4DA3-85FF-8962E1E9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B0D6-8371-48EE-B1BE-A5AF09635F45}" type="datetime11">
              <a:rPr lang="en-US" smtClean="0"/>
              <a:t>12:27:32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7E09D-F822-4F12-A35D-7F19C0DD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B8F30-4BAE-4281-9FA3-650B451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A4B31-DE1D-4B89-B05F-5DBA82805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9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62243-9FF6-46AD-9021-4CD2D4E5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8A8E1-7D67-4ADF-B200-438F43A68413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45BE-873B-49EE-90CB-6CEAB654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42722-87C9-4E8B-B54E-829DB167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728B-CEF0-4C3A-9E2E-CF8C5C0A6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14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C396E-F690-4F3E-898D-410BFCDB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BBFB-543E-46E4-917C-4E01F3235D10}" type="datetime11">
              <a:rPr lang="en-US" smtClean="0"/>
              <a:t>12:27:32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CE179-BCE9-4B7A-9776-2D884AC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3D29E-0F97-4D5D-BCF2-A0868F29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1AA2C-3ED0-4DA9-A349-934A3F31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7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3D58D-E557-4B54-88B7-D56B5023D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D278D-A433-4E12-AAED-0E5003E78A6F}" type="datetime11">
              <a:rPr lang="en-US" smtClean="0"/>
              <a:t>12:27:32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A3466-AB13-4BEB-BA8D-B6D74C3BB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72D8F-E82E-4489-B9B6-36F4FA548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B2231-B262-406B-B29E-E4F4E1D39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3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4B142F-4256-443E-8E8E-B1315EB0F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DE3E-CB71-431C-B247-2E66DB930417}" type="datetime11">
              <a:rPr lang="en-US" smtClean="0"/>
              <a:t>12:27:32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CE8B49-1494-445A-AF1D-3AA5D9A70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804A5B-A102-485C-92F2-02BBEFB26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892A7-4E3D-4008-8960-0B1335627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9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81B6A-51AC-41B7-9DB0-1A9B45938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7BE5-0A57-4DE6-8698-B27CD48C58DA}" type="datetime11">
              <a:rPr lang="en-US" smtClean="0"/>
              <a:t>12:27:32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FF593A-8D7E-4961-93F3-FB468A60DE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E60E6-AB36-4645-8F0D-5C1BEE30B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FA426-72C7-43AE-853B-FB5E9060A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3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7B2F3D-5CAC-43C0-BFC1-9743716A9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305C-3E9C-480B-A3BC-AF8659C43F14}" type="datetime11">
              <a:rPr lang="en-US" smtClean="0"/>
              <a:t>12:27:32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7A0CDC-1B38-457B-9DA8-206B6F917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B2A71D-0949-4C34-BC63-F3B124D7D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437D5-FB0B-444B-A20D-A2248C16C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0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137A0-AC92-4B49-BDB0-C146F81FF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5BB1-639E-474F-9607-00BB93703EF0}" type="datetime11">
              <a:rPr lang="en-US" smtClean="0"/>
              <a:t>12:27:32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E3A1E-CD9F-486F-B361-C4AC4C2BE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479D1-3D2C-4ACC-9E6B-05752F45C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4178C-818F-49AC-9E9D-97F83E96C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36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5A6155-0657-42C5-BEDF-22058EFA3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0278A-C7AF-441B-9993-147EE277D1AF}" type="datetime11">
              <a:rPr lang="en-US" smtClean="0"/>
              <a:t>12:27:32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2D8B3-4B9B-4ECA-A46C-A51721F0C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67D74-7BA8-4C9E-8F98-42F769F07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4308E-5D35-4B80-8C96-A79FE0393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4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5CF246-A480-44D5-AB0E-4D2A43D45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EE0E42-4CDD-478A-97D2-25062E714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74777912-47CE-40F6-A101-85CAE2B6D5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BDCA999A-7A10-4B6C-938B-E3FEA9A13212}" type="datetime11">
              <a:rPr lang="en-US" smtClean="0"/>
              <a:t>12:27:32</a:t>
            </a:fld>
            <a:endParaRPr lang="en-US"/>
          </a:p>
        </p:txBody>
      </p:sp>
      <p:sp>
        <p:nvSpPr>
          <p:cNvPr id="223237" name="Rectangle 5">
            <a:extLst>
              <a:ext uri="{FF2B5EF4-FFF2-40B4-BE49-F238E27FC236}">
                <a16:creationId xmlns:a16="http://schemas.microsoft.com/office/drawing/2014/main" id="{9E9447C5-41DB-4DC9-837D-D4308000CC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223238" name="Rectangle 6">
            <a:extLst>
              <a:ext uri="{FF2B5EF4-FFF2-40B4-BE49-F238E27FC236}">
                <a16:creationId xmlns:a16="http://schemas.microsoft.com/office/drawing/2014/main" id="{5A8CBC85-7800-4054-A6D4-77C9019203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C44E8D-6632-4BA0-B36E-51CF87D105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596D125-A6D1-49D3-979B-9BC05FDEFB7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13B9A15-B6EA-4337-90CB-1FE6DA8FEB4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630D7C2D-02D0-47D8-983B-E6EFAA2AA4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9">
            <a:extLst>
              <a:ext uri="{FF2B5EF4-FFF2-40B4-BE49-F238E27FC236}">
                <a16:creationId xmlns:a16="http://schemas.microsoft.com/office/drawing/2014/main" id="{2764C23F-D85A-40DA-AB7B-39F45C7975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A2434B9-352E-4A7F-90E0-230862139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8293D83-2168-471A-9B07-A033DE739AF8}" type="datetime11">
              <a:rPr lang="en-US" smtClean="0"/>
              <a:t>12:27:32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972AC05-5044-458C-9B6E-F3404B95F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9E21D12-CEBB-4412-92F0-803B9D7CF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399311DD-CFF2-4F4F-81B2-5104D994606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32DE5B01-9F76-4CC9-9C01-E02B2480912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D979B39-14CD-4C50-A6E4-331466D7DB4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AEB41B8-3DEF-4677-9C7C-BF251FBF217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4" r:id="rId2"/>
    <p:sldLayoutId id="214748408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5" r:id="rId9"/>
    <p:sldLayoutId id="2147484080" r:id="rId10"/>
    <p:sldLayoutId id="2147484081" r:id="rId11"/>
    <p:sldLayoutId id="214748408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1">
            <a:extLst>
              <a:ext uri="{FF2B5EF4-FFF2-40B4-BE49-F238E27FC236}">
                <a16:creationId xmlns:a16="http://schemas.microsoft.com/office/drawing/2014/main" id="{5CBD645B-06E4-4D50-993D-61317D399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E5571A0A-7960-4427-ABBD-8C61326DE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9FBB918-46B2-46A5-AE87-BEDDD497C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33FE71-73FF-4B9C-9065-23E6CA7A2ED0}" type="datetime11">
              <a:rPr lang="en-US" smtClean="0"/>
              <a:t>12:27:32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A74A058-E816-4E26-A66A-B9F5E159D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SAobraćajni fakultet u Beogradu                                    dr Gordana Kastratović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0459610-1362-4E77-B048-3DA0A998B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6FBDDB-96CF-429B-91A4-8ECA41B8E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9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2.wmf"/><Relationship Id="rId1" Type="http://schemas.openxmlformats.org/officeDocument/2006/relationships/tags" Target="../tags/tag20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1.wm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6.wmf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tags" Target="../tags/tag21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8.wmf"/><Relationship Id="rId10" Type="http://schemas.openxmlformats.org/officeDocument/2006/relationships/image" Target="../media/image25.wmf"/><Relationship Id="rId19" Type="http://schemas.openxmlformats.org/officeDocument/2006/relationships/image" Target="../media/image30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>
            <a:extLst>
              <a:ext uri="{FF2B5EF4-FFF2-40B4-BE49-F238E27FC236}">
                <a16:creationId xmlns:a16="http://schemas.microsoft.com/office/drawing/2014/main" id="{F6D4A8F9-D98E-41F4-9AAB-915CB46B6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Sva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autorska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prava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prezenatacije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video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snimaka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zaštićena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Snim</a:t>
            </a:r>
            <a:r>
              <a:rPr kumimoji="0" lang="sr-Latn-R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ili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prezentacije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mogu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koristiti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samo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za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nastavu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daljinu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studenta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Saobraćajnog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fakulteta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Univerziteta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Beogradu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školskoj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</a:t>
            </a:r>
            <a:r>
              <a:rPr kumimoji="0" lang="sr-Latn-R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/202</a:t>
            </a:r>
            <a:r>
              <a:rPr kumimoji="0" lang="sr-Latn-R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ne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mogu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koristiti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za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druge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svrhe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bez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pismene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saglasnosti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materijala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3315" name="Picture 7">
            <a:extLst>
              <a:ext uri="{FF2B5EF4-FFF2-40B4-BE49-F238E27FC236}">
                <a16:creationId xmlns:a16="http://schemas.microsoft.com/office/drawing/2014/main" id="{6A444C97-833A-4344-ADE8-451C80E6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1"/>
            <a:ext cx="3505200" cy="5255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4">
            <a:extLst>
              <a:ext uri="{FF2B5EF4-FFF2-40B4-BE49-F238E27FC236}">
                <a16:creationId xmlns:a16="http://schemas.microsoft.com/office/drawing/2014/main" id="{21952BC9-3BC2-463A-A4DE-09452417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20739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Gordana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sr-Latn-R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astratovi</a:t>
            </a:r>
            <a:r>
              <a:rPr kumimoji="0" lang="sr-Latn-R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ć, redovni profesor</a:t>
            </a:r>
          </a:p>
        </p:txBody>
      </p:sp>
      <p:sp>
        <p:nvSpPr>
          <p:cNvPr id="13317" name="TextBox 1">
            <a:extLst>
              <a:ext uri="{FF2B5EF4-FFF2-40B4-BE49-F238E27FC236}">
                <a16:creationId xmlns:a16="http://schemas.microsoft.com/office/drawing/2014/main" id="{2E2A51F5-F920-4A93-8CED-DCD297AD3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981200"/>
            <a:ext cx="464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MEHANIKA FLUIDA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osmo</a:t>
            </a:r>
            <a:r>
              <a:rPr kumimoji="0" lang="sr-Latn-R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predavanje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421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C099089C-F28E-4965-AFB6-AC9F4A37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67C448-5FEB-4B6E-A17C-1310306C3361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14340" name="Line 2">
            <a:extLst>
              <a:ext uri="{FF2B5EF4-FFF2-40B4-BE49-F238E27FC236}">
                <a16:creationId xmlns:a16="http://schemas.microsoft.com/office/drawing/2014/main" id="{56B1CC34-4403-4DA3-B65A-0A63171ED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41BB21F0-A0BA-4E1B-9545-3A3802FD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4343" name="Line 5">
            <a:extLst>
              <a:ext uri="{FF2B5EF4-FFF2-40B4-BE49-F238E27FC236}">
                <a16:creationId xmlns:a16="http://schemas.microsoft.com/office/drawing/2014/main" id="{143F0123-B77B-43DA-A482-5FCA5A20C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WordArt 6">
            <a:extLst>
              <a:ext uri="{FF2B5EF4-FFF2-40B4-BE49-F238E27FC236}">
                <a16:creationId xmlns:a16="http://schemas.microsoft.com/office/drawing/2014/main" id="{2FB07A3D-E515-4C28-B29C-D14AC89A7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2700" y="765175"/>
            <a:ext cx="657860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HIDRAULIČKI OTPORI </a:t>
            </a:r>
          </a:p>
        </p:txBody>
      </p:sp>
      <p:sp>
        <p:nvSpPr>
          <p:cNvPr id="192519" name="Text Box 7">
            <a:extLst>
              <a:ext uri="{FF2B5EF4-FFF2-40B4-BE49-F238E27FC236}">
                <a16:creationId xmlns:a16="http://schemas.microsoft.com/office/drawing/2014/main" id="{4C0671A6-FC0B-442A-A71E-2F72DEBA5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429000"/>
            <a:ext cx="797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Gubici energije koji se javljaju pri strujanju realne tečnosti:</a:t>
            </a:r>
            <a:endParaRPr lang="en-US" altLang="en-US" sz="1800" b="1"/>
          </a:p>
        </p:txBody>
      </p:sp>
      <p:pic>
        <p:nvPicPr>
          <p:cNvPr id="192520" name="Picture 8" descr="BD10263_">
            <a:extLst>
              <a:ext uri="{FF2B5EF4-FFF2-40B4-BE49-F238E27FC236}">
                <a16:creationId xmlns:a16="http://schemas.microsoft.com/office/drawing/2014/main" id="{ABA2E3FF-CF52-4070-98BF-2A58C7EF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54012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1" name="Text Box 9">
            <a:extLst>
              <a:ext uri="{FF2B5EF4-FFF2-40B4-BE49-F238E27FC236}">
                <a16:creationId xmlns:a16="http://schemas.microsoft.com/office/drawing/2014/main" id="{57E852ED-3832-46CB-BA27-462438CB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02748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Otpori za pravolinijske delove cevi i kanala:</a:t>
            </a:r>
            <a:endParaRPr lang="en-US" altLang="en-US" sz="1800" b="1"/>
          </a:p>
        </p:txBody>
      </p:sp>
      <p:pic>
        <p:nvPicPr>
          <p:cNvPr id="192522" name="Picture 10" descr="BD14868_">
            <a:extLst>
              <a:ext uri="{FF2B5EF4-FFF2-40B4-BE49-F238E27FC236}">
                <a16:creationId xmlns:a16="http://schemas.microsoft.com/office/drawing/2014/main" id="{E77C6E0B-0615-47DB-91E9-EA1C32D6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2115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3" name="Text Box 11">
            <a:extLst>
              <a:ext uri="{FF2B5EF4-FFF2-40B4-BE49-F238E27FC236}">
                <a16:creationId xmlns:a16="http://schemas.microsoft.com/office/drawing/2014/main" id="{54429A3B-2583-44C1-913C-2BAB3CCF1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99903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Lokalni otpori</a:t>
            </a:r>
            <a:endParaRPr lang="en-US" altLang="en-US" sz="1800" b="1"/>
          </a:p>
        </p:txBody>
      </p:sp>
      <p:pic>
        <p:nvPicPr>
          <p:cNvPr id="192524" name="Picture 12" descr="BD14868_">
            <a:extLst>
              <a:ext uri="{FF2B5EF4-FFF2-40B4-BE49-F238E27FC236}">
                <a16:creationId xmlns:a16="http://schemas.microsoft.com/office/drawing/2014/main" id="{913F2748-2EE3-4389-8D72-C44CAC28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91113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5" name="Text Box 13">
            <a:extLst>
              <a:ext uri="{FF2B5EF4-FFF2-40B4-BE49-F238E27FC236}">
                <a16:creationId xmlns:a16="http://schemas.microsoft.com/office/drawing/2014/main" id="{AD1C44C2-2CFA-49A1-9A87-13BD733B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34498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- posledica trenja o zidove cevi i kanala.</a:t>
            </a:r>
            <a:endParaRPr lang="en-US" altLang="en-US" sz="1800" b="1"/>
          </a:p>
        </p:txBody>
      </p:sp>
      <p:sp>
        <p:nvSpPr>
          <p:cNvPr id="192526" name="Text Box 14">
            <a:extLst>
              <a:ext uri="{FF2B5EF4-FFF2-40B4-BE49-F238E27FC236}">
                <a16:creationId xmlns:a16="http://schemas.microsoft.com/office/drawing/2014/main" id="{3D42EE85-ADAB-4328-9B0A-78E00625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30825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- posledica nagle promene strujanja.</a:t>
            </a:r>
            <a:endParaRPr lang="en-US" altLang="en-US" sz="1800" b="1"/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69385E3C-F5EA-4F1D-B895-60FB2A49E8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4075" y="2171700"/>
            <a:ext cx="4402138" cy="825500"/>
            <a:chOff x="1493" y="1902"/>
            <a:chExt cx="2773" cy="520"/>
          </a:xfrm>
        </p:grpSpPr>
        <p:sp>
          <p:nvSpPr>
            <p:cNvPr id="14359" name="AutoShape 16">
              <a:extLst>
                <a:ext uri="{FF2B5EF4-FFF2-40B4-BE49-F238E27FC236}">
                  <a16:creationId xmlns:a16="http://schemas.microsoft.com/office/drawing/2014/main" id="{CF1FF255-559C-4C0E-BC5E-C6D6410F2D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93" y="1902"/>
              <a:ext cx="277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17">
              <a:extLst>
                <a:ext uri="{FF2B5EF4-FFF2-40B4-BE49-F238E27FC236}">
                  <a16:creationId xmlns:a16="http://schemas.microsoft.com/office/drawing/2014/main" id="{D743A57E-C4FD-4E68-921E-B8B21D433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2163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18">
              <a:extLst>
                <a:ext uri="{FF2B5EF4-FFF2-40B4-BE49-F238E27FC236}">
                  <a16:creationId xmlns:a16="http://schemas.microsoft.com/office/drawing/2014/main" id="{E2F84CDC-F5E0-4FEB-88BD-9963C4055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" y="2163"/>
              <a:ext cx="1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9">
              <a:extLst>
                <a:ext uri="{FF2B5EF4-FFF2-40B4-BE49-F238E27FC236}">
                  <a16:creationId xmlns:a16="http://schemas.microsoft.com/office/drawing/2014/main" id="{DCDEA710-B368-48AE-BF5C-AC5901F98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" y="2163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0">
              <a:extLst>
                <a:ext uri="{FF2B5EF4-FFF2-40B4-BE49-F238E27FC236}">
                  <a16:creationId xmlns:a16="http://schemas.microsoft.com/office/drawing/2014/main" id="{F3A2021B-66AF-4B1F-B998-BCB26DEAB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" y="2163"/>
              <a:ext cx="2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Rectangle 21">
              <a:extLst>
                <a:ext uri="{FF2B5EF4-FFF2-40B4-BE49-F238E27FC236}">
                  <a16:creationId xmlns:a16="http://schemas.microsoft.com/office/drawing/2014/main" id="{A7B795FC-BDF5-4802-BB9A-92E60CC2A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" y="2161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4365" name="Rectangle 22">
              <a:extLst>
                <a:ext uri="{FF2B5EF4-FFF2-40B4-BE49-F238E27FC236}">
                  <a16:creationId xmlns:a16="http://schemas.microsoft.com/office/drawing/2014/main" id="{87841A55-43DD-435B-A6BF-021CB8A4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040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4366" name="Rectangle 23">
              <a:extLst>
                <a:ext uri="{FF2B5EF4-FFF2-40B4-BE49-F238E27FC236}">
                  <a16:creationId xmlns:a16="http://schemas.microsoft.com/office/drawing/2014/main" id="{CFE0F391-7AF8-41E8-8617-294779D32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2040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4367" name="Rectangle 24">
              <a:extLst>
                <a:ext uri="{FF2B5EF4-FFF2-40B4-BE49-F238E27FC236}">
                  <a16:creationId xmlns:a16="http://schemas.microsoft.com/office/drawing/2014/main" id="{10FD3802-1698-4379-93E0-6BB116E9D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91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4368" name="Rectangle 25">
              <a:extLst>
                <a:ext uri="{FF2B5EF4-FFF2-40B4-BE49-F238E27FC236}">
                  <a16:creationId xmlns:a16="http://schemas.microsoft.com/office/drawing/2014/main" id="{FA5A35CE-DA71-423A-A601-FD31DA6FE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18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4369" name="Rectangle 26">
              <a:extLst>
                <a:ext uri="{FF2B5EF4-FFF2-40B4-BE49-F238E27FC236}">
                  <a16:creationId xmlns:a16="http://schemas.microsoft.com/office/drawing/2014/main" id="{1C9BAE87-EE3F-45CA-A623-8C817D56A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91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4370" name="Rectangle 27">
              <a:extLst>
                <a:ext uri="{FF2B5EF4-FFF2-40B4-BE49-F238E27FC236}">
                  <a16:creationId xmlns:a16="http://schemas.microsoft.com/office/drawing/2014/main" id="{0E61575D-716B-4572-A221-B54DC696E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2040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4371" name="Rectangle 28">
              <a:extLst>
                <a:ext uri="{FF2B5EF4-FFF2-40B4-BE49-F238E27FC236}">
                  <a16:creationId xmlns:a16="http://schemas.microsoft.com/office/drawing/2014/main" id="{5E888009-20FC-40B1-B672-2ED03F52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191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4372" name="Rectangle 29">
              <a:extLst>
                <a:ext uri="{FF2B5EF4-FFF2-40B4-BE49-F238E27FC236}">
                  <a16:creationId xmlns:a16="http://schemas.microsoft.com/office/drawing/2014/main" id="{68E0AD9C-C627-493B-88D2-DFA981497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218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4373" name="Rectangle 30">
              <a:extLst>
                <a:ext uri="{FF2B5EF4-FFF2-40B4-BE49-F238E27FC236}">
                  <a16:creationId xmlns:a16="http://schemas.microsoft.com/office/drawing/2014/main" id="{4D223FC7-13DE-4133-8043-E4E92875A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191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4374" name="Rectangle 31">
              <a:extLst>
                <a:ext uri="{FF2B5EF4-FFF2-40B4-BE49-F238E27FC236}">
                  <a16:creationId xmlns:a16="http://schemas.microsoft.com/office/drawing/2014/main" id="{058B4377-E142-4941-B37B-3B55B85A7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4375" name="Rectangle 32">
              <a:extLst>
                <a:ext uri="{FF2B5EF4-FFF2-40B4-BE49-F238E27FC236}">
                  <a16:creationId xmlns:a16="http://schemas.microsoft.com/office/drawing/2014/main" id="{7E8FE62E-A0B3-4E55-92EB-DEDD01A94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4376" name="Rectangle 33">
              <a:extLst>
                <a:ext uri="{FF2B5EF4-FFF2-40B4-BE49-F238E27FC236}">
                  <a16:creationId xmlns:a16="http://schemas.microsoft.com/office/drawing/2014/main" id="{C65DA090-6044-44D5-811D-4C661C30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4377" name="Rectangle 34">
              <a:extLst>
                <a:ext uri="{FF2B5EF4-FFF2-40B4-BE49-F238E27FC236}">
                  <a16:creationId xmlns:a16="http://schemas.microsoft.com/office/drawing/2014/main" id="{49B37184-D4A9-463D-A3E9-4CFF1C282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4378" name="Rectangle 35">
              <a:extLst>
                <a:ext uri="{FF2B5EF4-FFF2-40B4-BE49-F238E27FC236}">
                  <a16:creationId xmlns:a16="http://schemas.microsoft.com/office/drawing/2014/main" id="{78DA3561-D54A-47F4-AFB9-E7F2A32C4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4379" name="Rectangle 36">
              <a:extLst>
                <a:ext uri="{FF2B5EF4-FFF2-40B4-BE49-F238E27FC236}">
                  <a16:creationId xmlns:a16="http://schemas.microsoft.com/office/drawing/2014/main" id="{ED8FA10D-F9CF-499C-982F-FAC4A4433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4380" name="Rectangle 37">
              <a:extLst>
                <a:ext uri="{FF2B5EF4-FFF2-40B4-BE49-F238E27FC236}">
                  <a16:creationId xmlns:a16="http://schemas.microsoft.com/office/drawing/2014/main" id="{FA59E75D-1D4A-4C71-8CCD-825F1F3FF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216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4381" name="Rectangle 38">
              <a:extLst>
                <a:ext uri="{FF2B5EF4-FFF2-40B4-BE49-F238E27FC236}">
                  <a16:creationId xmlns:a16="http://schemas.microsoft.com/office/drawing/2014/main" id="{E98B7D6C-CCF9-4268-BACC-99593581F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4382" name="Rectangle 39">
              <a:extLst>
                <a:ext uri="{FF2B5EF4-FFF2-40B4-BE49-F238E27FC236}">
                  <a16:creationId xmlns:a16="http://schemas.microsoft.com/office/drawing/2014/main" id="{3BEAC75A-7678-42D2-9645-4D03CDFA2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90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4383" name="Rectangle 40">
              <a:extLst>
                <a:ext uri="{FF2B5EF4-FFF2-40B4-BE49-F238E27FC236}">
                  <a16:creationId xmlns:a16="http://schemas.microsoft.com/office/drawing/2014/main" id="{3B9037ED-288D-4D86-8D3A-2E707148E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4384" name="Rectangle 41">
              <a:extLst>
                <a:ext uri="{FF2B5EF4-FFF2-40B4-BE49-F238E27FC236}">
                  <a16:creationId xmlns:a16="http://schemas.microsoft.com/office/drawing/2014/main" id="{C582DB9D-1EF9-48DB-BD35-8F4F08989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16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4385" name="Rectangle 42">
              <a:extLst>
                <a:ext uri="{FF2B5EF4-FFF2-40B4-BE49-F238E27FC236}">
                  <a16:creationId xmlns:a16="http://schemas.microsoft.com/office/drawing/2014/main" id="{0CC7EF41-D0D8-42AE-A98C-766BF0F4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4386" name="Rectangle 43">
              <a:extLst>
                <a:ext uri="{FF2B5EF4-FFF2-40B4-BE49-F238E27FC236}">
                  <a16:creationId xmlns:a16="http://schemas.microsoft.com/office/drawing/2014/main" id="{03E27126-9FB2-44BE-B922-F92B97777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90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4387" name="Rectangle 44">
              <a:extLst>
                <a:ext uri="{FF2B5EF4-FFF2-40B4-BE49-F238E27FC236}">
                  <a16:creationId xmlns:a16="http://schemas.microsoft.com/office/drawing/2014/main" id="{F09200AE-27FB-4EF2-9D6B-3A072373F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4388" name="Rectangle 45">
              <a:extLst>
                <a:ext uri="{FF2B5EF4-FFF2-40B4-BE49-F238E27FC236}">
                  <a16:creationId xmlns:a16="http://schemas.microsoft.com/office/drawing/2014/main" id="{9D48C63C-903A-468A-9856-10C12C95D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18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4389" name="Rectangle 46">
              <a:extLst>
                <a:ext uri="{FF2B5EF4-FFF2-40B4-BE49-F238E27FC236}">
                  <a16:creationId xmlns:a16="http://schemas.microsoft.com/office/drawing/2014/main" id="{2DE4FB4A-C955-49F9-B875-83D03325B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18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4390" name="Rectangle 47">
              <a:extLst>
                <a:ext uri="{FF2B5EF4-FFF2-40B4-BE49-F238E27FC236}">
                  <a16:creationId xmlns:a16="http://schemas.microsoft.com/office/drawing/2014/main" id="{FC38CA69-2E40-492B-8699-9A13575B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165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14391" name="Rectangle 48">
              <a:extLst>
                <a:ext uri="{FF2B5EF4-FFF2-40B4-BE49-F238E27FC236}">
                  <a16:creationId xmlns:a16="http://schemas.microsoft.com/office/drawing/2014/main" id="{78094B9E-84E7-476D-A3F6-8B1B89548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165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</p:grpSp>
      <p:grpSp>
        <p:nvGrpSpPr>
          <p:cNvPr id="3" name="Group 49">
            <a:extLst>
              <a:ext uri="{FF2B5EF4-FFF2-40B4-BE49-F238E27FC236}">
                <a16:creationId xmlns:a16="http://schemas.microsoft.com/office/drawing/2014/main" id="{9DDD52F2-4D1E-4E5C-9AC4-99F5CBBF97F4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293938"/>
            <a:ext cx="539750" cy="539750"/>
            <a:chOff x="1958" y="1463"/>
            <a:chExt cx="1322" cy="396"/>
          </a:xfrm>
        </p:grpSpPr>
        <p:sp>
          <p:nvSpPr>
            <p:cNvPr id="14355" name="Freeform 50">
              <a:extLst>
                <a:ext uri="{FF2B5EF4-FFF2-40B4-BE49-F238E27FC236}">
                  <a16:creationId xmlns:a16="http://schemas.microsoft.com/office/drawing/2014/main" id="{C058B063-02B9-4421-9F61-F7C0438E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51">
              <a:extLst>
                <a:ext uri="{FF2B5EF4-FFF2-40B4-BE49-F238E27FC236}">
                  <a16:creationId xmlns:a16="http://schemas.microsoft.com/office/drawing/2014/main" id="{7C5E6E20-0781-4DEF-B999-21C6ACC9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52">
              <a:extLst>
                <a:ext uri="{FF2B5EF4-FFF2-40B4-BE49-F238E27FC236}">
                  <a16:creationId xmlns:a16="http://schemas.microsoft.com/office/drawing/2014/main" id="{81091CCC-B729-4CE0-BEF9-A8749D5B7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53">
              <a:extLst>
                <a:ext uri="{FF2B5EF4-FFF2-40B4-BE49-F238E27FC236}">
                  <a16:creationId xmlns:a16="http://schemas.microsoft.com/office/drawing/2014/main" id="{9C782CF7-13E3-4E09-8968-176846A1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6D0D5-693F-4942-B235-F9633ED7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4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9" grpId="0"/>
      <p:bldP spid="192521" grpId="0"/>
      <p:bldP spid="192523" grpId="0"/>
      <p:bldP spid="192525" grpId="0"/>
      <p:bldP spid="1925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2DF41FA3-CA31-4CEB-B780-7DBA3968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C0E0E0-53D6-4475-A2BE-4B7B2DB07F16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193538" name="AutoShape 2">
            <a:extLst>
              <a:ext uri="{FF2B5EF4-FFF2-40B4-BE49-F238E27FC236}">
                <a16:creationId xmlns:a16="http://schemas.microsoft.com/office/drawing/2014/main" id="{A71B80E7-F168-43A8-895D-AC0795A7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237163"/>
            <a:ext cx="5580062" cy="971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Line 3">
            <a:extLst>
              <a:ext uri="{FF2B5EF4-FFF2-40B4-BE49-F238E27FC236}">
                <a16:creationId xmlns:a16="http://schemas.microsoft.com/office/drawing/2014/main" id="{49722C23-5051-40FC-8DF3-996210EA3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5">
            <a:extLst>
              <a:ext uri="{FF2B5EF4-FFF2-40B4-BE49-F238E27FC236}">
                <a16:creationId xmlns:a16="http://schemas.microsoft.com/office/drawing/2014/main" id="{3E7128ED-6BB9-4B00-BEE8-8391CEAB9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5368" name="Line 6">
            <a:extLst>
              <a:ext uri="{FF2B5EF4-FFF2-40B4-BE49-F238E27FC236}">
                <a16:creationId xmlns:a16="http://schemas.microsoft.com/office/drawing/2014/main" id="{C879C091-DDB5-4D5B-AE2F-5A34B79F5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WordArt 7">
            <a:extLst>
              <a:ext uri="{FF2B5EF4-FFF2-40B4-BE49-F238E27FC236}">
                <a16:creationId xmlns:a16="http://schemas.microsoft.com/office/drawing/2014/main" id="{4D89A746-3FFD-4A4E-8093-BDFC015BD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2700" y="765175"/>
            <a:ext cx="657860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HIDRAULIČKI OTPORI </a:t>
            </a:r>
          </a:p>
        </p:txBody>
      </p:sp>
      <p:sp>
        <p:nvSpPr>
          <p:cNvPr id="193544" name="Text Box 8">
            <a:extLst>
              <a:ext uri="{FF2B5EF4-FFF2-40B4-BE49-F238E27FC236}">
                <a16:creationId xmlns:a16="http://schemas.microsoft.com/office/drawing/2014/main" id="{9ABF8C0D-A25A-49DB-807C-243DCDF0F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77323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Otpori za pravolinijske delove cevi i kanala:</a:t>
            </a:r>
            <a:endParaRPr lang="en-US" altLang="en-US" sz="1800" b="1"/>
          </a:p>
        </p:txBody>
      </p:sp>
      <p:pic>
        <p:nvPicPr>
          <p:cNvPr id="193545" name="Picture 9" descr="BD14868_">
            <a:extLst>
              <a:ext uri="{FF2B5EF4-FFF2-40B4-BE49-F238E27FC236}">
                <a16:creationId xmlns:a16="http://schemas.microsoft.com/office/drawing/2014/main" id="{73BF5728-702D-4BAA-AF70-3F291603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6690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55696AC8-7024-47DB-A8B9-C40E04DCA2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5325" y="2351088"/>
            <a:ext cx="1704975" cy="825500"/>
            <a:chOff x="1156" y="1457"/>
            <a:chExt cx="1074" cy="520"/>
          </a:xfrm>
        </p:grpSpPr>
        <p:sp>
          <p:nvSpPr>
            <p:cNvPr id="15424" name="AutoShape 11">
              <a:extLst>
                <a:ext uri="{FF2B5EF4-FFF2-40B4-BE49-F238E27FC236}">
                  <a16:creationId xmlns:a16="http://schemas.microsoft.com/office/drawing/2014/main" id="{7A4D3746-9BEB-4C1D-A1F4-1935A7CEE2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6" y="1457"/>
              <a:ext cx="107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12">
              <a:extLst>
                <a:ext uri="{FF2B5EF4-FFF2-40B4-BE49-F238E27FC236}">
                  <a16:creationId xmlns:a16="http://schemas.microsoft.com/office/drawing/2014/main" id="{91F2C3FF-38A9-4203-9DEF-3CE93818D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1718"/>
              <a:ext cx="15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13">
              <a:extLst>
                <a:ext uri="{FF2B5EF4-FFF2-40B4-BE49-F238E27FC236}">
                  <a16:creationId xmlns:a16="http://schemas.microsoft.com/office/drawing/2014/main" id="{7D6AF770-A15C-4C35-9E34-6939BFB7C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1" y="1718"/>
              <a:ext cx="22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Rectangle 14">
              <a:extLst>
                <a:ext uri="{FF2B5EF4-FFF2-40B4-BE49-F238E27FC236}">
                  <a16:creationId xmlns:a16="http://schemas.microsoft.com/office/drawing/2014/main" id="{0E842EA8-DAA6-433A-8B8A-42620B6A4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" y="173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5428" name="Rectangle 15">
              <a:extLst>
                <a:ext uri="{FF2B5EF4-FFF2-40B4-BE49-F238E27FC236}">
                  <a16:creationId xmlns:a16="http://schemas.microsoft.com/office/drawing/2014/main" id="{31B05B88-9504-46CE-A7FE-AF4C91291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47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429" name="Rectangle 16">
              <a:extLst>
                <a:ext uri="{FF2B5EF4-FFF2-40B4-BE49-F238E27FC236}">
                  <a16:creationId xmlns:a16="http://schemas.microsoft.com/office/drawing/2014/main" id="{B937DC0E-A7F6-43F0-8462-1105F8F9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" y="173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15430" name="Rectangle 17">
              <a:extLst>
                <a:ext uri="{FF2B5EF4-FFF2-40B4-BE49-F238E27FC236}">
                  <a16:creationId xmlns:a16="http://schemas.microsoft.com/office/drawing/2014/main" id="{E0BF16ED-DCA5-436A-94C1-5A3C67AFE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1474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15431" name="Rectangle 18">
              <a:extLst>
                <a:ext uri="{FF2B5EF4-FFF2-40B4-BE49-F238E27FC236}">
                  <a16:creationId xmlns:a16="http://schemas.microsoft.com/office/drawing/2014/main" id="{A452240F-57F7-4813-93F4-501859F12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1595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5432" name="Rectangle 19">
              <a:extLst>
                <a:ext uri="{FF2B5EF4-FFF2-40B4-BE49-F238E27FC236}">
                  <a16:creationId xmlns:a16="http://schemas.microsoft.com/office/drawing/2014/main" id="{01EEE584-3DFC-4E55-912C-C206F4BDC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" y="1716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5433" name="Rectangle 20">
              <a:extLst>
                <a:ext uri="{FF2B5EF4-FFF2-40B4-BE49-F238E27FC236}">
                  <a16:creationId xmlns:a16="http://schemas.microsoft.com/office/drawing/2014/main" id="{91B81FBE-B93B-4E79-8C0B-7292E1954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174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5434" name="Rectangle 21">
              <a:extLst>
                <a:ext uri="{FF2B5EF4-FFF2-40B4-BE49-F238E27FC236}">
                  <a16:creationId xmlns:a16="http://schemas.microsoft.com/office/drawing/2014/main" id="{2B59120A-C31C-4688-A854-726048D02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46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5435" name="Rectangle 22">
              <a:extLst>
                <a:ext uri="{FF2B5EF4-FFF2-40B4-BE49-F238E27FC236}">
                  <a16:creationId xmlns:a16="http://schemas.microsoft.com/office/drawing/2014/main" id="{BC9506CB-7D8F-457D-9043-98FABE485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57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en-US" altLang="en-US"/>
            </a:p>
          </p:txBody>
        </p:sp>
        <p:sp>
          <p:nvSpPr>
            <p:cNvPr id="15436" name="Rectangle 23">
              <a:extLst>
                <a:ext uri="{FF2B5EF4-FFF2-40B4-BE49-F238E27FC236}">
                  <a16:creationId xmlns:a16="http://schemas.microsoft.com/office/drawing/2014/main" id="{F527A5EE-93BF-4F68-A434-53FBA9A21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" y="157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93560" name="AutoShape 24">
            <a:extLst>
              <a:ext uri="{FF2B5EF4-FFF2-40B4-BE49-F238E27FC236}">
                <a16:creationId xmlns:a16="http://schemas.microsoft.com/office/drawing/2014/main" id="{88E3FE53-1237-4816-9B2C-76E16BEF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2479675"/>
            <a:ext cx="1346200" cy="627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561" name="Text Box 25">
            <a:extLst>
              <a:ext uri="{FF2B5EF4-FFF2-40B4-BE49-F238E27FC236}">
                <a16:creationId xmlns:a16="http://schemas.microsoft.com/office/drawing/2014/main" id="{BAEC3FF1-EED4-40A7-8271-B4AB9FC0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2493963"/>
            <a:ext cx="1260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b="1"/>
              <a:t>DARSIJEV OBRAZAC</a:t>
            </a:r>
          </a:p>
        </p:txBody>
      </p:sp>
      <p:sp>
        <p:nvSpPr>
          <p:cNvPr id="193562" name="Text Box 26">
            <a:extLst>
              <a:ext uri="{FF2B5EF4-FFF2-40B4-BE49-F238E27FC236}">
                <a16:creationId xmlns:a16="http://schemas.microsoft.com/office/drawing/2014/main" id="{C3F77887-7D8D-4D99-A578-794E199B9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243138"/>
            <a:ext cx="367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sz="1800" b="1">
                <a:sym typeface="Symbol" panose="05050102010706020507" pitchFamily="18" charset="2"/>
              </a:rPr>
              <a:t> </a:t>
            </a:r>
            <a:r>
              <a:rPr lang="sr-Latn-CS" altLang="en-US" b="1">
                <a:sym typeface="Symbol" panose="05050102010706020507" pitchFamily="18" charset="2"/>
              </a:rPr>
              <a:t>- koeficijent trenja</a:t>
            </a:r>
          </a:p>
        </p:txBody>
      </p:sp>
      <p:sp>
        <p:nvSpPr>
          <p:cNvPr id="193563" name="Text Box 27">
            <a:extLst>
              <a:ext uri="{FF2B5EF4-FFF2-40B4-BE49-F238E27FC236}">
                <a16:creationId xmlns:a16="http://schemas.microsoft.com/office/drawing/2014/main" id="{65BD0DD3-3C4E-491D-AB57-0025D7A3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533650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b="1">
                <a:sym typeface="Symbol" panose="05050102010706020507" pitchFamily="18" charset="2"/>
              </a:rPr>
              <a:t>L – dužina cevi</a:t>
            </a:r>
          </a:p>
        </p:txBody>
      </p:sp>
      <p:sp>
        <p:nvSpPr>
          <p:cNvPr id="193564" name="Text Box 28">
            <a:extLst>
              <a:ext uri="{FF2B5EF4-FFF2-40B4-BE49-F238E27FC236}">
                <a16:creationId xmlns:a16="http://schemas.microsoft.com/office/drawing/2014/main" id="{9116F6C8-590A-4F10-AA75-00B8F0083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2820988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en-US" b="1">
                <a:sym typeface="Symbol" panose="05050102010706020507" pitchFamily="18" charset="2"/>
              </a:rPr>
              <a:t>D – prečnik poprečnog preseka cevi</a:t>
            </a:r>
          </a:p>
        </p:txBody>
      </p:sp>
      <p:sp>
        <p:nvSpPr>
          <p:cNvPr id="193565" name="Text Box 29">
            <a:extLst>
              <a:ext uri="{FF2B5EF4-FFF2-40B4-BE49-F238E27FC236}">
                <a16:creationId xmlns:a16="http://schemas.microsoft.com/office/drawing/2014/main" id="{5050DF74-3025-45EC-9062-05AE472F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3536950"/>
            <a:ext cx="716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Ako se uvede HIDRAULIČKI RADIJUS (odnos površine poprečnog preseka A i okvašenog ob</a:t>
            </a:r>
            <a:r>
              <a:rPr lang="en-US" altLang="en-US" sz="1800" b="1"/>
              <a:t>i</a:t>
            </a:r>
            <a:r>
              <a:rPr lang="sr-Latn-CS" altLang="en-US" sz="1800" b="1"/>
              <a:t>ma O):</a:t>
            </a:r>
            <a:endParaRPr lang="en-US" altLang="en-US" sz="1800" b="1"/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9461D9F8-C53C-478D-BFF3-A2AD024A5D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03463" y="4267200"/>
            <a:ext cx="4267200" cy="817563"/>
            <a:chOff x="1451" y="2680"/>
            <a:chExt cx="2688" cy="515"/>
          </a:xfrm>
        </p:grpSpPr>
        <p:sp>
          <p:nvSpPr>
            <p:cNvPr id="15399" name="AutoShape 31">
              <a:extLst>
                <a:ext uri="{FF2B5EF4-FFF2-40B4-BE49-F238E27FC236}">
                  <a16:creationId xmlns:a16="http://schemas.microsoft.com/office/drawing/2014/main" id="{BB8C813F-711F-470D-A9F6-9EB9FDF712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51" y="2682"/>
              <a:ext cx="268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32">
              <a:extLst>
                <a:ext uri="{FF2B5EF4-FFF2-40B4-BE49-F238E27FC236}">
                  <a16:creationId xmlns:a16="http://schemas.microsoft.com/office/drawing/2014/main" id="{E716BF98-B7F4-4A16-BE77-D051B365B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8" y="2943"/>
              <a:ext cx="1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33">
              <a:extLst>
                <a:ext uri="{FF2B5EF4-FFF2-40B4-BE49-F238E27FC236}">
                  <a16:creationId xmlns:a16="http://schemas.microsoft.com/office/drawing/2014/main" id="{2B699165-0C0D-4B25-95B2-F7E5F5B0D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1" y="2943"/>
              <a:ext cx="3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34">
              <a:extLst>
                <a:ext uri="{FF2B5EF4-FFF2-40B4-BE49-F238E27FC236}">
                  <a16:creationId xmlns:a16="http://schemas.microsoft.com/office/drawing/2014/main" id="{F4A15E1C-F189-4EB3-873F-3891836B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2943"/>
              <a:ext cx="15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Rectangle 35">
              <a:extLst>
                <a:ext uri="{FF2B5EF4-FFF2-40B4-BE49-F238E27FC236}">
                  <a16:creationId xmlns:a16="http://schemas.microsoft.com/office/drawing/2014/main" id="{9B6795B8-4C3F-40C2-B57D-0413DAEE7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294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5404" name="Rectangle 36">
              <a:extLst>
                <a:ext uri="{FF2B5EF4-FFF2-40B4-BE49-F238E27FC236}">
                  <a16:creationId xmlns:a16="http://schemas.microsoft.com/office/drawing/2014/main" id="{027B664D-83BB-419A-879F-1ADB2DFF1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94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5405" name="Rectangle 37">
              <a:extLst>
                <a:ext uri="{FF2B5EF4-FFF2-40B4-BE49-F238E27FC236}">
                  <a16:creationId xmlns:a16="http://schemas.microsoft.com/office/drawing/2014/main" id="{EA938BE3-A834-4CCA-8CCB-12DD8F02D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2820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15406" name="Rectangle 38">
              <a:extLst>
                <a:ext uri="{FF2B5EF4-FFF2-40B4-BE49-F238E27FC236}">
                  <a16:creationId xmlns:a16="http://schemas.microsoft.com/office/drawing/2014/main" id="{BB123527-09F0-476C-B87D-D196F16E3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2820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15407" name="Rectangle 39">
              <a:extLst>
                <a:ext uri="{FF2B5EF4-FFF2-40B4-BE49-F238E27FC236}">
                  <a16:creationId xmlns:a16="http://schemas.microsoft.com/office/drawing/2014/main" id="{4121248A-002A-4D85-9128-48DBFE15B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269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15408" name="Rectangle 40">
              <a:extLst>
                <a:ext uri="{FF2B5EF4-FFF2-40B4-BE49-F238E27FC236}">
                  <a16:creationId xmlns:a16="http://schemas.microsoft.com/office/drawing/2014/main" id="{66437999-51A9-4B41-B57E-F3C12AA77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296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15409" name="Rectangle 41">
              <a:extLst>
                <a:ext uri="{FF2B5EF4-FFF2-40B4-BE49-F238E27FC236}">
                  <a16:creationId xmlns:a16="http://schemas.microsoft.com/office/drawing/2014/main" id="{3DDC1825-642D-4BF1-8914-D5AF774C7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2699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15410" name="Rectangle 42">
              <a:extLst>
                <a:ext uri="{FF2B5EF4-FFF2-40B4-BE49-F238E27FC236}">
                  <a16:creationId xmlns:a16="http://schemas.microsoft.com/office/drawing/2014/main" id="{11C295AE-1661-4055-86C0-CEB711B1A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96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15411" name="Rectangle 43">
              <a:extLst>
                <a:ext uri="{FF2B5EF4-FFF2-40B4-BE49-F238E27FC236}">
                  <a16:creationId xmlns:a16="http://schemas.microsoft.com/office/drawing/2014/main" id="{F8BBC32B-DCBC-4990-85B8-86BA1BDC3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269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5412" name="Rectangle 44">
              <a:extLst>
                <a:ext uri="{FF2B5EF4-FFF2-40B4-BE49-F238E27FC236}">
                  <a16:creationId xmlns:a16="http://schemas.microsoft.com/office/drawing/2014/main" id="{588665B7-A778-4CED-BD00-B2106CF9A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" y="2820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15413" name="Rectangle 45">
              <a:extLst>
                <a:ext uri="{FF2B5EF4-FFF2-40B4-BE49-F238E27FC236}">
                  <a16:creationId xmlns:a16="http://schemas.microsoft.com/office/drawing/2014/main" id="{0B9BC0CF-A44D-4072-9E29-B2DA6D9A4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82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15414" name="Rectangle 46">
              <a:extLst>
                <a:ext uri="{FF2B5EF4-FFF2-40B4-BE49-F238E27FC236}">
                  <a16:creationId xmlns:a16="http://schemas.microsoft.com/office/drawing/2014/main" id="{7C86850C-42B1-44FA-8AB8-3A3CB5946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96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15415" name="Rectangle 47">
              <a:extLst>
                <a:ext uri="{FF2B5EF4-FFF2-40B4-BE49-F238E27FC236}">
                  <a16:creationId xmlns:a16="http://schemas.microsoft.com/office/drawing/2014/main" id="{57EB5409-AC83-40DA-8F79-94AD32EFC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296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15416" name="Rectangle 48">
              <a:extLst>
                <a:ext uri="{FF2B5EF4-FFF2-40B4-BE49-F238E27FC236}">
                  <a16:creationId xmlns:a16="http://schemas.microsoft.com/office/drawing/2014/main" id="{9B0A7643-4968-48CC-8D4B-5B2EC58E3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68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5417" name="Rectangle 49">
              <a:extLst>
                <a:ext uri="{FF2B5EF4-FFF2-40B4-BE49-F238E27FC236}">
                  <a16:creationId xmlns:a16="http://schemas.microsoft.com/office/drawing/2014/main" id="{8A1F483B-0805-4DEC-8DEB-A5D5E5DD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80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5418" name="Rectangle 50">
              <a:extLst>
                <a:ext uri="{FF2B5EF4-FFF2-40B4-BE49-F238E27FC236}">
                  <a16:creationId xmlns:a16="http://schemas.microsoft.com/office/drawing/2014/main" id="{A1FD4B6D-3998-48A7-A871-ED8D5D21D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801"/>
              <a:ext cx="19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Þ</a:t>
              </a:r>
              <a:endParaRPr lang="en-US" altLang="en-US"/>
            </a:p>
          </p:txBody>
        </p:sp>
        <p:sp>
          <p:nvSpPr>
            <p:cNvPr id="15419" name="Rectangle 51">
              <a:extLst>
                <a:ext uri="{FF2B5EF4-FFF2-40B4-BE49-F238E27FC236}">
                  <a16:creationId xmlns:a16="http://schemas.microsoft.com/office/drawing/2014/main" id="{FADCBC10-A2C5-43ED-9AE2-81254B381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280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5420" name="Rectangle 52">
              <a:extLst>
                <a:ext uri="{FF2B5EF4-FFF2-40B4-BE49-F238E27FC236}">
                  <a16:creationId xmlns:a16="http://schemas.microsoft.com/office/drawing/2014/main" id="{85245DBE-D333-499B-93B7-9521A64F2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" y="280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5421" name="Rectangle 53">
              <a:extLst>
                <a:ext uri="{FF2B5EF4-FFF2-40B4-BE49-F238E27FC236}">
                  <a16:creationId xmlns:a16="http://schemas.microsoft.com/office/drawing/2014/main" id="{291D98C2-42FF-469F-BD8F-DE5EF6530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80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5422" name="Rectangle 54">
              <a:extLst>
                <a:ext uri="{FF2B5EF4-FFF2-40B4-BE49-F238E27FC236}">
                  <a16:creationId xmlns:a16="http://schemas.microsoft.com/office/drawing/2014/main" id="{808D9F85-C0B1-4580-8DE3-11CCFCF36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294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  <p:sp>
          <p:nvSpPr>
            <p:cNvPr id="15423" name="Rectangle 55">
              <a:extLst>
                <a:ext uri="{FF2B5EF4-FFF2-40B4-BE49-F238E27FC236}">
                  <a16:creationId xmlns:a16="http://schemas.microsoft.com/office/drawing/2014/main" id="{D5124191-D5FD-4100-B3F7-AA06FDEC0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68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</p:grpSp>
      <p:sp>
        <p:nvSpPr>
          <p:cNvPr id="193592" name="Line 56">
            <a:extLst>
              <a:ext uri="{FF2B5EF4-FFF2-40B4-BE49-F238E27FC236}">
                <a16:creationId xmlns:a16="http://schemas.microsoft.com/office/drawing/2014/main" id="{1F8EE66B-CE5B-472F-8F18-E0FD32BB10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71663" y="3141663"/>
            <a:ext cx="3563937" cy="14747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93" name="AutoShape 57">
            <a:extLst>
              <a:ext uri="{FF2B5EF4-FFF2-40B4-BE49-F238E27FC236}">
                <a16:creationId xmlns:a16="http://schemas.microsoft.com/office/drawing/2014/main" id="{A1E153AC-A5AB-4671-9C7E-348E2A6E2D2B}"/>
              </a:ext>
            </a:extLst>
          </p:cNvPr>
          <p:cNvSpPr>
            <a:spLocks noChangeArrowheads="1"/>
          </p:cNvSpPr>
          <p:nvPr/>
        </p:nvSpPr>
        <p:spPr bwMode="auto">
          <a:xfrm rot="-621882">
            <a:off x="179388" y="2852738"/>
            <a:ext cx="719137" cy="3203575"/>
          </a:xfrm>
          <a:prstGeom prst="curvedRightArrow">
            <a:avLst>
              <a:gd name="adj1" fmla="val 38608"/>
              <a:gd name="adj2" fmla="val 127703"/>
              <a:gd name="adj3" fmla="val 29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58">
            <a:extLst>
              <a:ext uri="{FF2B5EF4-FFF2-40B4-BE49-F238E27FC236}">
                <a16:creationId xmlns:a16="http://schemas.microsoft.com/office/drawing/2014/main" id="{424FB0CC-5163-4050-AA38-D5B574B999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3963" y="5192713"/>
            <a:ext cx="1962150" cy="852487"/>
            <a:chOff x="1020" y="3317"/>
            <a:chExt cx="1236" cy="537"/>
          </a:xfrm>
        </p:grpSpPr>
        <p:sp>
          <p:nvSpPr>
            <p:cNvPr id="15384" name="AutoShape 59">
              <a:extLst>
                <a:ext uri="{FF2B5EF4-FFF2-40B4-BE49-F238E27FC236}">
                  <a16:creationId xmlns:a16="http://schemas.microsoft.com/office/drawing/2014/main" id="{9465D13D-76BC-4E78-8B2B-92969D0EE2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3317"/>
              <a:ext cx="123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60">
              <a:extLst>
                <a:ext uri="{FF2B5EF4-FFF2-40B4-BE49-F238E27FC236}">
                  <a16:creationId xmlns:a16="http://schemas.microsoft.com/office/drawing/2014/main" id="{BF83B86C-F00A-4DDF-9087-614812EBE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" y="3578"/>
              <a:ext cx="3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61">
              <a:extLst>
                <a:ext uri="{FF2B5EF4-FFF2-40B4-BE49-F238E27FC236}">
                  <a16:creationId xmlns:a16="http://schemas.microsoft.com/office/drawing/2014/main" id="{14044943-9071-48CE-8F29-39D1BCD79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3578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Rectangle 62">
              <a:extLst>
                <a:ext uri="{FF2B5EF4-FFF2-40B4-BE49-F238E27FC236}">
                  <a16:creationId xmlns:a16="http://schemas.microsoft.com/office/drawing/2014/main" id="{768BA32A-6C4D-4E04-94BF-C4ECC9BE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359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5388" name="Rectangle 63">
              <a:extLst>
                <a:ext uri="{FF2B5EF4-FFF2-40B4-BE49-F238E27FC236}">
                  <a16:creationId xmlns:a16="http://schemas.microsoft.com/office/drawing/2014/main" id="{08F098FD-BA5B-4C33-8EFE-6D286465F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3334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5389" name="Rectangle 64">
              <a:extLst>
                <a:ext uri="{FF2B5EF4-FFF2-40B4-BE49-F238E27FC236}">
                  <a16:creationId xmlns:a16="http://schemas.microsoft.com/office/drawing/2014/main" id="{F40C0006-62F6-4004-BFE7-B3C903D98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359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15390" name="Rectangle 65">
              <a:extLst>
                <a:ext uri="{FF2B5EF4-FFF2-40B4-BE49-F238E27FC236}">
                  <a16:creationId xmlns:a16="http://schemas.microsoft.com/office/drawing/2014/main" id="{F42BF7E9-0909-4672-BFE5-E7322DFAD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334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15391" name="Rectangle 66">
              <a:extLst>
                <a:ext uri="{FF2B5EF4-FFF2-40B4-BE49-F238E27FC236}">
                  <a16:creationId xmlns:a16="http://schemas.microsoft.com/office/drawing/2014/main" id="{9459AF84-CE8A-465E-90AC-4C17085B5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3455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5392" name="Rectangle 67">
              <a:extLst>
                <a:ext uri="{FF2B5EF4-FFF2-40B4-BE49-F238E27FC236}">
                  <a16:creationId xmlns:a16="http://schemas.microsoft.com/office/drawing/2014/main" id="{DD8E4563-4764-4B62-9EED-3835E1676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372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5393" name="Rectangle 68">
              <a:extLst>
                <a:ext uri="{FF2B5EF4-FFF2-40B4-BE49-F238E27FC236}">
                  <a16:creationId xmlns:a16="http://schemas.microsoft.com/office/drawing/2014/main" id="{22FCE536-BDF2-4C45-A23B-D906962C4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3576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5394" name="Rectangle 69">
              <a:extLst>
                <a:ext uri="{FF2B5EF4-FFF2-40B4-BE49-F238E27FC236}">
                  <a16:creationId xmlns:a16="http://schemas.microsoft.com/office/drawing/2014/main" id="{E388973C-8C4E-4D78-B09C-682A1A959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" y="360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5395" name="Rectangle 70">
              <a:extLst>
                <a:ext uri="{FF2B5EF4-FFF2-40B4-BE49-F238E27FC236}">
                  <a16:creationId xmlns:a16="http://schemas.microsoft.com/office/drawing/2014/main" id="{59C246CC-8692-4E76-9D04-07B233AE5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360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15396" name="Rectangle 71">
              <a:extLst>
                <a:ext uri="{FF2B5EF4-FFF2-40B4-BE49-F238E27FC236}">
                  <a16:creationId xmlns:a16="http://schemas.microsoft.com/office/drawing/2014/main" id="{D4DF1973-2988-443E-B12F-702A001F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332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5397" name="Rectangle 72">
              <a:extLst>
                <a:ext uri="{FF2B5EF4-FFF2-40B4-BE49-F238E27FC236}">
                  <a16:creationId xmlns:a16="http://schemas.microsoft.com/office/drawing/2014/main" id="{92353109-A8DD-4A0B-9C2D-7E8C31982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43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en-US" altLang="en-US"/>
            </a:p>
          </p:txBody>
        </p:sp>
        <p:sp>
          <p:nvSpPr>
            <p:cNvPr id="15398" name="Rectangle 73">
              <a:extLst>
                <a:ext uri="{FF2B5EF4-FFF2-40B4-BE49-F238E27FC236}">
                  <a16:creationId xmlns:a16="http://schemas.microsoft.com/office/drawing/2014/main" id="{69F64633-5542-4ABB-B6DD-7C52895A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343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93610" name="Text Box 74">
            <a:extLst>
              <a:ext uri="{FF2B5EF4-FFF2-40B4-BE49-F238E27FC236}">
                <a16:creationId xmlns:a16="http://schemas.microsoft.com/office/drawing/2014/main" id="{3CA09B0A-5A84-4CF8-B0AD-FE44138F5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5265738"/>
            <a:ext cx="55086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Obrazac koji se koristi za određivanje otpora kroz pravolinijske cevi kada je tečnost potpuno ili delimično ispunjava</a:t>
            </a:r>
            <a:endParaRPr lang="en-US" altLang="en-US" sz="1800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2295B-280E-4600-969F-287209E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9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9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193544" grpId="0"/>
      <p:bldP spid="193560" grpId="0" animBg="1"/>
      <p:bldP spid="193561" grpId="0"/>
      <p:bldP spid="193562" grpId="0"/>
      <p:bldP spid="193563" grpId="0"/>
      <p:bldP spid="193564" grpId="0"/>
      <p:bldP spid="193565" grpId="0"/>
      <p:bldP spid="193593" grpId="0" animBg="1"/>
      <p:bldP spid="1936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9B39814C-B317-4316-AD32-BA4D4094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5EFE72-77F2-46FF-9C7E-F16B95255002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16388" name="Line 2">
            <a:extLst>
              <a:ext uri="{FF2B5EF4-FFF2-40B4-BE49-F238E27FC236}">
                <a16:creationId xmlns:a16="http://schemas.microsoft.com/office/drawing/2014/main" id="{E74BCE8C-FA4F-45C5-9DA7-AD15AB26D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4">
            <a:extLst>
              <a:ext uri="{FF2B5EF4-FFF2-40B4-BE49-F238E27FC236}">
                <a16:creationId xmlns:a16="http://schemas.microsoft.com/office/drawing/2014/main" id="{7A0A09DF-228B-411F-92AB-6FD83BE0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6391" name="Line 5">
            <a:extLst>
              <a:ext uri="{FF2B5EF4-FFF2-40B4-BE49-F238E27FC236}">
                <a16:creationId xmlns:a16="http://schemas.microsoft.com/office/drawing/2014/main" id="{A62DBF54-548C-4AA7-83E9-C592E1148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WordArt 6">
            <a:extLst>
              <a:ext uri="{FF2B5EF4-FFF2-40B4-BE49-F238E27FC236}">
                <a16:creationId xmlns:a16="http://schemas.microsoft.com/office/drawing/2014/main" id="{1CFE318B-48A5-4E09-9502-35033A0B34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2700" y="765175"/>
            <a:ext cx="657860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HIDRAULIČKI OTPORI </a:t>
            </a:r>
          </a:p>
        </p:txBody>
      </p:sp>
      <p:sp>
        <p:nvSpPr>
          <p:cNvPr id="194567" name="Text Box 7">
            <a:extLst>
              <a:ext uri="{FF2B5EF4-FFF2-40B4-BE49-F238E27FC236}">
                <a16:creationId xmlns:a16="http://schemas.microsoft.com/office/drawing/2014/main" id="{A7674EF6-BBB9-4B49-89BE-A1A467485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77323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Lokalni otpori</a:t>
            </a:r>
            <a:endParaRPr lang="en-US" altLang="en-US" sz="1800" b="1"/>
          </a:p>
        </p:txBody>
      </p:sp>
      <p:pic>
        <p:nvPicPr>
          <p:cNvPr id="194568" name="Picture 8" descr="BD14868_">
            <a:extLst>
              <a:ext uri="{FF2B5EF4-FFF2-40B4-BE49-F238E27FC236}">
                <a16:creationId xmlns:a16="http://schemas.microsoft.com/office/drawing/2014/main" id="{C64C6EBE-4B13-42D5-8741-381ABFFBA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6690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70108098-BC85-4D1F-87AF-BFB4A64260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750" y="2133600"/>
            <a:ext cx="1390650" cy="825500"/>
            <a:chOff x="544" y="1389"/>
            <a:chExt cx="876" cy="520"/>
          </a:xfrm>
        </p:grpSpPr>
        <p:sp>
          <p:nvSpPr>
            <p:cNvPr id="16537" name="AutoShape 10">
              <a:extLst>
                <a:ext uri="{FF2B5EF4-FFF2-40B4-BE49-F238E27FC236}">
                  <a16:creationId xmlns:a16="http://schemas.microsoft.com/office/drawing/2014/main" id="{5B479ACA-68EF-4F91-99F8-78968ABD7F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4" y="1389"/>
              <a:ext cx="87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Line 11">
              <a:extLst>
                <a:ext uri="{FF2B5EF4-FFF2-40B4-BE49-F238E27FC236}">
                  <a16:creationId xmlns:a16="http://schemas.microsoft.com/office/drawing/2014/main" id="{02171562-522A-4074-AA54-CA9A10349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1650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Rectangle 12">
              <a:extLst>
                <a:ext uri="{FF2B5EF4-FFF2-40B4-BE49-F238E27FC236}">
                  <a16:creationId xmlns:a16="http://schemas.microsoft.com/office/drawing/2014/main" id="{A6B4DD9E-1F74-49F4-8DED-8B5C0639A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7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6540" name="Rectangle 13">
              <a:extLst>
                <a:ext uri="{FF2B5EF4-FFF2-40B4-BE49-F238E27FC236}">
                  <a16:creationId xmlns:a16="http://schemas.microsoft.com/office/drawing/2014/main" id="{C61A77CB-55E1-4C20-B818-AB1FC23E3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40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541" name="Rectangle 14">
              <a:extLst>
                <a:ext uri="{FF2B5EF4-FFF2-40B4-BE49-F238E27FC236}">
                  <a16:creationId xmlns:a16="http://schemas.microsoft.com/office/drawing/2014/main" id="{CA74776C-35CF-4DAB-9CC3-9E5EEC58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" y="1527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6542" name="Rectangle 15">
              <a:extLst>
                <a:ext uri="{FF2B5EF4-FFF2-40B4-BE49-F238E27FC236}">
                  <a16:creationId xmlns:a16="http://schemas.microsoft.com/office/drawing/2014/main" id="{F963A73B-F1B2-4140-9962-8CA28808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648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6543" name="Rectangle 16">
              <a:extLst>
                <a:ext uri="{FF2B5EF4-FFF2-40B4-BE49-F238E27FC236}">
                  <a16:creationId xmlns:a16="http://schemas.microsoft.com/office/drawing/2014/main" id="{73DC4EAE-5FFE-45E8-A39F-F317B8D6F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167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44" name="Rectangle 17">
              <a:extLst>
                <a:ext uri="{FF2B5EF4-FFF2-40B4-BE49-F238E27FC236}">
                  <a16:creationId xmlns:a16="http://schemas.microsoft.com/office/drawing/2014/main" id="{3DA46010-D51E-450D-9F74-5253D601A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39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45" name="Rectangle 18">
              <a:extLst>
                <a:ext uri="{FF2B5EF4-FFF2-40B4-BE49-F238E27FC236}">
                  <a16:creationId xmlns:a16="http://schemas.microsoft.com/office/drawing/2014/main" id="{E6C86529-03D5-4168-BF3D-8AD3362E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150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z</a:t>
              </a:r>
              <a:endParaRPr lang="en-US" altLang="en-US"/>
            </a:p>
          </p:txBody>
        </p:sp>
        <p:sp>
          <p:nvSpPr>
            <p:cNvPr id="16546" name="Rectangle 19">
              <a:extLst>
                <a:ext uri="{FF2B5EF4-FFF2-40B4-BE49-F238E27FC236}">
                  <a16:creationId xmlns:a16="http://schemas.microsoft.com/office/drawing/2014/main" id="{EF43E0BC-14C7-4760-A27C-077211ECD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50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94580" name="Text Box 20">
            <a:extLst>
              <a:ext uri="{FF2B5EF4-FFF2-40B4-BE49-F238E27FC236}">
                <a16:creationId xmlns:a16="http://schemas.microsoft.com/office/drawing/2014/main" id="{D481B542-DBA4-470E-8CDB-77DDD2C8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2328863"/>
            <a:ext cx="6769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ym typeface="Symbol" panose="05050102010706020507" pitchFamily="18" charset="2"/>
              </a:rPr>
              <a:t></a:t>
            </a:r>
            <a:r>
              <a:rPr lang="sr-Latn-CS" altLang="en-US" b="1">
                <a:sym typeface="Symbol" panose="05050102010706020507" pitchFamily="18" charset="2"/>
              </a:rPr>
              <a:t> – koeficijent koji zavisi od lokalnog otpora i određuje se obično eksperimantalnim putem, a na njega utiče karakter dolaska tečnosti do lokalnog otpora.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385E1A90-218C-487C-BF1A-8F9210FE60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4313" y="3321050"/>
            <a:ext cx="4249737" cy="1504950"/>
            <a:chOff x="408" y="2727"/>
            <a:chExt cx="2677" cy="948"/>
          </a:xfrm>
        </p:grpSpPr>
        <p:sp>
          <p:nvSpPr>
            <p:cNvPr id="16447" name="AutoShape 22">
              <a:extLst>
                <a:ext uri="{FF2B5EF4-FFF2-40B4-BE49-F238E27FC236}">
                  <a16:creationId xmlns:a16="http://schemas.microsoft.com/office/drawing/2014/main" id="{1A6151A3-510E-4243-A07E-097C077F2E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8" y="2727"/>
              <a:ext cx="2677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Rectangle 23">
              <a:extLst>
                <a:ext uri="{FF2B5EF4-FFF2-40B4-BE49-F238E27FC236}">
                  <a16:creationId xmlns:a16="http://schemas.microsoft.com/office/drawing/2014/main" id="{4AC693F2-B779-41BD-BA01-BB30F85D1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197"/>
              <a:ext cx="87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49" name="Rectangle 24">
              <a:extLst>
                <a:ext uri="{FF2B5EF4-FFF2-40B4-BE49-F238E27FC236}">
                  <a16:creationId xmlns:a16="http://schemas.microsoft.com/office/drawing/2014/main" id="{0EEA4CA2-FDB9-4450-9680-7F45832AB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3197"/>
              <a:ext cx="5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0" name="Rectangle 25">
              <a:extLst>
                <a:ext uri="{FF2B5EF4-FFF2-40B4-BE49-F238E27FC236}">
                  <a16:creationId xmlns:a16="http://schemas.microsoft.com/office/drawing/2014/main" id="{CC382C08-D550-4E83-A071-A1DDE27F4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3197"/>
              <a:ext cx="85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1" name="Rectangle 26">
              <a:extLst>
                <a:ext uri="{FF2B5EF4-FFF2-40B4-BE49-F238E27FC236}">
                  <a16:creationId xmlns:a16="http://schemas.microsoft.com/office/drawing/2014/main" id="{C2B87FF5-D387-4B11-979A-7A1CE20DD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3197"/>
              <a:ext cx="5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2" name="Rectangle 27">
              <a:extLst>
                <a:ext uri="{FF2B5EF4-FFF2-40B4-BE49-F238E27FC236}">
                  <a16:creationId xmlns:a16="http://schemas.microsoft.com/office/drawing/2014/main" id="{E576562B-C74C-4315-ABD8-DA8849DF6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3197"/>
              <a:ext cx="87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3" name="Rectangle 28">
              <a:extLst>
                <a:ext uri="{FF2B5EF4-FFF2-40B4-BE49-F238E27FC236}">
                  <a16:creationId xmlns:a16="http://schemas.microsoft.com/office/drawing/2014/main" id="{646B6325-B0E4-4389-B5A8-4C47F028F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3197"/>
              <a:ext cx="7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4" name="Rectangle 29">
              <a:extLst>
                <a:ext uri="{FF2B5EF4-FFF2-40B4-BE49-F238E27FC236}">
                  <a16:creationId xmlns:a16="http://schemas.microsoft.com/office/drawing/2014/main" id="{52541417-114C-4949-A891-DE092E7E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197"/>
              <a:ext cx="87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5" name="Rectangle 30">
              <a:extLst>
                <a:ext uri="{FF2B5EF4-FFF2-40B4-BE49-F238E27FC236}">
                  <a16:creationId xmlns:a16="http://schemas.microsoft.com/office/drawing/2014/main" id="{BCB7F0FD-C7F4-4D40-9E51-E04D5948E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" y="3197"/>
              <a:ext cx="5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6" name="Rectangle 31">
              <a:extLst>
                <a:ext uri="{FF2B5EF4-FFF2-40B4-BE49-F238E27FC236}">
                  <a16:creationId xmlns:a16="http://schemas.microsoft.com/office/drawing/2014/main" id="{1B77BC99-D99D-408C-B3A5-E08920620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3197"/>
              <a:ext cx="85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7" name="Rectangle 32">
              <a:extLst>
                <a:ext uri="{FF2B5EF4-FFF2-40B4-BE49-F238E27FC236}">
                  <a16:creationId xmlns:a16="http://schemas.microsoft.com/office/drawing/2014/main" id="{9AAFE57B-40CB-4DA7-99CC-BF76BADC7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8" name="Rectangle 33">
              <a:extLst>
                <a:ext uri="{FF2B5EF4-FFF2-40B4-BE49-F238E27FC236}">
                  <a16:creationId xmlns:a16="http://schemas.microsoft.com/office/drawing/2014/main" id="{A6AEDB06-3C22-4D00-A4CC-E622EDFA0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97"/>
              <a:ext cx="87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59" name="Rectangle 34">
              <a:extLst>
                <a:ext uri="{FF2B5EF4-FFF2-40B4-BE49-F238E27FC236}">
                  <a16:creationId xmlns:a16="http://schemas.microsoft.com/office/drawing/2014/main" id="{035A8A94-ACA3-4B3E-8B39-218C7BD89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0" name="Rectangle 35">
              <a:extLst>
                <a:ext uri="{FF2B5EF4-FFF2-40B4-BE49-F238E27FC236}">
                  <a16:creationId xmlns:a16="http://schemas.microsoft.com/office/drawing/2014/main" id="{68544AA8-234B-4F63-B966-A4961604B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3197"/>
              <a:ext cx="8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1" name="Rectangle 36">
              <a:extLst>
                <a:ext uri="{FF2B5EF4-FFF2-40B4-BE49-F238E27FC236}">
                  <a16:creationId xmlns:a16="http://schemas.microsoft.com/office/drawing/2014/main" id="{D407CA9B-31E1-4B4E-A953-8377E97FC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2" name="Rectangle 37">
              <a:extLst>
                <a:ext uri="{FF2B5EF4-FFF2-40B4-BE49-F238E27FC236}">
                  <a16:creationId xmlns:a16="http://schemas.microsoft.com/office/drawing/2014/main" id="{E646FEC8-A86B-4A3E-BEDC-3D86AAD34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3197"/>
              <a:ext cx="8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3" name="Rectangle 38">
              <a:extLst>
                <a:ext uri="{FF2B5EF4-FFF2-40B4-BE49-F238E27FC236}">
                  <a16:creationId xmlns:a16="http://schemas.microsoft.com/office/drawing/2014/main" id="{27A4927B-4A41-4130-9A60-C3B1D3D03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4" name="Rectangle 39">
              <a:extLst>
                <a:ext uri="{FF2B5EF4-FFF2-40B4-BE49-F238E27FC236}">
                  <a16:creationId xmlns:a16="http://schemas.microsoft.com/office/drawing/2014/main" id="{4BDE99DC-5C5F-4DA6-8107-BC2025FFE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3197"/>
              <a:ext cx="8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5" name="Rectangle 40">
              <a:extLst>
                <a:ext uri="{FF2B5EF4-FFF2-40B4-BE49-F238E27FC236}">
                  <a16:creationId xmlns:a16="http://schemas.microsoft.com/office/drawing/2014/main" id="{DE22540A-63AD-41E4-A686-45120315F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6" name="Rectangle 41">
              <a:extLst>
                <a:ext uri="{FF2B5EF4-FFF2-40B4-BE49-F238E27FC236}">
                  <a16:creationId xmlns:a16="http://schemas.microsoft.com/office/drawing/2014/main" id="{ADEE199A-A25C-4CF8-8092-7594C729D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" y="3197"/>
              <a:ext cx="84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7" name="Rectangle 42">
              <a:extLst>
                <a:ext uri="{FF2B5EF4-FFF2-40B4-BE49-F238E27FC236}">
                  <a16:creationId xmlns:a16="http://schemas.microsoft.com/office/drawing/2014/main" id="{115094F6-EC92-48BF-8027-6F2DEA5B9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8" name="Rectangle 43">
              <a:extLst>
                <a:ext uri="{FF2B5EF4-FFF2-40B4-BE49-F238E27FC236}">
                  <a16:creationId xmlns:a16="http://schemas.microsoft.com/office/drawing/2014/main" id="{DFF61E1C-FF19-44A6-AA71-0D10AF188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" y="3197"/>
              <a:ext cx="8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69" name="Rectangle 44">
              <a:extLst>
                <a:ext uri="{FF2B5EF4-FFF2-40B4-BE49-F238E27FC236}">
                  <a16:creationId xmlns:a16="http://schemas.microsoft.com/office/drawing/2014/main" id="{75DDED79-8F2A-4EFB-ACC7-BB62FCA9C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3197"/>
              <a:ext cx="8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0" name="Rectangle 45">
              <a:extLst>
                <a:ext uri="{FF2B5EF4-FFF2-40B4-BE49-F238E27FC236}">
                  <a16:creationId xmlns:a16="http://schemas.microsoft.com/office/drawing/2014/main" id="{B073A215-B511-4A80-92D5-3C2FFDED6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3197"/>
              <a:ext cx="8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1" name="Rectangle 46">
              <a:extLst>
                <a:ext uri="{FF2B5EF4-FFF2-40B4-BE49-F238E27FC236}">
                  <a16:creationId xmlns:a16="http://schemas.microsoft.com/office/drawing/2014/main" id="{BB8801B1-02CE-4BEA-B943-A41659AD5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2" name="Rectangle 47">
              <a:extLst>
                <a:ext uri="{FF2B5EF4-FFF2-40B4-BE49-F238E27FC236}">
                  <a16:creationId xmlns:a16="http://schemas.microsoft.com/office/drawing/2014/main" id="{FF5C1562-5CE8-446A-B658-A3CCA6BC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3197"/>
              <a:ext cx="84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3" name="Rectangle 48">
              <a:extLst>
                <a:ext uri="{FF2B5EF4-FFF2-40B4-BE49-F238E27FC236}">
                  <a16:creationId xmlns:a16="http://schemas.microsoft.com/office/drawing/2014/main" id="{6949757F-414A-4538-B532-9264877CA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4" name="Rectangle 49">
              <a:extLst>
                <a:ext uri="{FF2B5EF4-FFF2-40B4-BE49-F238E27FC236}">
                  <a16:creationId xmlns:a16="http://schemas.microsoft.com/office/drawing/2014/main" id="{6DB39E5C-3D48-4AE7-8F5C-34976B0A2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3197"/>
              <a:ext cx="8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5" name="Rectangle 50">
              <a:extLst>
                <a:ext uri="{FF2B5EF4-FFF2-40B4-BE49-F238E27FC236}">
                  <a16:creationId xmlns:a16="http://schemas.microsoft.com/office/drawing/2014/main" id="{CCF3A59B-5DF9-4AEB-B407-28BDBE2D7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6" name="Rectangle 51">
              <a:extLst>
                <a:ext uri="{FF2B5EF4-FFF2-40B4-BE49-F238E27FC236}">
                  <a16:creationId xmlns:a16="http://schemas.microsoft.com/office/drawing/2014/main" id="{D80A4606-7D82-4C26-9782-58B07DE93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3197"/>
              <a:ext cx="84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7" name="Rectangle 52">
              <a:extLst>
                <a:ext uri="{FF2B5EF4-FFF2-40B4-BE49-F238E27FC236}">
                  <a16:creationId xmlns:a16="http://schemas.microsoft.com/office/drawing/2014/main" id="{8C5F714B-A191-42AA-8E08-D7C88CAFA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3197"/>
              <a:ext cx="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8" name="Rectangle 53">
              <a:extLst>
                <a:ext uri="{FF2B5EF4-FFF2-40B4-BE49-F238E27FC236}">
                  <a16:creationId xmlns:a16="http://schemas.microsoft.com/office/drawing/2014/main" id="{BDCB07F7-CA34-46C0-A999-E350B71A8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3197"/>
              <a:ext cx="86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79" name="Rectangle 54">
              <a:extLst>
                <a:ext uri="{FF2B5EF4-FFF2-40B4-BE49-F238E27FC236}">
                  <a16:creationId xmlns:a16="http://schemas.microsoft.com/office/drawing/2014/main" id="{1CCF98B9-D14D-45E6-B8E6-1E7C4B667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3197"/>
              <a:ext cx="8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0" name="Rectangle 55">
              <a:extLst>
                <a:ext uri="{FF2B5EF4-FFF2-40B4-BE49-F238E27FC236}">
                  <a16:creationId xmlns:a16="http://schemas.microsoft.com/office/drawing/2014/main" id="{0572B42C-3667-42CF-8EAA-E3840221E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197"/>
              <a:ext cx="2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1" name="Freeform 56">
              <a:extLst>
                <a:ext uri="{FF2B5EF4-FFF2-40B4-BE49-F238E27FC236}">
                  <a16:creationId xmlns:a16="http://schemas.microsoft.com/office/drawing/2014/main" id="{42F3870C-7C1F-4B82-A5AA-BAADF9FA3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2737"/>
              <a:ext cx="23" cy="339"/>
            </a:xfrm>
            <a:custGeom>
              <a:avLst/>
              <a:gdLst>
                <a:gd name="T0" fmla="*/ 11 w 23"/>
                <a:gd name="T1" fmla="*/ 0 h 339"/>
                <a:gd name="T2" fmla="*/ 0 w 23"/>
                <a:gd name="T3" fmla="*/ 9 h 339"/>
                <a:gd name="T4" fmla="*/ 0 w 23"/>
                <a:gd name="T5" fmla="*/ 339 h 339"/>
                <a:gd name="T6" fmla="*/ 23 w 23"/>
                <a:gd name="T7" fmla="*/ 339 h 339"/>
                <a:gd name="T8" fmla="*/ 23 w 23"/>
                <a:gd name="T9" fmla="*/ 9 h 339"/>
                <a:gd name="T10" fmla="*/ 11 w 23"/>
                <a:gd name="T11" fmla="*/ 0 h 339"/>
                <a:gd name="T12" fmla="*/ 11 w 23"/>
                <a:gd name="T13" fmla="*/ 0 h 339"/>
                <a:gd name="T14" fmla="*/ 0 w 23"/>
                <a:gd name="T15" fmla="*/ 0 h 339"/>
                <a:gd name="T16" fmla="*/ 0 w 23"/>
                <a:gd name="T17" fmla="*/ 9 h 339"/>
                <a:gd name="T18" fmla="*/ 11 w 23"/>
                <a:gd name="T19" fmla="*/ 0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339"/>
                <a:gd name="T32" fmla="*/ 23 w 23"/>
                <a:gd name="T33" fmla="*/ 339 h 3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339">
                  <a:moveTo>
                    <a:pt x="11" y="0"/>
                  </a:moveTo>
                  <a:lnTo>
                    <a:pt x="0" y="9"/>
                  </a:lnTo>
                  <a:lnTo>
                    <a:pt x="0" y="339"/>
                  </a:lnTo>
                  <a:lnTo>
                    <a:pt x="23" y="339"/>
                  </a:lnTo>
                  <a:lnTo>
                    <a:pt x="23" y="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Rectangle 57">
              <a:extLst>
                <a:ext uri="{FF2B5EF4-FFF2-40B4-BE49-F238E27FC236}">
                  <a16:creationId xmlns:a16="http://schemas.microsoft.com/office/drawing/2014/main" id="{6B764C94-BAAA-42C3-A0AD-D7BFF7A5A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2737"/>
              <a:ext cx="914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3" name="Freeform 58">
              <a:extLst>
                <a:ext uri="{FF2B5EF4-FFF2-40B4-BE49-F238E27FC236}">
                  <a16:creationId xmlns:a16="http://schemas.microsoft.com/office/drawing/2014/main" id="{026AF15D-4E51-4AD1-B620-3D960C79D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644"/>
              <a:ext cx="925" cy="21"/>
            </a:xfrm>
            <a:custGeom>
              <a:avLst/>
              <a:gdLst>
                <a:gd name="T0" fmla="*/ 0 w 925"/>
                <a:gd name="T1" fmla="*/ 12 h 21"/>
                <a:gd name="T2" fmla="*/ 11 w 925"/>
                <a:gd name="T3" fmla="*/ 21 h 21"/>
                <a:gd name="T4" fmla="*/ 925 w 925"/>
                <a:gd name="T5" fmla="*/ 21 h 21"/>
                <a:gd name="T6" fmla="*/ 925 w 925"/>
                <a:gd name="T7" fmla="*/ 0 h 21"/>
                <a:gd name="T8" fmla="*/ 11 w 925"/>
                <a:gd name="T9" fmla="*/ 0 h 21"/>
                <a:gd name="T10" fmla="*/ 0 w 925"/>
                <a:gd name="T11" fmla="*/ 12 h 21"/>
                <a:gd name="T12" fmla="*/ 0 w 925"/>
                <a:gd name="T13" fmla="*/ 12 h 21"/>
                <a:gd name="T14" fmla="*/ 0 w 925"/>
                <a:gd name="T15" fmla="*/ 21 h 21"/>
                <a:gd name="T16" fmla="*/ 11 w 925"/>
                <a:gd name="T17" fmla="*/ 21 h 21"/>
                <a:gd name="T18" fmla="*/ 0 w 925"/>
                <a:gd name="T19" fmla="*/ 12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5"/>
                <a:gd name="T31" fmla="*/ 0 h 21"/>
                <a:gd name="T32" fmla="*/ 925 w 92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5" h="21">
                  <a:moveTo>
                    <a:pt x="0" y="12"/>
                  </a:moveTo>
                  <a:lnTo>
                    <a:pt x="11" y="21"/>
                  </a:lnTo>
                  <a:lnTo>
                    <a:pt x="925" y="21"/>
                  </a:lnTo>
                  <a:lnTo>
                    <a:pt x="925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21"/>
                  </a:lnTo>
                  <a:lnTo>
                    <a:pt x="11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Rectangle 59">
              <a:extLst>
                <a:ext uri="{FF2B5EF4-FFF2-40B4-BE49-F238E27FC236}">
                  <a16:creationId xmlns:a16="http://schemas.microsoft.com/office/drawing/2014/main" id="{1AD76C53-BC8B-45E3-B279-FAEA982A2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26"/>
              <a:ext cx="23" cy="33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5" name="Rectangle 60">
              <a:extLst>
                <a:ext uri="{FF2B5EF4-FFF2-40B4-BE49-F238E27FC236}">
                  <a16:creationId xmlns:a16="http://schemas.microsoft.com/office/drawing/2014/main" id="{0B9D49CB-AA62-4576-909E-509C5C501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" y="3053"/>
              <a:ext cx="908" cy="2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6" name="Rectangle 61">
              <a:extLst>
                <a:ext uri="{FF2B5EF4-FFF2-40B4-BE49-F238E27FC236}">
                  <a16:creationId xmlns:a16="http://schemas.microsoft.com/office/drawing/2014/main" id="{972207EE-D4EB-4E1E-97E8-9603E328D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" y="3326"/>
              <a:ext cx="908" cy="2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7" name="Freeform 62">
              <a:extLst>
                <a:ext uri="{FF2B5EF4-FFF2-40B4-BE49-F238E27FC236}">
                  <a16:creationId xmlns:a16="http://schemas.microsoft.com/office/drawing/2014/main" id="{2ABC5A3B-F222-49DC-9DC9-430C89E2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3053"/>
              <a:ext cx="90" cy="19"/>
            </a:xfrm>
            <a:custGeom>
              <a:avLst/>
              <a:gdLst>
                <a:gd name="T0" fmla="*/ 88 w 90"/>
                <a:gd name="T1" fmla="*/ 0 h 19"/>
                <a:gd name="T2" fmla="*/ 84 w 90"/>
                <a:gd name="T3" fmla="*/ 2 h 19"/>
                <a:gd name="T4" fmla="*/ 57 w 90"/>
                <a:gd name="T5" fmla="*/ 6 h 19"/>
                <a:gd name="T6" fmla="*/ 30 w 90"/>
                <a:gd name="T7" fmla="*/ 8 h 19"/>
                <a:gd name="T8" fmla="*/ 0 w 90"/>
                <a:gd name="T9" fmla="*/ 10 h 19"/>
                <a:gd name="T10" fmla="*/ 0 w 90"/>
                <a:gd name="T11" fmla="*/ 19 h 19"/>
                <a:gd name="T12" fmla="*/ 30 w 90"/>
                <a:gd name="T13" fmla="*/ 18 h 19"/>
                <a:gd name="T14" fmla="*/ 59 w 90"/>
                <a:gd name="T15" fmla="*/ 16 h 19"/>
                <a:gd name="T16" fmla="*/ 86 w 90"/>
                <a:gd name="T17" fmla="*/ 12 h 19"/>
                <a:gd name="T18" fmla="*/ 90 w 90"/>
                <a:gd name="T19" fmla="*/ 10 h 19"/>
                <a:gd name="T20" fmla="*/ 88 w 90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9"/>
                <a:gd name="T35" fmla="*/ 90 w 90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9">
                  <a:moveTo>
                    <a:pt x="88" y="0"/>
                  </a:moveTo>
                  <a:lnTo>
                    <a:pt x="84" y="2"/>
                  </a:lnTo>
                  <a:lnTo>
                    <a:pt x="57" y="6"/>
                  </a:lnTo>
                  <a:lnTo>
                    <a:pt x="30" y="8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30" y="18"/>
                  </a:lnTo>
                  <a:lnTo>
                    <a:pt x="59" y="16"/>
                  </a:lnTo>
                  <a:lnTo>
                    <a:pt x="86" y="12"/>
                  </a:lnTo>
                  <a:lnTo>
                    <a:pt x="90" y="1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63">
              <a:extLst>
                <a:ext uri="{FF2B5EF4-FFF2-40B4-BE49-F238E27FC236}">
                  <a16:creationId xmlns:a16="http://schemas.microsoft.com/office/drawing/2014/main" id="{6EA45A85-12A8-4A68-87C1-AF79007E9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3011"/>
              <a:ext cx="86" cy="46"/>
            </a:xfrm>
            <a:custGeom>
              <a:avLst/>
              <a:gdLst>
                <a:gd name="T0" fmla="*/ 80 w 86"/>
                <a:gd name="T1" fmla="*/ 0 h 46"/>
                <a:gd name="T2" fmla="*/ 76 w 86"/>
                <a:gd name="T3" fmla="*/ 4 h 46"/>
                <a:gd name="T4" fmla="*/ 57 w 86"/>
                <a:gd name="T5" fmla="*/ 13 h 46"/>
                <a:gd name="T6" fmla="*/ 38 w 86"/>
                <a:gd name="T7" fmla="*/ 23 h 46"/>
                <a:gd name="T8" fmla="*/ 17 w 86"/>
                <a:gd name="T9" fmla="*/ 31 h 46"/>
                <a:gd name="T10" fmla="*/ 0 w 86"/>
                <a:gd name="T11" fmla="*/ 36 h 46"/>
                <a:gd name="T12" fmla="*/ 2 w 86"/>
                <a:gd name="T13" fmla="*/ 46 h 46"/>
                <a:gd name="T14" fmla="*/ 19 w 86"/>
                <a:gd name="T15" fmla="*/ 40 h 46"/>
                <a:gd name="T16" fmla="*/ 42 w 86"/>
                <a:gd name="T17" fmla="*/ 31 h 46"/>
                <a:gd name="T18" fmla="*/ 61 w 86"/>
                <a:gd name="T19" fmla="*/ 21 h 46"/>
                <a:gd name="T20" fmla="*/ 80 w 86"/>
                <a:gd name="T21" fmla="*/ 12 h 46"/>
                <a:gd name="T22" fmla="*/ 86 w 86"/>
                <a:gd name="T23" fmla="*/ 8 h 46"/>
                <a:gd name="T24" fmla="*/ 80 w 86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46"/>
                <a:gd name="T41" fmla="*/ 86 w 8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46">
                  <a:moveTo>
                    <a:pt x="80" y="0"/>
                  </a:moveTo>
                  <a:lnTo>
                    <a:pt x="76" y="4"/>
                  </a:lnTo>
                  <a:lnTo>
                    <a:pt x="57" y="13"/>
                  </a:lnTo>
                  <a:lnTo>
                    <a:pt x="38" y="23"/>
                  </a:lnTo>
                  <a:lnTo>
                    <a:pt x="17" y="31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19" y="40"/>
                  </a:lnTo>
                  <a:lnTo>
                    <a:pt x="42" y="31"/>
                  </a:lnTo>
                  <a:lnTo>
                    <a:pt x="61" y="21"/>
                  </a:lnTo>
                  <a:lnTo>
                    <a:pt x="80" y="12"/>
                  </a:lnTo>
                  <a:lnTo>
                    <a:pt x="86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64">
              <a:extLst>
                <a:ext uri="{FF2B5EF4-FFF2-40B4-BE49-F238E27FC236}">
                  <a16:creationId xmlns:a16="http://schemas.microsoft.com/office/drawing/2014/main" id="{F1988DAD-3743-47F0-AAE9-CB9B32B70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2936"/>
              <a:ext cx="73" cy="67"/>
            </a:xfrm>
            <a:custGeom>
              <a:avLst/>
              <a:gdLst>
                <a:gd name="T0" fmla="*/ 67 w 73"/>
                <a:gd name="T1" fmla="*/ 0 h 67"/>
                <a:gd name="T2" fmla="*/ 39 w 73"/>
                <a:gd name="T3" fmla="*/ 27 h 67"/>
                <a:gd name="T4" fmla="*/ 23 w 73"/>
                <a:gd name="T5" fmla="*/ 42 h 67"/>
                <a:gd name="T6" fmla="*/ 8 w 73"/>
                <a:gd name="T7" fmla="*/ 54 h 67"/>
                <a:gd name="T8" fmla="*/ 0 w 73"/>
                <a:gd name="T9" fmla="*/ 60 h 67"/>
                <a:gd name="T10" fmla="*/ 4 w 73"/>
                <a:gd name="T11" fmla="*/ 67 h 67"/>
                <a:gd name="T12" fmla="*/ 14 w 73"/>
                <a:gd name="T13" fmla="*/ 62 h 67"/>
                <a:gd name="T14" fmla="*/ 29 w 73"/>
                <a:gd name="T15" fmla="*/ 48 h 67"/>
                <a:gd name="T16" fmla="*/ 44 w 73"/>
                <a:gd name="T17" fmla="*/ 35 h 67"/>
                <a:gd name="T18" fmla="*/ 73 w 73"/>
                <a:gd name="T19" fmla="*/ 6 h 67"/>
                <a:gd name="T20" fmla="*/ 67 w 73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67"/>
                <a:gd name="T35" fmla="*/ 73 w 73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67">
                  <a:moveTo>
                    <a:pt x="67" y="0"/>
                  </a:moveTo>
                  <a:lnTo>
                    <a:pt x="39" y="27"/>
                  </a:lnTo>
                  <a:lnTo>
                    <a:pt x="23" y="42"/>
                  </a:lnTo>
                  <a:lnTo>
                    <a:pt x="8" y="54"/>
                  </a:lnTo>
                  <a:lnTo>
                    <a:pt x="0" y="60"/>
                  </a:lnTo>
                  <a:lnTo>
                    <a:pt x="4" y="67"/>
                  </a:lnTo>
                  <a:lnTo>
                    <a:pt x="14" y="62"/>
                  </a:lnTo>
                  <a:lnTo>
                    <a:pt x="29" y="48"/>
                  </a:lnTo>
                  <a:lnTo>
                    <a:pt x="44" y="35"/>
                  </a:lnTo>
                  <a:lnTo>
                    <a:pt x="73" y="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Freeform 65">
              <a:extLst>
                <a:ext uri="{FF2B5EF4-FFF2-40B4-BE49-F238E27FC236}">
                  <a16:creationId xmlns:a16="http://schemas.microsoft.com/office/drawing/2014/main" id="{0F932A1A-0656-40BB-9FD2-B3079D54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2852"/>
              <a:ext cx="71" cy="71"/>
            </a:xfrm>
            <a:custGeom>
              <a:avLst/>
              <a:gdLst>
                <a:gd name="T0" fmla="*/ 65 w 71"/>
                <a:gd name="T1" fmla="*/ 0 h 71"/>
                <a:gd name="T2" fmla="*/ 38 w 71"/>
                <a:gd name="T3" fmla="*/ 25 h 71"/>
                <a:gd name="T4" fmla="*/ 11 w 71"/>
                <a:gd name="T5" fmla="*/ 53 h 71"/>
                <a:gd name="T6" fmla="*/ 0 w 71"/>
                <a:gd name="T7" fmla="*/ 65 h 71"/>
                <a:gd name="T8" fmla="*/ 7 w 71"/>
                <a:gd name="T9" fmla="*/ 71 h 71"/>
                <a:gd name="T10" fmla="*/ 17 w 71"/>
                <a:gd name="T11" fmla="*/ 61 h 71"/>
                <a:gd name="T12" fmla="*/ 46 w 71"/>
                <a:gd name="T13" fmla="*/ 30 h 71"/>
                <a:gd name="T14" fmla="*/ 71 w 71"/>
                <a:gd name="T15" fmla="*/ 5 h 71"/>
                <a:gd name="T16" fmla="*/ 65 w 71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71"/>
                <a:gd name="T29" fmla="*/ 71 w 71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71">
                  <a:moveTo>
                    <a:pt x="65" y="0"/>
                  </a:moveTo>
                  <a:lnTo>
                    <a:pt x="38" y="25"/>
                  </a:lnTo>
                  <a:lnTo>
                    <a:pt x="11" y="53"/>
                  </a:lnTo>
                  <a:lnTo>
                    <a:pt x="0" y="65"/>
                  </a:lnTo>
                  <a:lnTo>
                    <a:pt x="7" y="71"/>
                  </a:lnTo>
                  <a:lnTo>
                    <a:pt x="17" y="61"/>
                  </a:lnTo>
                  <a:lnTo>
                    <a:pt x="46" y="30"/>
                  </a:lnTo>
                  <a:lnTo>
                    <a:pt x="71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Freeform 66">
              <a:extLst>
                <a:ext uri="{FF2B5EF4-FFF2-40B4-BE49-F238E27FC236}">
                  <a16:creationId xmlns:a16="http://schemas.microsoft.com/office/drawing/2014/main" id="{51E0E121-3F24-4974-83E5-0CF7192AA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2783"/>
              <a:ext cx="81" cy="57"/>
            </a:xfrm>
            <a:custGeom>
              <a:avLst/>
              <a:gdLst>
                <a:gd name="T0" fmla="*/ 77 w 81"/>
                <a:gd name="T1" fmla="*/ 0 h 57"/>
                <a:gd name="T2" fmla="*/ 73 w 81"/>
                <a:gd name="T3" fmla="*/ 3 h 57"/>
                <a:gd name="T4" fmla="*/ 52 w 81"/>
                <a:gd name="T5" fmla="*/ 13 h 57"/>
                <a:gd name="T6" fmla="*/ 35 w 81"/>
                <a:gd name="T7" fmla="*/ 25 h 57"/>
                <a:gd name="T8" fmla="*/ 16 w 81"/>
                <a:gd name="T9" fmla="*/ 38 h 57"/>
                <a:gd name="T10" fmla="*/ 0 w 81"/>
                <a:gd name="T11" fmla="*/ 50 h 57"/>
                <a:gd name="T12" fmla="*/ 6 w 81"/>
                <a:gd name="T13" fmla="*/ 57 h 57"/>
                <a:gd name="T14" fmla="*/ 21 w 81"/>
                <a:gd name="T15" fmla="*/ 46 h 57"/>
                <a:gd name="T16" fmla="*/ 39 w 81"/>
                <a:gd name="T17" fmla="*/ 32 h 57"/>
                <a:gd name="T18" fmla="*/ 58 w 81"/>
                <a:gd name="T19" fmla="*/ 21 h 57"/>
                <a:gd name="T20" fmla="*/ 77 w 81"/>
                <a:gd name="T21" fmla="*/ 11 h 57"/>
                <a:gd name="T22" fmla="*/ 81 w 81"/>
                <a:gd name="T23" fmla="*/ 9 h 57"/>
                <a:gd name="T24" fmla="*/ 77 w 81"/>
                <a:gd name="T25" fmla="*/ 0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57"/>
                <a:gd name="T41" fmla="*/ 81 w 81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57">
                  <a:moveTo>
                    <a:pt x="77" y="0"/>
                  </a:moveTo>
                  <a:lnTo>
                    <a:pt x="73" y="3"/>
                  </a:lnTo>
                  <a:lnTo>
                    <a:pt x="52" y="13"/>
                  </a:lnTo>
                  <a:lnTo>
                    <a:pt x="35" y="25"/>
                  </a:lnTo>
                  <a:lnTo>
                    <a:pt x="16" y="38"/>
                  </a:lnTo>
                  <a:lnTo>
                    <a:pt x="0" y="50"/>
                  </a:lnTo>
                  <a:lnTo>
                    <a:pt x="6" y="57"/>
                  </a:lnTo>
                  <a:lnTo>
                    <a:pt x="21" y="46"/>
                  </a:lnTo>
                  <a:lnTo>
                    <a:pt x="39" y="32"/>
                  </a:lnTo>
                  <a:lnTo>
                    <a:pt x="58" y="21"/>
                  </a:lnTo>
                  <a:lnTo>
                    <a:pt x="77" y="11"/>
                  </a:lnTo>
                  <a:lnTo>
                    <a:pt x="81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Freeform 67">
              <a:extLst>
                <a:ext uri="{FF2B5EF4-FFF2-40B4-BE49-F238E27FC236}">
                  <a16:creationId xmlns:a16="http://schemas.microsoft.com/office/drawing/2014/main" id="{51392B46-644F-4DA4-95F2-50DBC013A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750"/>
              <a:ext cx="92" cy="31"/>
            </a:xfrm>
            <a:custGeom>
              <a:avLst/>
              <a:gdLst>
                <a:gd name="T0" fmla="*/ 90 w 92"/>
                <a:gd name="T1" fmla="*/ 0 h 31"/>
                <a:gd name="T2" fmla="*/ 65 w 92"/>
                <a:gd name="T3" fmla="*/ 4 h 31"/>
                <a:gd name="T4" fmla="*/ 38 w 92"/>
                <a:gd name="T5" fmla="*/ 10 h 31"/>
                <a:gd name="T6" fmla="*/ 13 w 92"/>
                <a:gd name="T7" fmla="*/ 17 h 31"/>
                <a:gd name="T8" fmla="*/ 0 w 92"/>
                <a:gd name="T9" fmla="*/ 23 h 31"/>
                <a:gd name="T10" fmla="*/ 4 w 92"/>
                <a:gd name="T11" fmla="*/ 31 h 31"/>
                <a:gd name="T12" fmla="*/ 17 w 92"/>
                <a:gd name="T13" fmla="*/ 27 h 31"/>
                <a:gd name="T14" fmla="*/ 40 w 92"/>
                <a:gd name="T15" fmla="*/ 19 h 31"/>
                <a:gd name="T16" fmla="*/ 65 w 92"/>
                <a:gd name="T17" fmla="*/ 13 h 31"/>
                <a:gd name="T18" fmla="*/ 92 w 92"/>
                <a:gd name="T19" fmla="*/ 10 h 31"/>
                <a:gd name="T20" fmla="*/ 90 w 92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31"/>
                <a:gd name="T35" fmla="*/ 92 w 92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31">
                  <a:moveTo>
                    <a:pt x="90" y="0"/>
                  </a:moveTo>
                  <a:lnTo>
                    <a:pt x="65" y="4"/>
                  </a:lnTo>
                  <a:lnTo>
                    <a:pt x="38" y="10"/>
                  </a:lnTo>
                  <a:lnTo>
                    <a:pt x="13" y="17"/>
                  </a:lnTo>
                  <a:lnTo>
                    <a:pt x="0" y="23"/>
                  </a:lnTo>
                  <a:lnTo>
                    <a:pt x="4" y="31"/>
                  </a:lnTo>
                  <a:lnTo>
                    <a:pt x="17" y="27"/>
                  </a:lnTo>
                  <a:lnTo>
                    <a:pt x="40" y="19"/>
                  </a:lnTo>
                  <a:lnTo>
                    <a:pt x="65" y="13"/>
                  </a:lnTo>
                  <a:lnTo>
                    <a:pt x="92" y="1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Freeform 68">
              <a:extLst>
                <a:ext uri="{FF2B5EF4-FFF2-40B4-BE49-F238E27FC236}">
                  <a16:creationId xmlns:a16="http://schemas.microsoft.com/office/drawing/2014/main" id="{E495E37D-0823-4448-B880-9F7D4F26F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2746"/>
              <a:ext cx="36" cy="12"/>
            </a:xfrm>
            <a:custGeom>
              <a:avLst/>
              <a:gdLst>
                <a:gd name="T0" fmla="*/ 36 w 36"/>
                <a:gd name="T1" fmla="*/ 0 h 12"/>
                <a:gd name="T2" fmla="*/ 6 w 36"/>
                <a:gd name="T3" fmla="*/ 2 h 12"/>
                <a:gd name="T4" fmla="*/ 0 w 36"/>
                <a:gd name="T5" fmla="*/ 2 h 12"/>
                <a:gd name="T6" fmla="*/ 2 w 36"/>
                <a:gd name="T7" fmla="*/ 12 h 12"/>
                <a:gd name="T8" fmla="*/ 6 w 36"/>
                <a:gd name="T9" fmla="*/ 10 h 12"/>
                <a:gd name="T10" fmla="*/ 36 w 36"/>
                <a:gd name="T11" fmla="*/ 10 h 12"/>
                <a:gd name="T12" fmla="*/ 36 w 36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2"/>
                <a:gd name="T23" fmla="*/ 36 w 3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2">
                  <a:moveTo>
                    <a:pt x="36" y="0"/>
                  </a:moveTo>
                  <a:lnTo>
                    <a:pt x="6" y="2"/>
                  </a:lnTo>
                  <a:lnTo>
                    <a:pt x="0" y="2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36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Freeform 69">
              <a:extLst>
                <a:ext uri="{FF2B5EF4-FFF2-40B4-BE49-F238E27FC236}">
                  <a16:creationId xmlns:a16="http://schemas.microsoft.com/office/drawing/2014/main" id="{D5C8C0F7-15D4-4093-BBDE-1D5150B10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330"/>
              <a:ext cx="92" cy="19"/>
            </a:xfrm>
            <a:custGeom>
              <a:avLst/>
              <a:gdLst>
                <a:gd name="T0" fmla="*/ 92 w 92"/>
                <a:gd name="T1" fmla="*/ 9 h 19"/>
                <a:gd name="T2" fmla="*/ 88 w 92"/>
                <a:gd name="T3" fmla="*/ 7 h 19"/>
                <a:gd name="T4" fmla="*/ 61 w 92"/>
                <a:gd name="T5" fmla="*/ 3 h 19"/>
                <a:gd name="T6" fmla="*/ 33 w 92"/>
                <a:gd name="T7" fmla="*/ 1 h 19"/>
                <a:gd name="T8" fmla="*/ 0 w 92"/>
                <a:gd name="T9" fmla="*/ 0 h 19"/>
                <a:gd name="T10" fmla="*/ 0 w 92"/>
                <a:gd name="T11" fmla="*/ 9 h 19"/>
                <a:gd name="T12" fmla="*/ 31 w 92"/>
                <a:gd name="T13" fmla="*/ 11 h 19"/>
                <a:gd name="T14" fmla="*/ 59 w 92"/>
                <a:gd name="T15" fmla="*/ 13 h 19"/>
                <a:gd name="T16" fmla="*/ 86 w 92"/>
                <a:gd name="T17" fmla="*/ 17 h 19"/>
                <a:gd name="T18" fmla="*/ 90 w 92"/>
                <a:gd name="T19" fmla="*/ 19 h 19"/>
                <a:gd name="T20" fmla="*/ 92 w 92"/>
                <a:gd name="T21" fmla="*/ 9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19"/>
                <a:gd name="T35" fmla="*/ 92 w 92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19">
                  <a:moveTo>
                    <a:pt x="92" y="9"/>
                  </a:moveTo>
                  <a:lnTo>
                    <a:pt x="88" y="7"/>
                  </a:lnTo>
                  <a:lnTo>
                    <a:pt x="61" y="3"/>
                  </a:lnTo>
                  <a:lnTo>
                    <a:pt x="33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31" y="11"/>
                  </a:lnTo>
                  <a:lnTo>
                    <a:pt x="59" y="13"/>
                  </a:lnTo>
                  <a:lnTo>
                    <a:pt x="86" y="17"/>
                  </a:lnTo>
                  <a:lnTo>
                    <a:pt x="90" y="19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Freeform 70">
              <a:extLst>
                <a:ext uri="{FF2B5EF4-FFF2-40B4-BE49-F238E27FC236}">
                  <a16:creationId xmlns:a16="http://schemas.microsoft.com/office/drawing/2014/main" id="{FA7F9C98-0A67-4EAA-85BA-24B5AFE84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" y="3345"/>
              <a:ext cx="86" cy="46"/>
            </a:xfrm>
            <a:custGeom>
              <a:avLst/>
              <a:gdLst>
                <a:gd name="T0" fmla="*/ 86 w 86"/>
                <a:gd name="T1" fmla="*/ 38 h 46"/>
                <a:gd name="T2" fmla="*/ 83 w 86"/>
                <a:gd name="T3" fmla="*/ 34 h 46"/>
                <a:gd name="T4" fmla="*/ 63 w 86"/>
                <a:gd name="T5" fmla="*/ 25 h 46"/>
                <a:gd name="T6" fmla="*/ 42 w 86"/>
                <a:gd name="T7" fmla="*/ 15 h 46"/>
                <a:gd name="T8" fmla="*/ 21 w 86"/>
                <a:gd name="T9" fmla="*/ 6 h 46"/>
                <a:gd name="T10" fmla="*/ 4 w 86"/>
                <a:gd name="T11" fmla="*/ 0 h 46"/>
                <a:gd name="T12" fmla="*/ 0 w 86"/>
                <a:gd name="T13" fmla="*/ 10 h 46"/>
                <a:gd name="T14" fmla="*/ 17 w 86"/>
                <a:gd name="T15" fmla="*/ 15 h 46"/>
                <a:gd name="T16" fmla="*/ 40 w 86"/>
                <a:gd name="T17" fmla="*/ 23 h 46"/>
                <a:gd name="T18" fmla="*/ 60 w 86"/>
                <a:gd name="T19" fmla="*/ 33 h 46"/>
                <a:gd name="T20" fmla="*/ 79 w 86"/>
                <a:gd name="T21" fmla="*/ 42 h 46"/>
                <a:gd name="T22" fmla="*/ 83 w 86"/>
                <a:gd name="T23" fmla="*/ 46 h 46"/>
                <a:gd name="T24" fmla="*/ 86 w 86"/>
                <a:gd name="T25" fmla="*/ 38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46"/>
                <a:gd name="T41" fmla="*/ 86 w 8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46">
                  <a:moveTo>
                    <a:pt x="86" y="38"/>
                  </a:moveTo>
                  <a:lnTo>
                    <a:pt x="83" y="34"/>
                  </a:lnTo>
                  <a:lnTo>
                    <a:pt x="63" y="25"/>
                  </a:lnTo>
                  <a:lnTo>
                    <a:pt x="42" y="15"/>
                  </a:lnTo>
                  <a:lnTo>
                    <a:pt x="21" y="6"/>
                  </a:lnTo>
                  <a:lnTo>
                    <a:pt x="4" y="0"/>
                  </a:lnTo>
                  <a:lnTo>
                    <a:pt x="0" y="10"/>
                  </a:lnTo>
                  <a:lnTo>
                    <a:pt x="17" y="15"/>
                  </a:lnTo>
                  <a:lnTo>
                    <a:pt x="40" y="23"/>
                  </a:lnTo>
                  <a:lnTo>
                    <a:pt x="60" y="33"/>
                  </a:lnTo>
                  <a:lnTo>
                    <a:pt x="79" y="42"/>
                  </a:lnTo>
                  <a:lnTo>
                    <a:pt x="83" y="46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Freeform 71">
              <a:extLst>
                <a:ext uri="{FF2B5EF4-FFF2-40B4-BE49-F238E27FC236}">
                  <a16:creationId xmlns:a16="http://schemas.microsoft.com/office/drawing/2014/main" id="{EC03A573-B419-4903-A4BE-13EB098E5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3399"/>
              <a:ext cx="75" cy="67"/>
            </a:xfrm>
            <a:custGeom>
              <a:avLst/>
              <a:gdLst>
                <a:gd name="T0" fmla="*/ 75 w 75"/>
                <a:gd name="T1" fmla="*/ 61 h 67"/>
                <a:gd name="T2" fmla="*/ 46 w 75"/>
                <a:gd name="T3" fmla="*/ 32 h 67"/>
                <a:gd name="T4" fmla="*/ 30 w 75"/>
                <a:gd name="T5" fmla="*/ 19 h 67"/>
                <a:gd name="T6" fmla="*/ 13 w 75"/>
                <a:gd name="T7" fmla="*/ 5 h 67"/>
                <a:gd name="T8" fmla="*/ 5 w 75"/>
                <a:gd name="T9" fmla="*/ 0 h 67"/>
                <a:gd name="T10" fmla="*/ 0 w 75"/>
                <a:gd name="T11" fmla="*/ 7 h 67"/>
                <a:gd name="T12" fmla="*/ 7 w 75"/>
                <a:gd name="T13" fmla="*/ 13 h 67"/>
                <a:gd name="T14" fmla="*/ 25 w 75"/>
                <a:gd name="T15" fmla="*/ 27 h 67"/>
                <a:gd name="T16" fmla="*/ 38 w 75"/>
                <a:gd name="T17" fmla="*/ 40 h 67"/>
                <a:gd name="T18" fmla="*/ 67 w 75"/>
                <a:gd name="T19" fmla="*/ 67 h 67"/>
                <a:gd name="T20" fmla="*/ 75 w 75"/>
                <a:gd name="T21" fmla="*/ 61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67"/>
                <a:gd name="T35" fmla="*/ 75 w 7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67">
                  <a:moveTo>
                    <a:pt x="75" y="61"/>
                  </a:moveTo>
                  <a:lnTo>
                    <a:pt x="46" y="32"/>
                  </a:lnTo>
                  <a:lnTo>
                    <a:pt x="30" y="19"/>
                  </a:lnTo>
                  <a:lnTo>
                    <a:pt x="13" y="5"/>
                  </a:lnTo>
                  <a:lnTo>
                    <a:pt x="5" y="0"/>
                  </a:lnTo>
                  <a:lnTo>
                    <a:pt x="0" y="7"/>
                  </a:lnTo>
                  <a:lnTo>
                    <a:pt x="7" y="13"/>
                  </a:lnTo>
                  <a:lnTo>
                    <a:pt x="25" y="27"/>
                  </a:lnTo>
                  <a:lnTo>
                    <a:pt x="38" y="40"/>
                  </a:lnTo>
                  <a:lnTo>
                    <a:pt x="67" y="67"/>
                  </a:lnTo>
                  <a:lnTo>
                    <a:pt x="75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Freeform 72">
              <a:extLst>
                <a:ext uri="{FF2B5EF4-FFF2-40B4-BE49-F238E27FC236}">
                  <a16:creationId xmlns:a16="http://schemas.microsoft.com/office/drawing/2014/main" id="{383FCDF9-B76F-4D35-96F5-4A7799A25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3479"/>
              <a:ext cx="71" cy="71"/>
            </a:xfrm>
            <a:custGeom>
              <a:avLst/>
              <a:gdLst>
                <a:gd name="T0" fmla="*/ 71 w 71"/>
                <a:gd name="T1" fmla="*/ 66 h 71"/>
                <a:gd name="T2" fmla="*/ 44 w 71"/>
                <a:gd name="T3" fmla="*/ 41 h 71"/>
                <a:gd name="T4" fmla="*/ 17 w 71"/>
                <a:gd name="T5" fmla="*/ 10 h 71"/>
                <a:gd name="T6" fmla="*/ 6 w 71"/>
                <a:gd name="T7" fmla="*/ 0 h 71"/>
                <a:gd name="T8" fmla="*/ 0 w 71"/>
                <a:gd name="T9" fmla="*/ 6 h 71"/>
                <a:gd name="T10" fmla="*/ 10 w 71"/>
                <a:gd name="T11" fmla="*/ 18 h 71"/>
                <a:gd name="T12" fmla="*/ 38 w 71"/>
                <a:gd name="T13" fmla="*/ 46 h 71"/>
                <a:gd name="T14" fmla="*/ 63 w 71"/>
                <a:gd name="T15" fmla="*/ 71 h 71"/>
                <a:gd name="T16" fmla="*/ 71 w 71"/>
                <a:gd name="T17" fmla="*/ 66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71"/>
                <a:gd name="T29" fmla="*/ 71 w 71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71">
                  <a:moveTo>
                    <a:pt x="71" y="66"/>
                  </a:moveTo>
                  <a:lnTo>
                    <a:pt x="44" y="41"/>
                  </a:lnTo>
                  <a:lnTo>
                    <a:pt x="17" y="10"/>
                  </a:lnTo>
                  <a:lnTo>
                    <a:pt x="6" y="0"/>
                  </a:lnTo>
                  <a:lnTo>
                    <a:pt x="0" y="6"/>
                  </a:lnTo>
                  <a:lnTo>
                    <a:pt x="10" y="18"/>
                  </a:lnTo>
                  <a:lnTo>
                    <a:pt x="38" y="46"/>
                  </a:lnTo>
                  <a:lnTo>
                    <a:pt x="63" y="71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Freeform 73">
              <a:extLst>
                <a:ext uri="{FF2B5EF4-FFF2-40B4-BE49-F238E27FC236}">
                  <a16:creationId xmlns:a16="http://schemas.microsoft.com/office/drawing/2014/main" id="{A3DFF055-3514-4C0D-932A-A339E5250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3562"/>
              <a:ext cx="81" cy="57"/>
            </a:xfrm>
            <a:custGeom>
              <a:avLst/>
              <a:gdLst>
                <a:gd name="T0" fmla="*/ 81 w 81"/>
                <a:gd name="T1" fmla="*/ 48 h 57"/>
                <a:gd name="T2" fmla="*/ 75 w 81"/>
                <a:gd name="T3" fmla="*/ 46 h 57"/>
                <a:gd name="T4" fmla="*/ 56 w 81"/>
                <a:gd name="T5" fmla="*/ 36 h 57"/>
                <a:gd name="T6" fmla="*/ 39 w 81"/>
                <a:gd name="T7" fmla="*/ 25 h 57"/>
                <a:gd name="T8" fmla="*/ 22 w 81"/>
                <a:gd name="T9" fmla="*/ 11 h 57"/>
                <a:gd name="T10" fmla="*/ 6 w 81"/>
                <a:gd name="T11" fmla="*/ 0 h 57"/>
                <a:gd name="T12" fmla="*/ 0 w 81"/>
                <a:gd name="T13" fmla="*/ 7 h 57"/>
                <a:gd name="T14" fmla="*/ 16 w 81"/>
                <a:gd name="T15" fmla="*/ 19 h 57"/>
                <a:gd name="T16" fmla="*/ 33 w 81"/>
                <a:gd name="T17" fmla="*/ 32 h 57"/>
                <a:gd name="T18" fmla="*/ 52 w 81"/>
                <a:gd name="T19" fmla="*/ 44 h 57"/>
                <a:gd name="T20" fmla="*/ 72 w 81"/>
                <a:gd name="T21" fmla="*/ 54 h 57"/>
                <a:gd name="T22" fmla="*/ 77 w 81"/>
                <a:gd name="T23" fmla="*/ 57 h 57"/>
                <a:gd name="T24" fmla="*/ 81 w 81"/>
                <a:gd name="T25" fmla="*/ 48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57"/>
                <a:gd name="T41" fmla="*/ 81 w 81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57">
                  <a:moveTo>
                    <a:pt x="81" y="48"/>
                  </a:moveTo>
                  <a:lnTo>
                    <a:pt x="75" y="46"/>
                  </a:lnTo>
                  <a:lnTo>
                    <a:pt x="56" y="36"/>
                  </a:lnTo>
                  <a:lnTo>
                    <a:pt x="39" y="25"/>
                  </a:lnTo>
                  <a:lnTo>
                    <a:pt x="22" y="11"/>
                  </a:lnTo>
                  <a:lnTo>
                    <a:pt x="6" y="0"/>
                  </a:lnTo>
                  <a:lnTo>
                    <a:pt x="0" y="7"/>
                  </a:lnTo>
                  <a:lnTo>
                    <a:pt x="16" y="19"/>
                  </a:lnTo>
                  <a:lnTo>
                    <a:pt x="33" y="32"/>
                  </a:lnTo>
                  <a:lnTo>
                    <a:pt x="52" y="44"/>
                  </a:lnTo>
                  <a:lnTo>
                    <a:pt x="72" y="54"/>
                  </a:lnTo>
                  <a:lnTo>
                    <a:pt x="77" y="57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Freeform 74">
              <a:extLst>
                <a:ext uri="{FF2B5EF4-FFF2-40B4-BE49-F238E27FC236}">
                  <a16:creationId xmlns:a16="http://schemas.microsoft.com/office/drawing/2014/main" id="{BDB882B6-19BD-45E8-920A-8F957296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3621"/>
              <a:ext cx="90" cy="31"/>
            </a:xfrm>
            <a:custGeom>
              <a:avLst/>
              <a:gdLst>
                <a:gd name="T0" fmla="*/ 90 w 90"/>
                <a:gd name="T1" fmla="*/ 21 h 31"/>
                <a:gd name="T2" fmla="*/ 65 w 90"/>
                <a:gd name="T3" fmla="*/ 18 h 31"/>
                <a:gd name="T4" fmla="*/ 41 w 90"/>
                <a:gd name="T5" fmla="*/ 12 h 31"/>
                <a:gd name="T6" fmla="*/ 17 w 90"/>
                <a:gd name="T7" fmla="*/ 4 h 31"/>
                <a:gd name="T8" fmla="*/ 4 w 90"/>
                <a:gd name="T9" fmla="*/ 0 h 31"/>
                <a:gd name="T10" fmla="*/ 0 w 90"/>
                <a:gd name="T11" fmla="*/ 8 h 31"/>
                <a:gd name="T12" fmla="*/ 14 w 90"/>
                <a:gd name="T13" fmla="*/ 14 h 31"/>
                <a:gd name="T14" fmla="*/ 39 w 90"/>
                <a:gd name="T15" fmla="*/ 21 h 31"/>
                <a:gd name="T16" fmla="*/ 64 w 90"/>
                <a:gd name="T17" fmla="*/ 27 h 31"/>
                <a:gd name="T18" fmla="*/ 88 w 90"/>
                <a:gd name="T19" fmla="*/ 31 h 31"/>
                <a:gd name="T20" fmla="*/ 90 w 90"/>
                <a:gd name="T21" fmla="*/ 2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31"/>
                <a:gd name="T35" fmla="*/ 90 w 90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31">
                  <a:moveTo>
                    <a:pt x="90" y="21"/>
                  </a:moveTo>
                  <a:lnTo>
                    <a:pt x="65" y="18"/>
                  </a:lnTo>
                  <a:lnTo>
                    <a:pt x="41" y="12"/>
                  </a:lnTo>
                  <a:lnTo>
                    <a:pt x="17" y="4"/>
                  </a:lnTo>
                  <a:lnTo>
                    <a:pt x="4" y="0"/>
                  </a:lnTo>
                  <a:lnTo>
                    <a:pt x="0" y="8"/>
                  </a:lnTo>
                  <a:lnTo>
                    <a:pt x="14" y="14"/>
                  </a:lnTo>
                  <a:lnTo>
                    <a:pt x="39" y="21"/>
                  </a:lnTo>
                  <a:lnTo>
                    <a:pt x="64" y="27"/>
                  </a:lnTo>
                  <a:lnTo>
                    <a:pt x="88" y="31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Freeform 75">
              <a:extLst>
                <a:ext uri="{FF2B5EF4-FFF2-40B4-BE49-F238E27FC236}">
                  <a16:creationId xmlns:a16="http://schemas.microsoft.com/office/drawing/2014/main" id="{4CC9FF20-25EC-4839-A84B-A741FAC75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3644"/>
              <a:ext cx="37" cy="12"/>
            </a:xfrm>
            <a:custGeom>
              <a:avLst/>
              <a:gdLst>
                <a:gd name="T0" fmla="*/ 37 w 37"/>
                <a:gd name="T1" fmla="*/ 2 h 12"/>
                <a:gd name="T2" fmla="*/ 6 w 37"/>
                <a:gd name="T3" fmla="*/ 2 h 12"/>
                <a:gd name="T4" fmla="*/ 0 w 37"/>
                <a:gd name="T5" fmla="*/ 0 h 12"/>
                <a:gd name="T6" fmla="*/ 0 w 37"/>
                <a:gd name="T7" fmla="*/ 10 h 12"/>
                <a:gd name="T8" fmla="*/ 4 w 37"/>
                <a:gd name="T9" fmla="*/ 10 h 12"/>
                <a:gd name="T10" fmla="*/ 37 w 37"/>
                <a:gd name="T11" fmla="*/ 12 h 12"/>
                <a:gd name="T12" fmla="*/ 37 w 37"/>
                <a:gd name="T13" fmla="*/ 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2"/>
                <a:gd name="T23" fmla="*/ 37 w 3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2">
                  <a:moveTo>
                    <a:pt x="37" y="2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37" y="12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Freeform 76">
              <a:extLst>
                <a:ext uri="{FF2B5EF4-FFF2-40B4-BE49-F238E27FC236}">
                  <a16:creationId xmlns:a16="http://schemas.microsoft.com/office/drawing/2014/main" id="{3321A5B3-C931-4335-A207-3D800C634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944"/>
              <a:ext cx="67" cy="61"/>
            </a:xfrm>
            <a:custGeom>
              <a:avLst/>
              <a:gdLst>
                <a:gd name="T0" fmla="*/ 19 w 67"/>
                <a:gd name="T1" fmla="*/ 2 h 61"/>
                <a:gd name="T2" fmla="*/ 27 w 67"/>
                <a:gd name="T3" fmla="*/ 0 h 61"/>
                <a:gd name="T4" fmla="*/ 34 w 67"/>
                <a:gd name="T5" fmla="*/ 0 h 61"/>
                <a:gd name="T6" fmla="*/ 42 w 67"/>
                <a:gd name="T7" fmla="*/ 0 h 61"/>
                <a:gd name="T8" fmla="*/ 50 w 67"/>
                <a:gd name="T9" fmla="*/ 4 h 61"/>
                <a:gd name="T10" fmla="*/ 55 w 67"/>
                <a:gd name="T11" fmla="*/ 6 h 61"/>
                <a:gd name="T12" fmla="*/ 61 w 67"/>
                <a:gd name="T13" fmla="*/ 9 h 61"/>
                <a:gd name="T14" fmla="*/ 65 w 67"/>
                <a:gd name="T15" fmla="*/ 15 h 61"/>
                <a:gd name="T16" fmla="*/ 67 w 67"/>
                <a:gd name="T17" fmla="*/ 21 h 61"/>
                <a:gd name="T18" fmla="*/ 67 w 67"/>
                <a:gd name="T19" fmla="*/ 27 h 61"/>
                <a:gd name="T20" fmla="*/ 67 w 67"/>
                <a:gd name="T21" fmla="*/ 32 h 61"/>
                <a:gd name="T22" fmla="*/ 63 w 67"/>
                <a:gd name="T23" fmla="*/ 38 h 61"/>
                <a:gd name="T24" fmla="*/ 59 w 67"/>
                <a:gd name="T25" fmla="*/ 44 h 61"/>
                <a:gd name="T26" fmla="*/ 55 w 67"/>
                <a:gd name="T27" fmla="*/ 50 h 61"/>
                <a:gd name="T28" fmla="*/ 48 w 67"/>
                <a:gd name="T29" fmla="*/ 54 h 61"/>
                <a:gd name="T30" fmla="*/ 40 w 67"/>
                <a:gd name="T31" fmla="*/ 57 h 61"/>
                <a:gd name="T32" fmla="*/ 32 w 67"/>
                <a:gd name="T33" fmla="*/ 59 h 61"/>
                <a:gd name="T34" fmla="*/ 25 w 67"/>
                <a:gd name="T35" fmla="*/ 61 h 61"/>
                <a:gd name="T36" fmla="*/ 15 w 67"/>
                <a:gd name="T37" fmla="*/ 61 h 61"/>
                <a:gd name="T38" fmla="*/ 7 w 67"/>
                <a:gd name="T39" fmla="*/ 61 h 61"/>
                <a:gd name="T40" fmla="*/ 0 w 67"/>
                <a:gd name="T41" fmla="*/ 57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61"/>
                <a:gd name="T65" fmla="*/ 67 w 67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61">
                  <a:moveTo>
                    <a:pt x="19" y="2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5" y="6"/>
                  </a:lnTo>
                  <a:lnTo>
                    <a:pt x="61" y="9"/>
                  </a:lnTo>
                  <a:lnTo>
                    <a:pt x="65" y="15"/>
                  </a:lnTo>
                  <a:lnTo>
                    <a:pt x="67" y="21"/>
                  </a:lnTo>
                  <a:lnTo>
                    <a:pt x="67" y="27"/>
                  </a:lnTo>
                  <a:lnTo>
                    <a:pt x="67" y="32"/>
                  </a:lnTo>
                  <a:lnTo>
                    <a:pt x="63" y="38"/>
                  </a:lnTo>
                  <a:lnTo>
                    <a:pt x="59" y="44"/>
                  </a:lnTo>
                  <a:lnTo>
                    <a:pt x="55" y="50"/>
                  </a:lnTo>
                  <a:lnTo>
                    <a:pt x="48" y="54"/>
                  </a:lnTo>
                  <a:lnTo>
                    <a:pt x="40" y="57"/>
                  </a:lnTo>
                  <a:lnTo>
                    <a:pt x="32" y="59"/>
                  </a:lnTo>
                  <a:lnTo>
                    <a:pt x="25" y="61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0" y="5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Freeform 77">
              <a:extLst>
                <a:ext uri="{FF2B5EF4-FFF2-40B4-BE49-F238E27FC236}">
                  <a16:creationId xmlns:a16="http://schemas.microsoft.com/office/drawing/2014/main" id="{0D82DFF5-23D7-4C69-8CB5-18C01CCBB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3381"/>
              <a:ext cx="67" cy="62"/>
            </a:xfrm>
            <a:custGeom>
              <a:avLst/>
              <a:gdLst>
                <a:gd name="T0" fmla="*/ 19 w 67"/>
                <a:gd name="T1" fmla="*/ 60 h 62"/>
                <a:gd name="T2" fmla="*/ 27 w 67"/>
                <a:gd name="T3" fmla="*/ 62 h 62"/>
                <a:gd name="T4" fmla="*/ 35 w 67"/>
                <a:gd name="T5" fmla="*/ 62 h 62"/>
                <a:gd name="T6" fmla="*/ 42 w 67"/>
                <a:gd name="T7" fmla="*/ 62 h 62"/>
                <a:gd name="T8" fmla="*/ 50 w 67"/>
                <a:gd name="T9" fmla="*/ 60 h 62"/>
                <a:gd name="T10" fmla="*/ 56 w 67"/>
                <a:gd name="T11" fmla="*/ 56 h 62"/>
                <a:gd name="T12" fmla="*/ 62 w 67"/>
                <a:gd name="T13" fmla="*/ 52 h 62"/>
                <a:gd name="T14" fmla="*/ 65 w 67"/>
                <a:gd name="T15" fmla="*/ 46 h 62"/>
                <a:gd name="T16" fmla="*/ 67 w 67"/>
                <a:gd name="T17" fmla="*/ 41 h 62"/>
                <a:gd name="T18" fmla="*/ 67 w 67"/>
                <a:gd name="T19" fmla="*/ 35 h 62"/>
                <a:gd name="T20" fmla="*/ 67 w 67"/>
                <a:gd name="T21" fmla="*/ 29 h 62"/>
                <a:gd name="T22" fmla="*/ 64 w 67"/>
                <a:gd name="T23" fmla="*/ 23 h 62"/>
                <a:gd name="T24" fmla="*/ 60 w 67"/>
                <a:gd name="T25" fmla="*/ 18 h 62"/>
                <a:gd name="T26" fmla="*/ 54 w 67"/>
                <a:gd name="T27" fmla="*/ 14 h 62"/>
                <a:gd name="T28" fmla="*/ 48 w 67"/>
                <a:gd name="T29" fmla="*/ 8 h 62"/>
                <a:gd name="T30" fmla="*/ 41 w 67"/>
                <a:gd name="T31" fmla="*/ 4 h 62"/>
                <a:gd name="T32" fmla="*/ 33 w 67"/>
                <a:gd name="T33" fmla="*/ 2 h 62"/>
                <a:gd name="T34" fmla="*/ 23 w 67"/>
                <a:gd name="T35" fmla="*/ 0 h 62"/>
                <a:gd name="T36" fmla="*/ 16 w 67"/>
                <a:gd name="T37" fmla="*/ 0 h 62"/>
                <a:gd name="T38" fmla="*/ 8 w 67"/>
                <a:gd name="T39" fmla="*/ 2 h 62"/>
                <a:gd name="T40" fmla="*/ 0 w 67"/>
                <a:gd name="T41" fmla="*/ 4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62"/>
                <a:gd name="T65" fmla="*/ 67 w 67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62">
                  <a:moveTo>
                    <a:pt x="19" y="60"/>
                  </a:moveTo>
                  <a:lnTo>
                    <a:pt x="27" y="62"/>
                  </a:lnTo>
                  <a:lnTo>
                    <a:pt x="35" y="62"/>
                  </a:lnTo>
                  <a:lnTo>
                    <a:pt x="42" y="62"/>
                  </a:lnTo>
                  <a:lnTo>
                    <a:pt x="50" y="60"/>
                  </a:lnTo>
                  <a:lnTo>
                    <a:pt x="56" y="56"/>
                  </a:lnTo>
                  <a:lnTo>
                    <a:pt x="62" y="52"/>
                  </a:lnTo>
                  <a:lnTo>
                    <a:pt x="65" y="46"/>
                  </a:lnTo>
                  <a:lnTo>
                    <a:pt x="67" y="41"/>
                  </a:lnTo>
                  <a:lnTo>
                    <a:pt x="67" y="35"/>
                  </a:lnTo>
                  <a:lnTo>
                    <a:pt x="67" y="29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4" y="14"/>
                  </a:lnTo>
                  <a:lnTo>
                    <a:pt x="48" y="8"/>
                  </a:lnTo>
                  <a:lnTo>
                    <a:pt x="41" y="4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Freeform 78">
              <a:extLst>
                <a:ext uri="{FF2B5EF4-FFF2-40B4-BE49-F238E27FC236}">
                  <a16:creationId xmlns:a16="http://schemas.microsoft.com/office/drawing/2014/main" id="{705959C2-C207-47C9-BB96-613210826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865"/>
              <a:ext cx="41" cy="39"/>
            </a:xfrm>
            <a:custGeom>
              <a:avLst/>
              <a:gdLst>
                <a:gd name="T0" fmla="*/ 12 w 41"/>
                <a:gd name="T1" fmla="*/ 2 h 39"/>
                <a:gd name="T2" fmla="*/ 21 w 41"/>
                <a:gd name="T3" fmla="*/ 0 h 39"/>
                <a:gd name="T4" fmla="*/ 31 w 41"/>
                <a:gd name="T5" fmla="*/ 2 h 39"/>
                <a:gd name="T6" fmla="*/ 37 w 41"/>
                <a:gd name="T7" fmla="*/ 8 h 39"/>
                <a:gd name="T8" fmla="*/ 41 w 41"/>
                <a:gd name="T9" fmla="*/ 14 h 39"/>
                <a:gd name="T10" fmla="*/ 41 w 41"/>
                <a:gd name="T11" fmla="*/ 21 h 39"/>
                <a:gd name="T12" fmla="*/ 37 w 41"/>
                <a:gd name="T13" fmla="*/ 27 h 39"/>
                <a:gd name="T14" fmla="*/ 29 w 41"/>
                <a:gd name="T15" fmla="*/ 33 h 39"/>
                <a:gd name="T16" fmla="*/ 19 w 41"/>
                <a:gd name="T17" fmla="*/ 37 h 39"/>
                <a:gd name="T18" fmla="*/ 10 w 41"/>
                <a:gd name="T19" fmla="*/ 39 h 39"/>
                <a:gd name="T20" fmla="*/ 0 w 41"/>
                <a:gd name="T21" fmla="*/ 37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9"/>
                <a:gd name="T35" fmla="*/ 41 w 41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9">
                  <a:moveTo>
                    <a:pt x="12" y="2"/>
                  </a:moveTo>
                  <a:lnTo>
                    <a:pt x="21" y="0"/>
                  </a:lnTo>
                  <a:lnTo>
                    <a:pt x="31" y="2"/>
                  </a:lnTo>
                  <a:lnTo>
                    <a:pt x="37" y="8"/>
                  </a:lnTo>
                  <a:lnTo>
                    <a:pt x="41" y="14"/>
                  </a:lnTo>
                  <a:lnTo>
                    <a:pt x="41" y="21"/>
                  </a:lnTo>
                  <a:lnTo>
                    <a:pt x="37" y="27"/>
                  </a:lnTo>
                  <a:lnTo>
                    <a:pt x="29" y="33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0" y="37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Freeform 79">
              <a:extLst>
                <a:ext uri="{FF2B5EF4-FFF2-40B4-BE49-F238E27FC236}">
                  <a16:creationId xmlns:a16="http://schemas.microsoft.com/office/drawing/2014/main" id="{E9ED2DB3-C3F7-47A6-B83D-A1AF9661F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3483"/>
              <a:ext cx="40" cy="38"/>
            </a:xfrm>
            <a:custGeom>
              <a:avLst/>
              <a:gdLst>
                <a:gd name="T0" fmla="*/ 11 w 40"/>
                <a:gd name="T1" fmla="*/ 37 h 38"/>
                <a:gd name="T2" fmla="*/ 21 w 40"/>
                <a:gd name="T3" fmla="*/ 38 h 38"/>
                <a:gd name="T4" fmla="*/ 30 w 40"/>
                <a:gd name="T5" fmla="*/ 37 h 38"/>
                <a:gd name="T6" fmla="*/ 36 w 40"/>
                <a:gd name="T7" fmla="*/ 33 h 38"/>
                <a:gd name="T8" fmla="*/ 40 w 40"/>
                <a:gd name="T9" fmla="*/ 25 h 38"/>
                <a:gd name="T10" fmla="*/ 40 w 40"/>
                <a:gd name="T11" fmla="*/ 17 h 38"/>
                <a:gd name="T12" fmla="*/ 36 w 40"/>
                <a:gd name="T13" fmla="*/ 12 h 38"/>
                <a:gd name="T14" fmla="*/ 29 w 40"/>
                <a:gd name="T15" fmla="*/ 6 h 38"/>
                <a:gd name="T16" fmla="*/ 19 w 40"/>
                <a:gd name="T17" fmla="*/ 2 h 38"/>
                <a:gd name="T18" fmla="*/ 9 w 40"/>
                <a:gd name="T19" fmla="*/ 0 h 38"/>
                <a:gd name="T20" fmla="*/ 0 w 40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8"/>
                <a:gd name="T35" fmla="*/ 40 w 40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8">
                  <a:moveTo>
                    <a:pt x="11" y="37"/>
                  </a:moveTo>
                  <a:lnTo>
                    <a:pt x="21" y="38"/>
                  </a:lnTo>
                  <a:lnTo>
                    <a:pt x="30" y="37"/>
                  </a:lnTo>
                  <a:lnTo>
                    <a:pt x="36" y="33"/>
                  </a:lnTo>
                  <a:lnTo>
                    <a:pt x="40" y="25"/>
                  </a:lnTo>
                  <a:lnTo>
                    <a:pt x="40" y="17"/>
                  </a:lnTo>
                  <a:lnTo>
                    <a:pt x="36" y="12"/>
                  </a:lnTo>
                  <a:lnTo>
                    <a:pt x="29" y="6"/>
                  </a:lnTo>
                  <a:lnTo>
                    <a:pt x="19" y="2"/>
                  </a:lnTo>
                  <a:lnTo>
                    <a:pt x="9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Freeform 80">
              <a:extLst>
                <a:ext uri="{FF2B5EF4-FFF2-40B4-BE49-F238E27FC236}">
                  <a16:creationId xmlns:a16="http://schemas.microsoft.com/office/drawing/2014/main" id="{A1F773A7-D519-4666-ACA9-FD8C709C3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2892"/>
              <a:ext cx="69" cy="60"/>
            </a:xfrm>
            <a:custGeom>
              <a:avLst/>
              <a:gdLst>
                <a:gd name="T0" fmla="*/ 0 w 69"/>
                <a:gd name="T1" fmla="*/ 8 h 60"/>
                <a:gd name="T2" fmla="*/ 12 w 69"/>
                <a:gd name="T3" fmla="*/ 2 h 60"/>
                <a:gd name="T4" fmla="*/ 25 w 69"/>
                <a:gd name="T5" fmla="*/ 0 h 60"/>
                <a:gd name="T6" fmla="*/ 33 w 69"/>
                <a:gd name="T7" fmla="*/ 0 h 60"/>
                <a:gd name="T8" fmla="*/ 41 w 69"/>
                <a:gd name="T9" fmla="*/ 2 h 60"/>
                <a:gd name="T10" fmla="*/ 48 w 69"/>
                <a:gd name="T11" fmla="*/ 4 h 60"/>
                <a:gd name="T12" fmla="*/ 56 w 69"/>
                <a:gd name="T13" fmla="*/ 6 h 60"/>
                <a:gd name="T14" fmla="*/ 62 w 69"/>
                <a:gd name="T15" fmla="*/ 10 h 60"/>
                <a:gd name="T16" fmla="*/ 66 w 69"/>
                <a:gd name="T17" fmla="*/ 15 h 60"/>
                <a:gd name="T18" fmla="*/ 68 w 69"/>
                <a:gd name="T19" fmla="*/ 21 h 60"/>
                <a:gd name="T20" fmla="*/ 69 w 69"/>
                <a:gd name="T21" fmla="*/ 27 h 60"/>
                <a:gd name="T22" fmla="*/ 69 w 69"/>
                <a:gd name="T23" fmla="*/ 33 h 60"/>
                <a:gd name="T24" fmla="*/ 68 w 69"/>
                <a:gd name="T25" fmla="*/ 38 h 60"/>
                <a:gd name="T26" fmla="*/ 64 w 69"/>
                <a:gd name="T27" fmla="*/ 44 h 60"/>
                <a:gd name="T28" fmla="*/ 60 w 69"/>
                <a:gd name="T29" fmla="*/ 48 h 60"/>
                <a:gd name="T30" fmla="*/ 54 w 69"/>
                <a:gd name="T31" fmla="*/ 54 h 60"/>
                <a:gd name="T32" fmla="*/ 46 w 69"/>
                <a:gd name="T33" fmla="*/ 56 h 60"/>
                <a:gd name="T34" fmla="*/ 39 w 69"/>
                <a:gd name="T35" fmla="*/ 60 h 60"/>
                <a:gd name="T36" fmla="*/ 29 w 69"/>
                <a:gd name="T37" fmla="*/ 60 h 60"/>
                <a:gd name="T38" fmla="*/ 18 w 69"/>
                <a:gd name="T39" fmla="*/ 60 h 60"/>
                <a:gd name="T40" fmla="*/ 6 w 69"/>
                <a:gd name="T41" fmla="*/ 58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60"/>
                <a:gd name="T65" fmla="*/ 69 w 69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60">
                  <a:moveTo>
                    <a:pt x="0" y="8"/>
                  </a:moveTo>
                  <a:lnTo>
                    <a:pt x="12" y="2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2"/>
                  </a:lnTo>
                  <a:lnTo>
                    <a:pt x="48" y="4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5"/>
                  </a:lnTo>
                  <a:lnTo>
                    <a:pt x="68" y="21"/>
                  </a:lnTo>
                  <a:lnTo>
                    <a:pt x="69" y="27"/>
                  </a:lnTo>
                  <a:lnTo>
                    <a:pt x="69" y="33"/>
                  </a:lnTo>
                  <a:lnTo>
                    <a:pt x="68" y="38"/>
                  </a:lnTo>
                  <a:lnTo>
                    <a:pt x="64" y="44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46" y="56"/>
                  </a:lnTo>
                  <a:lnTo>
                    <a:pt x="39" y="60"/>
                  </a:lnTo>
                  <a:lnTo>
                    <a:pt x="29" y="60"/>
                  </a:lnTo>
                  <a:lnTo>
                    <a:pt x="18" y="60"/>
                  </a:lnTo>
                  <a:lnTo>
                    <a:pt x="6" y="5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Freeform 81">
              <a:extLst>
                <a:ext uri="{FF2B5EF4-FFF2-40B4-BE49-F238E27FC236}">
                  <a16:creationId xmlns:a16="http://schemas.microsoft.com/office/drawing/2014/main" id="{B756F785-4F79-4760-A903-E30F29474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3435"/>
              <a:ext cx="69" cy="60"/>
            </a:xfrm>
            <a:custGeom>
              <a:avLst/>
              <a:gdLst>
                <a:gd name="T0" fmla="*/ 0 w 69"/>
                <a:gd name="T1" fmla="*/ 52 h 60"/>
                <a:gd name="T2" fmla="*/ 11 w 69"/>
                <a:gd name="T3" fmla="*/ 58 h 60"/>
                <a:gd name="T4" fmla="*/ 23 w 69"/>
                <a:gd name="T5" fmla="*/ 60 h 60"/>
                <a:gd name="T6" fmla="*/ 33 w 69"/>
                <a:gd name="T7" fmla="*/ 60 h 60"/>
                <a:gd name="T8" fmla="*/ 40 w 69"/>
                <a:gd name="T9" fmla="*/ 60 h 60"/>
                <a:gd name="T10" fmla="*/ 48 w 69"/>
                <a:gd name="T11" fmla="*/ 58 h 60"/>
                <a:gd name="T12" fmla="*/ 54 w 69"/>
                <a:gd name="T13" fmla="*/ 54 h 60"/>
                <a:gd name="T14" fmla="*/ 59 w 69"/>
                <a:gd name="T15" fmla="*/ 50 h 60"/>
                <a:gd name="T16" fmla="*/ 65 w 69"/>
                <a:gd name="T17" fmla="*/ 44 h 60"/>
                <a:gd name="T18" fmla="*/ 67 w 69"/>
                <a:gd name="T19" fmla="*/ 40 h 60"/>
                <a:gd name="T20" fmla="*/ 69 w 69"/>
                <a:gd name="T21" fmla="*/ 35 h 60"/>
                <a:gd name="T22" fmla="*/ 69 w 69"/>
                <a:gd name="T23" fmla="*/ 27 h 60"/>
                <a:gd name="T24" fmla="*/ 67 w 69"/>
                <a:gd name="T25" fmla="*/ 21 h 60"/>
                <a:gd name="T26" fmla="*/ 63 w 69"/>
                <a:gd name="T27" fmla="*/ 15 h 60"/>
                <a:gd name="T28" fmla="*/ 58 w 69"/>
                <a:gd name="T29" fmla="*/ 12 h 60"/>
                <a:gd name="T30" fmla="*/ 52 w 69"/>
                <a:gd name="T31" fmla="*/ 8 h 60"/>
                <a:gd name="T32" fmla="*/ 46 w 69"/>
                <a:gd name="T33" fmla="*/ 4 h 60"/>
                <a:gd name="T34" fmla="*/ 38 w 69"/>
                <a:gd name="T35" fmla="*/ 2 h 60"/>
                <a:gd name="T36" fmla="*/ 29 w 69"/>
                <a:gd name="T37" fmla="*/ 0 h 60"/>
                <a:gd name="T38" fmla="*/ 17 w 69"/>
                <a:gd name="T39" fmla="*/ 0 h 60"/>
                <a:gd name="T40" fmla="*/ 6 w 69"/>
                <a:gd name="T41" fmla="*/ 4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60"/>
                <a:gd name="T65" fmla="*/ 69 w 69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60">
                  <a:moveTo>
                    <a:pt x="0" y="52"/>
                  </a:moveTo>
                  <a:lnTo>
                    <a:pt x="11" y="58"/>
                  </a:lnTo>
                  <a:lnTo>
                    <a:pt x="23" y="60"/>
                  </a:lnTo>
                  <a:lnTo>
                    <a:pt x="33" y="60"/>
                  </a:lnTo>
                  <a:lnTo>
                    <a:pt x="40" y="60"/>
                  </a:lnTo>
                  <a:lnTo>
                    <a:pt x="48" y="58"/>
                  </a:lnTo>
                  <a:lnTo>
                    <a:pt x="54" y="54"/>
                  </a:lnTo>
                  <a:lnTo>
                    <a:pt x="59" y="50"/>
                  </a:lnTo>
                  <a:lnTo>
                    <a:pt x="65" y="44"/>
                  </a:lnTo>
                  <a:lnTo>
                    <a:pt x="67" y="40"/>
                  </a:lnTo>
                  <a:lnTo>
                    <a:pt x="69" y="35"/>
                  </a:lnTo>
                  <a:lnTo>
                    <a:pt x="69" y="27"/>
                  </a:lnTo>
                  <a:lnTo>
                    <a:pt x="67" y="21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2" y="8"/>
                  </a:lnTo>
                  <a:lnTo>
                    <a:pt x="46" y="4"/>
                  </a:lnTo>
                  <a:lnTo>
                    <a:pt x="38" y="2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6" y="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Freeform 82">
              <a:extLst>
                <a:ext uri="{FF2B5EF4-FFF2-40B4-BE49-F238E27FC236}">
                  <a16:creationId xmlns:a16="http://schemas.microsoft.com/office/drawing/2014/main" id="{728CEF04-6170-4AAB-A61F-B5DEDC2E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2792"/>
              <a:ext cx="36" cy="35"/>
            </a:xfrm>
            <a:custGeom>
              <a:avLst/>
              <a:gdLst>
                <a:gd name="T0" fmla="*/ 11 w 36"/>
                <a:gd name="T1" fmla="*/ 0 h 35"/>
                <a:gd name="T2" fmla="*/ 21 w 36"/>
                <a:gd name="T3" fmla="*/ 0 h 35"/>
                <a:gd name="T4" fmla="*/ 28 w 36"/>
                <a:gd name="T5" fmla="*/ 4 h 35"/>
                <a:gd name="T6" fmla="*/ 34 w 36"/>
                <a:gd name="T7" fmla="*/ 10 h 35"/>
                <a:gd name="T8" fmla="*/ 36 w 36"/>
                <a:gd name="T9" fmla="*/ 16 h 35"/>
                <a:gd name="T10" fmla="*/ 36 w 36"/>
                <a:gd name="T11" fmla="*/ 23 h 35"/>
                <a:gd name="T12" fmla="*/ 30 w 36"/>
                <a:gd name="T13" fmla="*/ 29 h 35"/>
                <a:gd name="T14" fmla="*/ 23 w 36"/>
                <a:gd name="T15" fmla="*/ 33 h 35"/>
                <a:gd name="T16" fmla="*/ 13 w 36"/>
                <a:gd name="T17" fmla="*/ 35 h 35"/>
                <a:gd name="T18" fmla="*/ 7 w 36"/>
                <a:gd name="T19" fmla="*/ 35 h 35"/>
                <a:gd name="T20" fmla="*/ 0 w 36"/>
                <a:gd name="T21" fmla="*/ 33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5"/>
                <a:gd name="T35" fmla="*/ 36 w 36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5">
                  <a:moveTo>
                    <a:pt x="11" y="0"/>
                  </a:moveTo>
                  <a:lnTo>
                    <a:pt x="21" y="0"/>
                  </a:lnTo>
                  <a:lnTo>
                    <a:pt x="28" y="4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6" y="23"/>
                  </a:lnTo>
                  <a:lnTo>
                    <a:pt x="30" y="29"/>
                  </a:lnTo>
                  <a:lnTo>
                    <a:pt x="23" y="33"/>
                  </a:lnTo>
                  <a:lnTo>
                    <a:pt x="13" y="35"/>
                  </a:lnTo>
                  <a:lnTo>
                    <a:pt x="7" y="35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Freeform 83">
              <a:extLst>
                <a:ext uri="{FF2B5EF4-FFF2-40B4-BE49-F238E27FC236}">
                  <a16:creationId xmlns:a16="http://schemas.microsoft.com/office/drawing/2014/main" id="{555FE2B1-E772-4F3C-BECA-A6D36E53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3560"/>
              <a:ext cx="37" cy="34"/>
            </a:xfrm>
            <a:custGeom>
              <a:avLst/>
              <a:gdLst>
                <a:gd name="T0" fmla="*/ 12 w 37"/>
                <a:gd name="T1" fmla="*/ 34 h 34"/>
                <a:gd name="T2" fmla="*/ 21 w 37"/>
                <a:gd name="T3" fmla="*/ 34 h 34"/>
                <a:gd name="T4" fmla="*/ 29 w 37"/>
                <a:gd name="T5" fmla="*/ 31 h 34"/>
                <a:gd name="T6" fmla="*/ 35 w 37"/>
                <a:gd name="T7" fmla="*/ 27 h 34"/>
                <a:gd name="T8" fmla="*/ 37 w 37"/>
                <a:gd name="T9" fmla="*/ 19 h 34"/>
                <a:gd name="T10" fmla="*/ 35 w 37"/>
                <a:gd name="T11" fmla="*/ 13 h 34"/>
                <a:gd name="T12" fmla="*/ 31 w 37"/>
                <a:gd name="T13" fmla="*/ 6 h 34"/>
                <a:gd name="T14" fmla="*/ 23 w 37"/>
                <a:gd name="T15" fmla="*/ 2 h 34"/>
                <a:gd name="T16" fmla="*/ 14 w 37"/>
                <a:gd name="T17" fmla="*/ 0 h 34"/>
                <a:gd name="T18" fmla="*/ 6 w 37"/>
                <a:gd name="T19" fmla="*/ 0 h 34"/>
                <a:gd name="T20" fmla="*/ 0 w 37"/>
                <a:gd name="T21" fmla="*/ 2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34"/>
                <a:gd name="T35" fmla="*/ 37 w 37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34">
                  <a:moveTo>
                    <a:pt x="12" y="34"/>
                  </a:moveTo>
                  <a:lnTo>
                    <a:pt x="21" y="34"/>
                  </a:lnTo>
                  <a:lnTo>
                    <a:pt x="29" y="31"/>
                  </a:lnTo>
                  <a:lnTo>
                    <a:pt x="35" y="27"/>
                  </a:lnTo>
                  <a:lnTo>
                    <a:pt x="37" y="19"/>
                  </a:lnTo>
                  <a:lnTo>
                    <a:pt x="35" y="13"/>
                  </a:lnTo>
                  <a:lnTo>
                    <a:pt x="31" y="6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Freeform 84">
              <a:extLst>
                <a:ext uri="{FF2B5EF4-FFF2-40B4-BE49-F238E27FC236}">
                  <a16:creationId xmlns:a16="http://schemas.microsoft.com/office/drawing/2014/main" id="{A1689744-8E12-4212-8D46-CBB5FCDC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" y="2834"/>
              <a:ext cx="36" cy="58"/>
            </a:xfrm>
            <a:custGeom>
              <a:avLst/>
              <a:gdLst>
                <a:gd name="T0" fmla="*/ 7 w 36"/>
                <a:gd name="T1" fmla="*/ 0 h 58"/>
                <a:gd name="T2" fmla="*/ 15 w 36"/>
                <a:gd name="T3" fmla="*/ 2 h 58"/>
                <a:gd name="T4" fmla="*/ 21 w 36"/>
                <a:gd name="T5" fmla="*/ 6 h 58"/>
                <a:gd name="T6" fmla="*/ 25 w 36"/>
                <a:gd name="T7" fmla="*/ 10 h 58"/>
                <a:gd name="T8" fmla="*/ 30 w 36"/>
                <a:gd name="T9" fmla="*/ 16 h 58"/>
                <a:gd name="T10" fmla="*/ 32 w 36"/>
                <a:gd name="T11" fmla="*/ 22 h 58"/>
                <a:gd name="T12" fmla="*/ 34 w 36"/>
                <a:gd name="T13" fmla="*/ 27 h 58"/>
                <a:gd name="T14" fmla="*/ 36 w 36"/>
                <a:gd name="T15" fmla="*/ 33 h 58"/>
                <a:gd name="T16" fmla="*/ 36 w 36"/>
                <a:gd name="T17" fmla="*/ 39 h 58"/>
                <a:gd name="T18" fmla="*/ 34 w 36"/>
                <a:gd name="T19" fmla="*/ 43 h 58"/>
                <a:gd name="T20" fmla="*/ 32 w 36"/>
                <a:gd name="T21" fmla="*/ 48 h 58"/>
                <a:gd name="T22" fmla="*/ 28 w 36"/>
                <a:gd name="T23" fmla="*/ 52 h 58"/>
                <a:gd name="T24" fmla="*/ 23 w 36"/>
                <a:gd name="T25" fmla="*/ 54 h 58"/>
                <a:gd name="T26" fmla="*/ 19 w 36"/>
                <a:gd name="T27" fmla="*/ 56 h 58"/>
                <a:gd name="T28" fmla="*/ 13 w 36"/>
                <a:gd name="T29" fmla="*/ 58 h 58"/>
                <a:gd name="T30" fmla="*/ 7 w 36"/>
                <a:gd name="T31" fmla="*/ 58 h 58"/>
                <a:gd name="T32" fmla="*/ 0 w 36"/>
                <a:gd name="T33" fmla="*/ 56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8"/>
                <a:gd name="T53" fmla="*/ 36 w 3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8">
                  <a:moveTo>
                    <a:pt x="7" y="0"/>
                  </a:moveTo>
                  <a:lnTo>
                    <a:pt x="15" y="2"/>
                  </a:lnTo>
                  <a:lnTo>
                    <a:pt x="21" y="6"/>
                  </a:lnTo>
                  <a:lnTo>
                    <a:pt x="25" y="10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4" y="27"/>
                  </a:lnTo>
                  <a:lnTo>
                    <a:pt x="36" y="33"/>
                  </a:lnTo>
                  <a:lnTo>
                    <a:pt x="36" y="39"/>
                  </a:lnTo>
                  <a:lnTo>
                    <a:pt x="34" y="43"/>
                  </a:lnTo>
                  <a:lnTo>
                    <a:pt x="32" y="48"/>
                  </a:lnTo>
                  <a:lnTo>
                    <a:pt x="28" y="52"/>
                  </a:lnTo>
                  <a:lnTo>
                    <a:pt x="23" y="54"/>
                  </a:lnTo>
                  <a:lnTo>
                    <a:pt x="19" y="56"/>
                  </a:lnTo>
                  <a:lnTo>
                    <a:pt x="13" y="58"/>
                  </a:lnTo>
                  <a:lnTo>
                    <a:pt x="7" y="58"/>
                  </a:lnTo>
                  <a:lnTo>
                    <a:pt x="0" y="56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Freeform 85">
              <a:extLst>
                <a:ext uri="{FF2B5EF4-FFF2-40B4-BE49-F238E27FC236}">
                  <a16:creationId xmlns:a16="http://schemas.microsoft.com/office/drawing/2014/main" id="{D0301841-87C0-472D-ABAE-FD3652BD6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" y="3495"/>
              <a:ext cx="37" cy="57"/>
            </a:xfrm>
            <a:custGeom>
              <a:avLst/>
              <a:gdLst>
                <a:gd name="T0" fmla="*/ 8 w 37"/>
                <a:gd name="T1" fmla="*/ 57 h 57"/>
                <a:gd name="T2" fmla="*/ 16 w 37"/>
                <a:gd name="T3" fmla="*/ 55 h 57"/>
                <a:gd name="T4" fmla="*/ 21 w 37"/>
                <a:gd name="T5" fmla="*/ 51 h 57"/>
                <a:gd name="T6" fmla="*/ 25 w 37"/>
                <a:gd name="T7" fmla="*/ 48 h 57"/>
                <a:gd name="T8" fmla="*/ 29 w 37"/>
                <a:gd name="T9" fmla="*/ 42 h 57"/>
                <a:gd name="T10" fmla="*/ 33 w 37"/>
                <a:gd name="T11" fmla="*/ 36 h 57"/>
                <a:gd name="T12" fmla="*/ 35 w 37"/>
                <a:gd name="T13" fmla="*/ 32 h 57"/>
                <a:gd name="T14" fmla="*/ 37 w 37"/>
                <a:gd name="T15" fmla="*/ 26 h 57"/>
                <a:gd name="T16" fmla="*/ 37 w 37"/>
                <a:gd name="T17" fmla="*/ 19 h 57"/>
                <a:gd name="T18" fmla="*/ 35 w 37"/>
                <a:gd name="T19" fmla="*/ 15 h 57"/>
                <a:gd name="T20" fmla="*/ 31 w 37"/>
                <a:gd name="T21" fmla="*/ 9 h 57"/>
                <a:gd name="T22" fmla="*/ 27 w 37"/>
                <a:gd name="T23" fmla="*/ 7 h 57"/>
                <a:gd name="T24" fmla="*/ 23 w 37"/>
                <a:gd name="T25" fmla="*/ 3 h 57"/>
                <a:gd name="T26" fmla="*/ 19 w 37"/>
                <a:gd name="T27" fmla="*/ 2 h 57"/>
                <a:gd name="T28" fmla="*/ 14 w 37"/>
                <a:gd name="T29" fmla="*/ 0 h 57"/>
                <a:gd name="T30" fmla="*/ 8 w 37"/>
                <a:gd name="T31" fmla="*/ 0 h 57"/>
                <a:gd name="T32" fmla="*/ 0 w 37"/>
                <a:gd name="T33" fmla="*/ 2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57"/>
                <a:gd name="T53" fmla="*/ 37 w 3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57">
                  <a:moveTo>
                    <a:pt x="8" y="57"/>
                  </a:moveTo>
                  <a:lnTo>
                    <a:pt x="16" y="55"/>
                  </a:lnTo>
                  <a:lnTo>
                    <a:pt x="21" y="51"/>
                  </a:lnTo>
                  <a:lnTo>
                    <a:pt x="25" y="48"/>
                  </a:lnTo>
                  <a:lnTo>
                    <a:pt x="29" y="42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7" y="26"/>
                  </a:lnTo>
                  <a:lnTo>
                    <a:pt x="37" y="19"/>
                  </a:lnTo>
                  <a:lnTo>
                    <a:pt x="35" y="15"/>
                  </a:lnTo>
                  <a:lnTo>
                    <a:pt x="31" y="9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Freeform 86">
              <a:extLst>
                <a:ext uri="{FF2B5EF4-FFF2-40B4-BE49-F238E27FC236}">
                  <a16:creationId xmlns:a16="http://schemas.microsoft.com/office/drawing/2014/main" id="{F62E5F9D-7AD0-455B-B449-7B6FDBD3E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2775"/>
              <a:ext cx="37" cy="38"/>
            </a:xfrm>
            <a:custGeom>
              <a:avLst/>
              <a:gdLst>
                <a:gd name="T0" fmla="*/ 0 w 37"/>
                <a:gd name="T1" fmla="*/ 11 h 38"/>
                <a:gd name="T2" fmla="*/ 4 w 37"/>
                <a:gd name="T3" fmla="*/ 6 h 38"/>
                <a:gd name="T4" fmla="*/ 10 w 37"/>
                <a:gd name="T5" fmla="*/ 2 h 38"/>
                <a:gd name="T6" fmla="*/ 18 w 37"/>
                <a:gd name="T7" fmla="*/ 0 h 38"/>
                <a:gd name="T8" fmla="*/ 25 w 37"/>
                <a:gd name="T9" fmla="*/ 0 h 38"/>
                <a:gd name="T10" fmla="*/ 31 w 37"/>
                <a:gd name="T11" fmla="*/ 4 h 38"/>
                <a:gd name="T12" fmla="*/ 35 w 37"/>
                <a:gd name="T13" fmla="*/ 10 h 38"/>
                <a:gd name="T14" fmla="*/ 37 w 37"/>
                <a:gd name="T15" fmla="*/ 17 h 38"/>
                <a:gd name="T16" fmla="*/ 35 w 37"/>
                <a:gd name="T17" fmla="*/ 25 h 38"/>
                <a:gd name="T18" fmla="*/ 31 w 37"/>
                <a:gd name="T19" fmla="*/ 33 h 38"/>
                <a:gd name="T20" fmla="*/ 25 w 37"/>
                <a:gd name="T21" fmla="*/ 36 h 38"/>
                <a:gd name="T22" fmla="*/ 18 w 37"/>
                <a:gd name="T23" fmla="*/ 38 h 38"/>
                <a:gd name="T24" fmla="*/ 10 w 37"/>
                <a:gd name="T25" fmla="*/ 3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8"/>
                <a:gd name="T41" fmla="*/ 37 w 37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8">
                  <a:moveTo>
                    <a:pt x="0" y="11"/>
                  </a:move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4"/>
                  </a:lnTo>
                  <a:lnTo>
                    <a:pt x="35" y="10"/>
                  </a:lnTo>
                  <a:lnTo>
                    <a:pt x="37" y="17"/>
                  </a:lnTo>
                  <a:lnTo>
                    <a:pt x="35" y="25"/>
                  </a:lnTo>
                  <a:lnTo>
                    <a:pt x="31" y="33"/>
                  </a:lnTo>
                  <a:lnTo>
                    <a:pt x="25" y="36"/>
                  </a:lnTo>
                  <a:lnTo>
                    <a:pt x="18" y="38"/>
                  </a:lnTo>
                  <a:lnTo>
                    <a:pt x="10" y="3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Freeform 87">
              <a:extLst>
                <a:ext uri="{FF2B5EF4-FFF2-40B4-BE49-F238E27FC236}">
                  <a16:creationId xmlns:a16="http://schemas.microsoft.com/office/drawing/2014/main" id="{049939CC-806B-4FD7-93A0-D25FFF64D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3573"/>
              <a:ext cx="36" cy="41"/>
            </a:xfrm>
            <a:custGeom>
              <a:avLst/>
              <a:gdLst>
                <a:gd name="T0" fmla="*/ 0 w 36"/>
                <a:gd name="T1" fmla="*/ 27 h 41"/>
                <a:gd name="T2" fmla="*/ 4 w 36"/>
                <a:gd name="T3" fmla="*/ 33 h 41"/>
                <a:gd name="T4" fmla="*/ 9 w 36"/>
                <a:gd name="T5" fmla="*/ 39 h 41"/>
                <a:gd name="T6" fmla="*/ 17 w 36"/>
                <a:gd name="T7" fmla="*/ 41 h 41"/>
                <a:gd name="T8" fmla="*/ 25 w 36"/>
                <a:gd name="T9" fmla="*/ 39 h 41"/>
                <a:gd name="T10" fmla="*/ 31 w 36"/>
                <a:gd name="T11" fmla="*/ 35 h 41"/>
                <a:gd name="T12" fmla="*/ 34 w 36"/>
                <a:gd name="T13" fmla="*/ 29 h 41"/>
                <a:gd name="T14" fmla="*/ 36 w 36"/>
                <a:gd name="T15" fmla="*/ 21 h 41"/>
                <a:gd name="T16" fmla="*/ 34 w 36"/>
                <a:gd name="T17" fmla="*/ 14 h 41"/>
                <a:gd name="T18" fmla="*/ 31 w 36"/>
                <a:gd name="T19" fmla="*/ 6 h 41"/>
                <a:gd name="T20" fmla="*/ 25 w 36"/>
                <a:gd name="T21" fmla="*/ 2 h 41"/>
                <a:gd name="T22" fmla="*/ 17 w 36"/>
                <a:gd name="T23" fmla="*/ 0 h 41"/>
                <a:gd name="T24" fmla="*/ 9 w 36"/>
                <a:gd name="T25" fmla="*/ 2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1"/>
                <a:gd name="T41" fmla="*/ 36 w 36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1">
                  <a:moveTo>
                    <a:pt x="0" y="27"/>
                  </a:moveTo>
                  <a:lnTo>
                    <a:pt x="4" y="33"/>
                  </a:lnTo>
                  <a:lnTo>
                    <a:pt x="9" y="39"/>
                  </a:lnTo>
                  <a:lnTo>
                    <a:pt x="17" y="41"/>
                  </a:lnTo>
                  <a:lnTo>
                    <a:pt x="25" y="39"/>
                  </a:lnTo>
                  <a:lnTo>
                    <a:pt x="31" y="35"/>
                  </a:lnTo>
                  <a:lnTo>
                    <a:pt x="34" y="29"/>
                  </a:lnTo>
                  <a:lnTo>
                    <a:pt x="36" y="21"/>
                  </a:lnTo>
                  <a:lnTo>
                    <a:pt x="34" y="14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9" y="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Freeform 88">
              <a:extLst>
                <a:ext uri="{FF2B5EF4-FFF2-40B4-BE49-F238E27FC236}">
                  <a16:creationId xmlns:a16="http://schemas.microsoft.com/office/drawing/2014/main" id="{88441B0A-7C72-4C8E-8E61-549B7AFC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800"/>
              <a:ext cx="36" cy="38"/>
            </a:xfrm>
            <a:custGeom>
              <a:avLst/>
              <a:gdLst>
                <a:gd name="T0" fmla="*/ 0 w 36"/>
                <a:gd name="T1" fmla="*/ 13 h 38"/>
                <a:gd name="T2" fmla="*/ 4 w 36"/>
                <a:gd name="T3" fmla="*/ 6 h 38"/>
                <a:gd name="T4" fmla="*/ 9 w 36"/>
                <a:gd name="T5" fmla="*/ 2 h 38"/>
                <a:gd name="T6" fmla="*/ 17 w 36"/>
                <a:gd name="T7" fmla="*/ 0 h 38"/>
                <a:gd name="T8" fmla="*/ 25 w 36"/>
                <a:gd name="T9" fmla="*/ 2 h 38"/>
                <a:gd name="T10" fmla="*/ 30 w 36"/>
                <a:gd name="T11" fmla="*/ 6 h 38"/>
                <a:gd name="T12" fmla="*/ 34 w 36"/>
                <a:gd name="T13" fmla="*/ 11 h 38"/>
                <a:gd name="T14" fmla="*/ 36 w 36"/>
                <a:gd name="T15" fmla="*/ 19 h 38"/>
                <a:gd name="T16" fmla="*/ 34 w 36"/>
                <a:gd name="T17" fmla="*/ 27 h 38"/>
                <a:gd name="T18" fmla="*/ 30 w 36"/>
                <a:gd name="T19" fmla="*/ 33 h 38"/>
                <a:gd name="T20" fmla="*/ 25 w 36"/>
                <a:gd name="T21" fmla="*/ 36 h 38"/>
                <a:gd name="T22" fmla="*/ 17 w 36"/>
                <a:gd name="T23" fmla="*/ 38 h 38"/>
                <a:gd name="T24" fmla="*/ 11 w 36"/>
                <a:gd name="T25" fmla="*/ 3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8"/>
                <a:gd name="T41" fmla="*/ 36 w 36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8">
                  <a:moveTo>
                    <a:pt x="0" y="13"/>
                  </a:moveTo>
                  <a:lnTo>
                    <a:pt x="4" y="6"/>
                  </a:lnTo>
                  <a:lnTo>
                    <a:pt x="9" y="2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4" y="11"/>
                  </a:lnTo>
                  <a:lnTo>
                    <a:pt x="36" y="19"/>
                  </a:lnTo>
                  <a:lnTo>
                    <a:pt x="34" y="27"/>
                  </a:lnTo>
                  <a:lnTo>
                    <a:pt x="30" y="33"/>
                  </a:lnTo>
                  <a:lnTo>
                    <a:pt x="25" y="36"/>
                  </a:lnTo>
                  <a:lnTo>
                    <a:pt x="17" y="38"/>
                  </a:lnTo>
                  <a:lnTo>
                    <a:pt x="11" y="38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Freeform 89">
              <a:extLst>
                <a:ext uri="{FF2B5EF4-FFF2-40B4-BE49-F238E27FC236}">
                  <a16:creationId xmlns:a16="http://schemas.microsoft.com/office/drawing/2014/main" id="{0AAB5C57-58A7-4710-9A05-EE04ABA41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3548"/>
              <a:ext cx="37" cy="39"/>
            </a:xfrm>
            <a:custGeom>
              <a:avLst/>
              <a:gdLst>
                <a:gd name="T0" fmla="*/ 0 w 37"/>
                <a:gd name="T1" fmla="*/ 25 h 39"/>
                <a:gd name="T2" fmla="*/ 4 w 37"/>
                <a:gd name="T3" fmla="*/ 33 h 39"/>
                <a:gd name="T4" fmla="*/ 10 w 37"/>
                <a:gd name="T5" fmla="*/ 37 h 39"/>
                <a:gd name="T6" fmla="*/ 18 w 37"/>
                <a:gd name="T7" fmla="*/ 39 h 39"/>
                <a:gd name="T8" fmla="*/ 25 w 37"/>
                <a:gd name="T9" fmla="*/ 39 h 39"/>
                <a:gd name="T10" fmla="*/ 31 w 37"/>
                <a:gd name="T11" fmla="*/ 35 h 39"/>
                <a:gd name="T12" fmla="*/ 35 w 37"/>
                <a:gd name="T13" fmla="*/ 27 h 39"/>
                <a:gd name="T14" fmla="*/ 37 w 37"/>
                <a:gd name="T15" fmla="*/ 21 h 39"/>
                <a:gd name="T16" fmla="*/ 35 w 37"/>
                <a:gd name="T17" fmla="*/ 14 h 39"/>
                <a:gd name="T18" fmla="*/ 31 w 37"/>
                <a:gd name="T19" fmla="*/ 6 h 39"/>
                <a:gd name="T20" fmla="*/ 25 w 37"/>
                <a:gd name="T21" fmla="*/ 2 h 39"/>
                <a:gd name="T22" fmla="*/ 18 w 37"/>
                <a:gd name="T23" fmla="*/ 0 h 39"/>
                <a:gd name="T24" fmla="*/ 10 w 37"/>
                <a:gd name="T25" fmla="*/ 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9"/>
                <a:gd name="T41" fmla="*/ 37 w 37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9">
                  <a:moveTo>
                    <a:pt x="0" y="25"/>
                  </a:moveTo>
                  <a:lnTo>
                    <a:pt x="4" y="33"/>
                  </a:lnTo>
                  <a:lnTo>
                    <a:pt x="10" y="37"/>
                  </a:lnTo>
                  <a:lnTo>
                    <a:pt x="18" y="39"/>
                  </a:lnTo>
                  <a:lnTo>
                    <a:pt x="25" y="39"/>
                  </a:lnTo>
                  <a:lnTo>
                    <a:pt x="31" y="35"/>
                  </a:lnTo>
                  <a:lnTo>
                    <a:pt x="35" y="27"/>
                  </a:lnTo>
                  <a:lnTo>
                    <a:pt x="37" y="21"/>
                  </a:lnTo>
                  <a:lnTo>
                    <a:pt x="35" y="14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Freeform 90">
              <a:extLst>
                <a:ext uri="{FF2B5EF4-FFF2-40B4-BE49-F238E27FC236}">
                  <a16:creationId xmlns:a16="http://schemas.microsoft.com/office/drawing/2014/main" id="{A13C9AF5-2CBD-4CB9-8B25-4EE4E5598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750"/>
              <a:ext cx="27" cy="58"/>
            </a:xfrm>
            <a:custGeom>
              <a:avLst/>
              <a:gdLst>
                <a:gd name="T0" fmla="*/ 13 w 27"/>
                <a:gd name="T1" fmla="*/ 0 h 58"/>
                <a:gd name="T2" fmla="*/ 27 w 27"/>
                <a:gd name="T3" fmla="*/ 58 h 58"/>
                <a:gd name="T4" fmla="*/ 27 w 27"/>
                <a:gd name="T5" fmla="*/ 58 h 58"/>
                <a:gd name="T6" fmla="*/ 27 w 27"/>
                <a:gd name="T7" fmla="*/ 56 h 58"/>
                <a:gd name="T8" fmla="*/ 25 w 27"/>
                <a:gd name="T9" fmla="*/ 56 h 58"/>
                <a:gd name="T10" fmla="*/ 25 w 27"/>
                <a:gd name="T11" fmla="*/ 56 h 58"/>
                <a:gd name="T12" fmla="*/ 23 w 27"/>
                <a:gd name="T13" fmla="*/ 54 h 58"/>
                <a:gd name="T14" fmla="*/ 23 w 27"/>
                <a:gd name="T15" fmla="*/ 54 h 58"/>
                <a:gd name="T16" fmla="*/ 21 w 27"/>
                <a:gd name="T17" fmla="*/ 54 h 58"/>
                <a:gd name="T18" fmla="*/ 21 w 27"/>
                <a:gd name="T19" fmla="*/ 52 h 58"/>
                <a:gd name="T20" fmla="*/ 21 w 27"/>
                <a:gd name="T21" fmla="*/ 52 h 58"/>
                <a:gd name="T22" fmla="*/ 19 w 27"/>
                <a:gd name="T23" fmla="*/ 52 h 58"/>
                <a:gd name="T24" fmla="*/ 19 w 27"/>
                <a:gd name="T25" fmla="*/ 52 h 58"/>
                <a:gd name="T26" fmla="*/ 17 w 27"/>
                <a:gd name="T27" fmla="*/ 52 h 58"/>
                <a:gd name="T28" fmla="*/ 17 w 27"/>
                <a:gd name="T29" fmla="*/ 52 h 58"/>
                <a:gd name="T30" fmla="*/ 15 w 27"/>
                <a:gd name="T31" fmla="*/ 52 h 58"/>
                <a:gd name="T32" fmla="*/ 15 w 27"/>
                <a:gd name="T33" fmla="*/ 52 h 58"/>
                <a:gd name="T34" fmla="*/ 15 w 27"/>
                <a:gd name="T35" fmla="*/ 52 h 58"/>
                <a:gd name="T36" fmla="*/ 13 w 27"/>
                <a:gd name="T37" fmla="*/ 50 h 58"/>
                <a:gd name="T38" fmla="*/ 13 w 27"/>
                <a:gd name="T39" fmla="*/ 52 h 58"/>
                <a:gd name="T40" fmla="*/ 11 w 27"/>
                <a:gd name="T41" fmla="*/ 52 h 58"/>
                <a:gd name="T42" fmla="*/ 11 w 27"/>
                <a:gd name="T43" fmla="*/ 52 h 58"/>
                <a:gd name="T44" fmla="*/ 9 w 27"/>
                <a:gd name="T45" fmla="*/ 52 h 58"/>
                <a:gd name="T46" fmla="*/ 9 w 27"/>
                <a:gd name="T47" fmla="*/ 52 h 58"/>
                <a:gd name="T48" fmla="*/ 8 w 27"/>
                <a:gd name="T49" fmla="*/ 52 h 58"/>
                <a:gd name="T50" fmla="*/ 8 w 27"/>
                <a:gd name="T51" fmla="*/ 52 h 58"/>
                <a:gd name="T52" fmla="*/ 8 w 27"/>
                <a:gd name="T53" fmla="*/ 52 h 58"/>
                <a:gd name="T54" fmla="*/ 6 w 27"/>
                <a:gd name="T55" fmla="*/ 52 h 58"/>
                <a:gd name="T56" fmla="*/ 6 w 27"/>
                <a:gd name="T57" fmla="*/ 54 h 58"/>
                <a:gd name="T58" fmla="*/ 4 w 27"/>
                <a:gd name="T59" fmla="*/ 54 h 58"/>
                <a:gd name="T60" fmla="*/ 4 w 27"/>
                <a:gd name="T61" fmla="*/ 54 h 58"/>
                <a:gd name="T62" fmla="*/ 2 w 27"/>
                <a:gd name="T63" fmla="*/ 56 h 58"/>
                <a:gd name="T64" fmla="*/ 2 w 27"/>
                <a:gd name="T65" fmla="*/ 56 h 58"/>
                <a:gd name="T66" fmla="*/ 2 w 27"/>
                <a:gd name="T67" fmla="*/ 56 h 58"/>
                <a:gd name="T68" fmla="*/ 0 w 27"/>
                <a:gd name="T69" fmla="*/ 58 h 58"/>
                <a:gd name="T70" fmla="*/ 13 w 27"/>
                <a:gd name="T71" fmla="*/ 0 h 58"/>
                <a:gd name="T72" fmla="*/ 13 w 27"/>
                <a:gd name="T73" fmla="*/ 0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8"/>
                <a:gd name="T113" fmla="*/ 27 w 27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8">
                  <a:moveTo>
                    <a:pt x="13" y="0"/>
                  </a:move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4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Rectangle 91">
              <a:extLst>
                <a:ext uri="{FF2B5EF4-FFF2-40B4-BE49-F238E27FC236}">
                  <a16:creationId xmlns:a16="http://schemas.microsoft.com/office/drawing/2014/main" id="{684093F0-BA97-40A0-B82D-1DC10CED7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2779"/>
              <a:ext cx="4" cy="84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17" name="Freeform 92">
              <a:extLst>
                <a:ext uri="{FF2B5EF4-FFF2-40B4-BE49-F238E27FC236}">
                  <a16:creationId xmlns:a16="http://schemas.microsoft.com/office/drawing/2014/main" id="{1DEBFA69-CDBC-421C-9C48-4CE4A130F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3592"/>
              <a:ext cx="38" cy="58"/>
            </a:xfrm>
            <a:custGeom>
              <a:avLst/>
              <a:gdLst>
                <a:gd name="T0" fmla="*/ 19 w 38"/>
                <a:gd name="T1" fmla="*/ 58 h 58"/>
                <a:gd name="T2" fmla="*/ 38 w 38"/>
                <a:gd name="T3" fmla="*/ 0 h 58"/>
                <a:gd name="T4" fmla="*/ 38 w 38"/>
                <a:gd name="T5" fmla="*/ 0 h 58"/>
                <a:gd name="T6" fmla="*/ 37 w 38"/>
                <a:gd name="T7" fmla="*/ 2 h 58"/>
                <a:gd name="T8" fmla="*/ 37 w 38"/>
                <a:gd name="T9" fmla="*/ 2 h 58"/>
                <a:gd name="T10" fmla="*/ 35 w 38"/>
                <a:gd name="T11" fmla="*/ 2 h 58"/>
                <a:gd name="T12" fmla="*/ 33 w 38"/>
                <a:gd name="T13" fmla="*/ 4 h 58"/>
                <a:gd name="T14" fmla="*/ 33 w 38"/>
                <a:gd name="T15" fmla="*/ 4 h 58"/>
                <a:gd name="T16" fmla="*/ 31 w 38"/>
                <a:gd name="T17" fmla="*/ 4 h 58"/>
                <a:gd name="T18" fmla="*/ 31 w 38"/>
                <a:gd name="T19" fmla="*/ 6 h 58"/>
                <a:gd name="T20" fmla="*/ 29 w 38"/>
                <a:gd name="T21" fmla="*/ 6 h 58"/>
                <a:gd name="T22" fmla="*/ 27 w 38"/>
                <a:gd name="T23" fmla="*/ 6 h 58"/>
                <a:gd name="T24" fmla="*/ 27 w 38"/>
                <a:gd name="T25" fmla="*/ 6 h 58"/>
                <a:gd name="T26" fmla="*/ 25 w 38"/>
                <a:gd name="T27" fmla="*/ 6 h 58"/>
                <a:gd name="T28" fmla="*/ 25 w 38"/>
                <a:gd name="T29" fmla="*/ 6 h 58"/>
                <a:gd name="T30" fmla="*/ 23 w 38"/>
                <a:gd name="T31" fmla="*/ 6 h 58"/>
                <a:gd name="T32" fmla="*/ 21 w 38"/>
                <a:gd name="T33" fmla="*/ 6 h 58"/>
                <a:gd name="T34" fmla="*/ 21 w 38"/>
                <a:gd name="T35" fmla="*/ 6 h 58"/>
                <a:gd name="T36" fmla="*/ 19 w 38"/>
                <a:gd name="T37" fmla="*/ 6 h 58"/>
                <a:gd name="T38" fmla="*/ 17 w 38"/>
                <a:gd name="T39" fmla="*/ 6 h 58"/>
                <a:gd name="T40" fmla="*/ 17 w 38"/>
                <a:gd name="T41" fmla="*/ 6 h 58"/>
                <a:gd name="T42" fmla="*/ 15 w 38"/>
                <a:gd name="T43" fmla="*/ 6 h 58"/>
                <a:gd name="T44" fmla="*/ 15 w 38"/>
                <a:gd name="T45" fmla="*/ 6 h 58"/>
                <a:gd name="T46" fmla="*/ 14 w 38"/>
                <a:gd name="T47" fmla="*/ 6 h 58"/>
                <a:gd name="T48" fmla="*/ 12 w 38"/>
                <a:gd name="T49" fmla="*/ 6 h 58"/>
                <a:gd name="T50" fmla="*/ 12 w 38"/>
                <a:gd name="T51" fmla="*/ 6 h 58"/>
                <a:gd name="T52" fmla="*/ 10 w 38"/>
                <a:gd name="T53" fmla="*/ 6 h 58"/>
                <a:gd name="T54" fmla="*/ 10 w 38"/>
                <a:gd name="T55" fmla="*/ 6 h 58"/>
                <a:gd name="T56" fmla="*/ 8 w 38"/>
                <a:gd name="T57" fmla="*/ 4 h 58"/>
                <a:gd name="T58" fmla="*/ 6 w 38"/>
                <a:gd name="T59" fmla="*/ 4 h 58"/>
                <a:gd name="T60" fmla="*/ 6 w 38"/>
                <a:gd name="T61" fmla="*/ 4 h 58"/>
                <a:gd name="T62" fmla="*/ 4 w 38"/>
                <a:gd name="T63" fmla="*/ 2 h 58"/>
                <a:gd name="T64" fmla="*/ 4 w 38"/>
                <a:gd name="T65" fmla="*/ 2 h 58"/>
                <a:gd name="T66" fmla="*/ 2 w 38"/>
                <a:gd name="T67" fmla="*/ 2 h 58"/>
                <a:gd name="T68" fmla="*/ 0 w 38"/>
                <a:gd name="T69" fmla="*/ 0 h 58"/>
                <a:gd name="T70" fmla="*/ 19 w 38"/>
                <a:gd name="T71" fmla="*/ 58 h 58"/>
                <a:gd name="T72" fmla="*/ 19 w 38"/>
                <a:gd name="T73" fmla="*/ 58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"/>
                <a:gd name="T112" fmla="*/ 0 h 58"/>
                <a:gd name="T113" fmla="*/ 38 w 38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" h="58">
                  <a:moveTo>
                    <a:pt x="19" y="58"/>
                  </a:moveTo>
                  <a:lnTo>
                    <a:pt x="38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Freeform 93">
              <a:extLst>
                <a:ext uri="{FF2B5EF4-FFF2-40B4-BE49-F238E27FC236}">
                  <a16:creationId xmlns:a16="http://schemas.microsoft.com/office/drawing/2014/main" id="{6CC427E2-04FC-494D-9DA5-2C6430F22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3067"/>
              <a:ext cx="27" cy="55"/>
            </a:xfrm>
            <a:custGeom>
              <a:avLst/>
              <a:gdLst>
                <a:gd name="T0" fmla="*/ 13 w 27"/>
                <a:gd name="T1" fmla="*/ 0 h 55"/>
                <a:gd name="T2" fmla="*/ 27 w 27"/>
                <a:gd name="T3" fmla="*/ 55 h 55"/>
                <a:gd name="T4" fmla="*/ 27 w 27"/>
                <a:gd name="T5" fmla="*/ 55 h 55"/>
                <a:gd name="T6" fmla="*/ 25 w 27"/>
                <a:gd name="T7" fmla="*/ 55 h 55"/>
                <a:gd name="T8" fmla="*/ 25 w 27"/>
                <a:gd name="T9" fmla="*/ 55 h 55"/>
                <a:gd name="T10" fmla="*/ 23 w 27"/>
                <a:gd name="T11" fmla="*/ 53 h 55"/>
                <a:gd name="T12" fmla="*/ 23 w 27"/>
                <a:gd name="T13" fmla="*/ 53 h 55"/>
                <a:gd name="T14" fmla="*/ 21 w 27"/>
                <a:gd name="T15" fmla="*/ 53 h 55"/>
                <a:gd name="T16" fmla="*/ 21 w 27"/>
                <a:gd name="T17" fmla="*/ 51 h 55"/>
                <a:gd name="T18" fmla="*/ 21 w 27"/>
                <a:gd name="T19" fmla="*/ 51 h 55"/>
                <a:gd name="T20" fmla="*/ 19 w 27"/>
                <a:gd name="T21" fmla="*/ 51 h 55"/>
                <a:gd name="T22" fmla="*/ 19 w 27"/>
                <a:gd name="T23" fmla="*/ 51 h 55"/>
                <a:gd name="T24" fmla="*/ 17 w 27"/>
                <a:gd name="T25" fmla="*/ 51 h 55"/>
                <a:gd name="T26" fmla="*/ 17 w 27"/>
                <a:gd name="T27" fmla="*/ 51 h 55"/>
                <a:gd name="T28" fmla="*/ 15 w 27"/>
                <a:gd name="T29" fmla="*/ 50 h 55"/>
                <a:gd name="T30" fmla="*/ 15 w 27"/>
                <a:gd name="T31" fmla="*/ 50 h 55"/>
                <a:gd name="T32" fmla="*/ 15 w 27"/>
                <a:gd name="T33" fmla="*/ 50 h 55"/>
                <a:gd name="T34" fmla="*/ 13 w 27"/>
                <a:gd name="T35" fmla="*/ 50 h 55"/>
                <a:gd name="T36" fmla="*/ 13 w 27"/>
                <a:gd name="T37" fmla="*/ 50 h 55"/>
                <a:gd name="T38" fmla="*/ 12 w 27"/>
                <a:gd name="T39" fmla="*/ 50 h 55"/>
                <a:gd name="T40" fmla="*/ 12 w 27"/>
                <a:gd name="T41" fmla="*/ 50 h 55"/>
                <a:gd name="T42" fmla="*/ 10 w 27"/>
                <a:gd name="T43" fmla="*/ 50 h 55"/>
                <a:gd name="T44" fmla="*/ 10 w 27"/>
                <a:gd name="T45" fmla="*/ 50 h 55"/>
                <a:gd name="T46" fmla="*/ 10 w 27"/>
                <a:gd name="T47" fmla="*/ 51 h 55"/>
                <a:gd name="T48" fmla="*/ 8 w 27"/>
                <a:gd name="T49" fmla="*/ 51 h 55"/>
                <a:gd name="T50" fmla="*/ 8 w 27"/>
                <a:gd name="T51" fmla="*/ 51 h 55"/>
                <a:gd name="T52" fmla="*/ 6 w 27"/>
                <a:gd name="T53" fmla="*/ 51 h 55"/>
                <a:gd name="T54" fmla="*/ 6 w 27"/>
                <a:gd name="T55" fmla="*/ 51 h 55"/>
                <a:gd name="T56" fmla="*/ 4 w 27"/>
                <a:gd name="T57" fmla="*/ 51 h 55"/>
                <a:gd name="T58" fmla="*/ 4 w 27"/>
                <a:gd name="T59" fmla="*/ 53 h 55"/>
                <a:gd name="T60" fmla="*/ 2 w 27"/>
                <a:gd name="T61" fmla="*/ 53 h 55"/>
                <a:gd name="T62" fmla="*/ 2 w 27"/>
                <a:gd name="T63" fmla="*/ 53 h 55"/>
                <a:gd name="T64" fmla="*/ 2 w 27"/>
                <a:gd name="T65" fmla="*/ 55 h 55"/>
                <a:gd name="T66" fmla="*/ 0 w 27"/>
                <a:gd name="T67" fmla="*/ 55 h 55"/>
                <a:gd name="T68" fmla="*/ 0 w 27"/>
                <a:gd name="T69" fmla="*/ 55 h 55"/>
                <a:gd name="T70" fmla="*/ 13 w 27"/>
                <a:gd name="T71" fmla="*/ 0 h 55"/>
                <a:gd name="T72" fmla="*/ 13 w 27"/>
                <a:gd name="T73" fmla="*/ 0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5"/>
                <a:gd name="T113" fmla="*/ 27 w 2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5">
                  <a:moveTo>
                    <a:pt x="13" y="0"/>
                  </a:moveTo>
                  <a:lnTo>
                    <a:pt x="27" y="55"/>
                  </a:lnTo>
                  <a:lnTo>
                    <a:pt x="25" y="55"/>
                  </a:lnTo>
                  <a:lnTo>
                    <a:pt x="23" y="53"/>
                  </a:lnTo>
                  <a:lnTo>
                    <a:pt x="21" y="53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Rectangle 94">
              <a:extLst>
                <a:ext uri="{FF2B5EF4-FFF2-40B4-BE49-F238E27FC236}">
                  <a16:creationId xmlns:a16="http://schemas.microsoft.com/office/drawing/2014/main" id="{2ED95D17-DBD5-477A-ADD1-7B2E370A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3095"/>
              <a:ext cx="5" cy="21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20" name="Freeform 95">
              <a:extLst>
                <a:ext uri="{FF2B5EF4-FFF2-40B4-BE49-F238E27FC236}">
                  <a16:creationId xmlns:a16="http://schemas.microsoft.com/office/drawing/2014/main" id="{B6EAA556-A246-4EDD-8EB5-833AE483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3278"/>
              <a:ext cx="27" cy="55"/>
            </a:xfrm>
            <a:custGeom>
              <a:avLst/>
              <a:gdLst>
                <a:gd name="T0" fmla="*/ 13 w 27"/>
                <a:gd name="T1" fmla="*/ 55 h 55"/>
                <a:gd name="T2" fmla="*/ 27 w 27"/>
                <a:gd name="T3" fmla="*/ 0 h 55"/>
                <a:gd name="T4" fmla="*/ 27 w 27"/>
                <a:gd name="T5" fmla="*/ 0 h 55"/>
                <a:gd name="T6" fmla="*/ 25 w 27"/>
                <a:gd name="T7" fmla="*/ 0 h 55"/>
                <a:gd name="T8" fmla="*/ 25 w 27"/>
                <a:gd name="T9" fmla="*/ 0 h 55"/>
                <a:gd name="T10" fmla="*/ 23 w 27"/>
                <a:gd name="T11" fmla="*/ 2 h 55"/>
                <a:gd name="T12" fmla="*/ 23 w 27"/>
                <a:gd name="T13" fmla="*/ 2 h 55"/>
                <a:gd name="T14" fmla="*/ 21 w 27"/>
                <a:gd name="T15" fmla="*/ 2 h 55"/>
                <a:gd name="T16" fmla="*/ 21 w 27"/>
                <a:gd name="T17" fmla="*/ 2 h 55"/>
                <a:gd name="T18" fmla="*/ 21 w 27"/>
                <a:gd name="T19" fmla="*/ 4 h 55"/>
                <a:gd name="T20" fmla="*/ 19 w 27"/>
                <a:gd name="T21" fmla="*/ 4 h 55"/>
                <a:gd name="T22" fmla="*/ 19 w 27"/>
                <a:gd name="T23" fmla="*/ 4 h 55"/>
                <a:gd name="T24" fmla="*/ 17 w 27"/>
                <a:gd name="T25" fmla="*/ 4 h 55"/>
                <a:gd name="T26" fmla="*/ 17 w 27"/>
                <a:gd name="T27" fmla="*/ 4 h 55"/>
                <a:gd name="T28" fmla="*/ 15 w 27"/>
                <a:gd name="T29" fmla="*/ 4 h 55"/>
                <a:gd name="T30" fmla="*/ 15 w 27"/>
                <a:gd name="T31" fmla="*/ 6 h 55"/>
                <a:gd name="T32" fmla="*/ 15 w 27"/>
                <a:gd name="T33" fmla="*/ 6 h 55"/>
                <a:gd name="T34" fmla="*/ 13 w 27"/>
                <a:gd name="T35" fmla="*/ 6 h 55"/>
                <a:gd name="T36" fmla="*/ 13 w 27"/>
                <a:gd name="T37" fmla="*/ 6 h 55"/>
                <a:gd name="T38" fmla="*/ 12 w 27"/>
                <a:gd name="T39" fmla="*/ 6 h 55"/>
                <a:gd name="T40" fmla="*/ 12 w 27"/>
                <a:gd name="T41" fmla="*/ 6 h 55"/>
                <a:gd name="T42" fmla="*/ 10 w 27"/>
                <a:gd name="T43" fmla="*/ 6 h 55"/>
                <a:gd name="T44" fmla="*/ 10 w 27"/>
                <a:gd name="T45" fmla="*/ 4 h 55"/>
                <a:gd name="T46" fmla="*/ 10 w 27"/>
                <a:gd name="T47" fmla="*/ 4 h 55"/>
                <a:gd name="T48" fmla="*/ 8 w 27"/>
                <a:gd name="T49" fmla="*/ 4 h 55"/>
                <a:gd name="T50" fmla="*/ 8 w 27"/>
                <a:gd name="T51" fmla="*/ 4 h 55"/>
                <a:gd name="T52" fmla="*/ 6 w 27"/>
                <a:gd name="T53" fmla="*/ 4 h 55"/>
                <a:gd name="T54" fmla="*/ 6 w 27"/>
                <a:gd name="T55" fmla="*/ 4 h 55"/>
                <a:gd name="T56" fmla="*/ 4 w 27"/>
                <a:gd name="T57" fmla="*/ 2 h 55"/>
                <a:gd name="T58" fmla="*/ 4 w 27"/>
                <a:gd name="T59" fmla="*/ 2 h 55"/>
                <a:gd name="T60" fmla="*/ 2 w 27"/>
                <a:gd name="T61" fmla="*/ 2 h 55"/>
                <a:gd name="T62" fmla="*/ 2 w 27"/>
                <a:gd name="T63" fmla="*/ 2 h 55"/>
                <a:gd name="T64" fmla="*/ 2 w 27"/>
                <a:gd name="T65" fmla="*/ 0 h 55"/>
                <a:gd name="T66" fmla="*/ 0 w 27"/>
                <a:gd name="T67" fmla="*/ 0 h 55"/>
                <a:gd name="T68" fmla="*/ 0 w 27"/>
                <a:gd name="T69" fmla="*/ 0 h 55"/>
                <a:gd name="T70" fmla="*/ 13 w 27"/>
                <a:gd name="T71" fmla="*/ 55 h 55"/>
                <a:gd name="T72" fmla="*/ 13 w 27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5"/>
                <a:gd name="T113" fmla="*/ 27 w 2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5">
                  <a:moveTo>
                    <a:pt x="13" y="55"/>
                  </a:moveTo>
                  <a:lnTo>
                    <a:pt x="27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Rectangle 96">
              <a:extLst>
                <a:ext uri="{FF2B5EF4-FFF2-40B4-BE49-F238E27FC236}">
                  <a16:creationId xmlns:a16="http://schemas.microsoft.com/office/drawing/2014/main" id="{48A8CEFF-D115-493F-B9F7-650CD4460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323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6522" name="Rectangle 97">
              <a:extLst>
                <a:ext uri="{FF2B5EF4-FFF2-40B4-BE49-F238E27FC236}">
                  <a16:creationId xmlns:a16="http://schemas.microsoft.com/office/drawing/2014/main" id="{CA261D9B-F629-4C91-AD32-D740AC426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" y="3330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23" name="Rectangle 98">
              <a:extLst>
                <a:ext uri="{FF2B5EF4-FFF2-40B4-BE49-F238E27FC236}">
                  <a16:creationId xmlns:a16="http://schemas.microsoft.com/office/drawing/2014/main" id="{C518C98F-2B59-4985-9331-60A70796F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3156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6524" name="Rectangle 99">
              <a:extLst>
                <a:ext uri="{FF2B5EF4-FFF2-40B4-BE49-F238E27FC236}">
                  <a16:creationId xmlns:a16="http://schemas.microsoft.com/office/drawing/2014/main" id="{6C94BAFD-F988-4A0B-9B3D-DB185BDFA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3249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6525" name="Freeform 100">
              <a:extLst>
                <a:ext uri="{FF2B5EF4-FFF2-40B4-BE49-F238E27FC236}">
                  <a16:creationId xmlns:a16="http://schemas.microsoft.com/office/drawing/2014/main" id="{2D7D5035-9A2E-44DE-83AE-94C590BC2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182"/>
              <a:ext cx="55" cy="38"/>
            </a:xfrm>
            <a:custGeom>
              <a:avLst/>
              <a:gdLst>
                <a:gd name="T0" fmla="*/ 55 w 55"/>
                <a:gd name="T1" fmla="*/ 19 h 38"/>
                <a:gd name="T2" fmla="*/ 0 w 55"/>
                <a:gd name="T3" fmla="*/ 38 h 38"/>
                <a:gd name="T4" fmla="*/ 0 w 55"/>
                <a:gd name="T5" fmla="*/ 38 h 38"/>
                <a:gd name="T6" fmla="*/ 0 w 55"/>
                <a:gd name="T7" fmla="*/ 36 h 38"/>
                <a:gd name="T8" fmla="*/ 2 w 55"/>
                <a:gd name="T9" fmla="*/ 34 h 38"/>
                <a:gd name="T10" fmla="*/ 2 w 55"/>
                <a:gd name="T11" fmla="*/ 34 h 38"/>
                <a:gd name="T12" fmla="*/ 2 w 55"/>
                <a:gd name="T13" fmla="*/ 32 h 38"/>
                <a:gd name="T14" fmla="*/ 4 w 55"/>
                <a:gd name="T15" fmla="*/ 32 h 38"/>
                <a:gd name="T16" fmla="*/ 4 w 55"/>
                <a:gd name="T17" fmla="*/ 31 h 38"/>
                <a:gd name="T18" fmla="*/ 4 w 55"/>
                <a:gd name="T19" fmla="*/ 29 h 38"/>
                <a:gd name="T20" fmla="*/ 4 w 55"/>
                <a:gd name="T21" fmla="*/ 29 h 38"/>
                <a:gd name="T22" fmla="*/ 6 w 55"/>
                <a:gd name="T23" fmla="*/ 27 h 38"/>
                <a:gd name="T24" fmla="*/ 6 w 55"/>
                <a:gd name="T25" fmla="*/ 27 h 38"/>
                <a:gd name="T26" fmla="*/ 6 w 55"/>
                <a:gd name="T27" fmla="*/ 25 h 38"/>
                <a:gd name="T28" fmla="*/ 6 w 55"/>
                <a:gd name="T29" fmla="*/ 23 h 38"/>
                <a:gd name="T30" fmla="*/ 6 w 55"/>
                <a:gd name="T31" fmla="*/ 23 h 38"/>
                <a:gd name="T32" fmla="*/ 6 w 55"/>
                <a:gd name="T33" fmla="*/ 21 h 38"/>
                <a:gd name="T34" fmla="*/ 6 w 55"/>
                <a:gd name="T35" fmla="*/ 21 h 38"/>
                <a:gd name="T36" fmla="*/ 6 w 55"/>
                <a:gd name="T37" fmla="*/ 19 h 38"/>
                <a:gd name="T38" fmla="*/ 6 w 55"/>
                <a:gd name="T39" fmla="*/ 17 h 38"/>
                <a:gd name="T40" fmla="*/ 6 w 55"/>
                <a:gd name="T41" fmla="*/ 17 h 38"/>
                <a:gd name="T42" fmla="*/ 6 w 55"/>
                <a:gd name="T43" fmla="*/ 15 h 38"/>
                <a:gd name="T44" fmla="*/ 6 w 55"/>
                <a:gd name="T45" fmla="*/ 13 h 38"/>
                <a:gd name="T46" fmla="*/ 6 w 55"/>
                <a:gd name="T47" fmla="*/ 13 h 38"/>
                <a:gd name="T48" fmla="*/ 6 w 55"/>
                <a:gd name="T49" fmla="*/ 11 h 38"/>
                <a:gd name="T50" fmla="*/ 6 w 55"/>
                <a:gd name="T51" fmla="*/ 11 h 38"/>
                <a:gd name="T52" fmla="*/ 4 w 55"/>
                <a:gd name="T53" fmla="*/ 9 h 38"/>
                <a:gd name="T54" fmla="*/ 4 w 55"/>
                <a:gd name="T55" fmla="*/ 7 h 38"/>
                <a:gd name="T56" fmla="*/ 4 w 55"/>
                <a:gd name="T57" fmla="*/ 7 h 38"/>
                <a:gd name="T58" fmla="*/ 4 w 55"/>
                <a:gd name="T59" fmla="*/ 6 h 38"/>
                <a:gd name="T60" fmla="*/ 2 w 55"/>
                <a:gd name="T61" fmla="*/ 6 h 38"/>
                <a:gd name="T62" fmla="*/ 2 w 55"/>
                <a:gd name="T63" fmla="*/ 4 h 38"/>
                <a:gd name="T64" fmla="*/ 2 w 55"/>
                <a:gd name="T65" fmla="*/ 2 h 38"/>
                <a:gd name="T66" fmla="*/ 0 w 55"/>
                <a:gd name="T67" fmla="*/ 2 h 38"/>
                <a:gd name="T68" fmla="*/ 0 w 55"/>
                <a:gd name="T69" fmla="*/ 0 h 38"/>
                <a:gd name="T70" fmla="*/ 55 w 55"/>
                <a:gd name="T71" fmla="*/ 19 h 38"/>
                <a:gd name="T72" fmla="*/ 55 w 55"/>
                <a:gd name="T73" fmla="*/ 19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"/>
                <a:gd name="T112" fmla="*/ 0 h 38"/>
                <a:gd name="T113" fmla="*/ 55 w 55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" h="38">
                  <a:moveTo>
                    <a:pt x="55" y="19"/>
                  </a:moveTo>
                  <a:lnTo>
                    <a:pt x="0" y="38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Rectangle 101">
              <a:extLst>
                <a:ext uri="{FF2B5EF4-FFF2-40B4-BE49-F238E27FC236}">
                  <a16:creationId xmlns:a16="http://schemas.microsoft.com/office/drawing/2014/main" id="{E2644FB6-FA1E-4487-98AA-97DBFF1A6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3197"/>
              <a:ext cx="323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27" name="Freeform 102">
              <a:extLst>
                <a:ext uri="{FF2B5EF4-FFF2-40B4-BE49-F238E27FC236}">
                  <a16:creationId xmlns:a16="http://schemas.microsoft.com/office/drawing/2014/main" id="{5BE9D01B-057D-4516-90D2-211156520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" y="3188"/>
              <a:ext cx="58" cy="26"/>
            </a:xfrm>
            <a:custGeom>
              <a:avLst/>
              <a:gdLst>
                <a:gd name="T0" fmla="*/ 58 w 58"/>
                <a:gd name="T1" fmla="*/ 13 h 26"/>
                <a:gd name="T2" fmla="*/ 0 w 58"/>
                <a:gd name="T3" fmla="*/ 26 h 26"/>
                <a:gd name="T4" fmla="*/ 0 w 58"/>
                <a:gd name="T5" fmla="*/ 26 h 26"/>
                <a:gd name="T6" fmla="*/ 2 w 58"/>
                <a:gd name="T7" fmla="*/ 25 h 26"/>
                <a:gd name="T8" fmla="*/ 2 w 58"/>
                <a:gd name="T9" fmla="*/ 25 h 26"/>
                <a:gd name="T10" fmla="*/ 2 w 58"/>
                <a:gd name="T11" fmla="*/ 25 h 26"/>
                <a:gd name="T12" fmla="*/ 4 w 58"/>
                <a:gd name="T13" fmla="*/ 23 h 26"/>
                <a:gd name="T14" fmla="*/ 4 w 58"/>
                <a:gd name="T15" fmla="*/ 23 h 26"/>
                <a:gd name="T16" fmla="*/ 4 w 58"/>
                <a:gd name="T17" fmla="*/ 21 h 26"/>
                <a:gd name="T18" fmla="*/ 4 w 58"/>
                <a:gd name="T19" fmla="*/ 21 h 26"/>
                <a:gd name="T20" fmla="*/ 6 w 58"/>
                <a:gd name="T21" fmla="*/ 19 h 26"/>
                <a:gd name="T22" fmla="*/ 6 w 58"/>
                <a:gd name="T23" fmla="*/ 19 h 26"/>
                <a:gd name="T24" fmla="*/ 6 w 58"/>
                <a:gd name="T25" fmla="*/ 17 h 26"/>
                <a:gd name="T26" fmla="*/ 6 w 58"/>
                <a:gd name="T27" fmla="*/ 17 h 26"/>
                <a:gd name="T28" fmla="*/ 6 w 58"/>
                <a:gd name="T29" fmla="*/ 17 h 26"/>
                <a:gd name="T30" fmla="*/ 6 w 58"/>
                <a:gd name="T31" fmla="*/ 15 h 26"/>
                <a:gd name="T32" fmla="*/ 6 w 58"/>
                <a:gd name="T33" fmla="*/ 15 h 26"/>
                <a:gd name="T34" fmla="*/ 6 w 58"/>
                <a:gd name="T35" fmla="*/ 13 h 26"/>
                <a:gd name="T36" fmla="*/ 6 w 58"/>
                <a:gd name="T37" fmla="*/ 13 h 26"/>
                <a:gd name="T38" fmla="*/ 6 w 58"/>
                <a:gd name="T39" fmla="*/ 11 h 26"/>
                <a:gd name="T40" fmla="*/ 6 w 58"/>
                <a:gd name="T41" fmla="*/ 11 h 26"/>
                <a:gd name="T42" fmla="*/ 6 w 58"/>
                <a:gd name="T43" fmla="*/ 11 h 26"/>
                <a:gd name="T44" fmla="*/ 6 w 58"/>
                <a:gd name="T45" fmla="*/ 9 h 26"/>
                <a:gd name="T46" fmla="*/ 6 w 58"/>
                <a:gd name="T47" fmla="*/ 9 h 26"/>
                <a:gd name="T48" fmla="*/ 6 w 58"/>
                <a:gd name="T49" fmla="*/ 7 h 26"/>
                <a:gd name="T50" fmla="*/ 6 w 58"/>
                <a:gd name="T51" fmla="*/ 7 h 26"/>
                <a:gd name="T52" fmla="*/ 6 w 58"/>
                <a:gd name="T53" fmla="*/ 5 h 26"/>
                <a:gd name="T54" fmla="*/ 4 w 58"/>
                <a:gd name="T55" fmla="*/ 5 h 26"/>
                <a:gd name="T56" fmla="*/ 4 w 58"/>
                <a:gd name="T57" fmla="*/ 5 h 26"/>
                <a:gd name="T58" fmla="*/ 4 w 58"/>
                <a:gd name="T59" fmla="*/ 3 h 26"/>
                <a:gd name="T60" fmla="*/ 4 w 58"/>
                <a:gd name="T61" fmla="*/ 3 h 26"/>
                <a:gd name="T62" fmla="*/ 2 w 58"/>
                <a:gd name="T63" fmla="*/ 1 h 26"/>
                <a:gd name="T64" fmla="*/ 2 w 58"/>
                <a:gd name="T65" fmla="*/ 1 h 26"/>
                <a:gd name="T66" fmla="*/ 2 w 58"/>
                <a:gd name="T67" fmla="*/ 0 h 26"/>
                <a:gd name="T68" fmla="*/ 0 w 58"/>
                <a:gd name="T69" fmla="*/ 0 h 26"/>
                <a:gd name="T70" fmla="*/ 58 w 58"/>
                <a:gd name="T71" fmla="*/ 13 h 26"/>
                <a:gd name="T72" fmla="*/ 58 w 58"/>
                <a:gd name="T73" fmla="*/ 13 h 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26"/>
                <a:gd name="T113" fmla="*/ 58 w 58"/>
                <a:gd name="T114" fmla="*/ 26 h 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26">
                  <a:moveTo>
                    <a:pt x="58" y="13"/>
                  </a:moveTo>
                  <a:lnTo>
                    <a:pt x="0" y="26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Rectangle 103">
              <a:extLst>
                <a:ext uri="{FF2B5EF4-FFF2-40B4-BE49-F238E27FC236}">
                  <a16:creationId xmlns:a16="http://schemas.microsoft.com/office/drawing/2014/main" id="{74CF9CCC-7767-42B1-ADE7-B732516E1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" y="3197"/>
              <a:ext cx="322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29" name="Rectangle 104">
              <a:extLst>
                <a:ext uri="{FF2B5EF4-FFF2-40B4-BE49-F238E27FC236}">
                  <a16:creationId xmlns:a16="http://schemas.microsoft.com/office/drawing/2014/main" id="{ABDE0D18-0713-424E-AAF0-3963E6184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3" y="301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530" name="Rectangle 105">
              <a:extLst>
                <a:ext uri="{FF2B5EF4-FFF2-40B4-BE49-F238E27FC236}">
                  <a16:creationId xmlns:a16="http://schemas.microsoft.com/office/drawing/2014/main" id="{F4C22A80-E80E-47F4-9D39-330F2086B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3105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531" name="Rectangle 106">
              <a:extLst>
                <a:ext uri="{FF2B5EF4-FFF2-40B4-BE49-F238E27FC236}">
                  <a16:creationId xmlns:a16="http://schemas.microsoft.com/office/drawing/2014/main" id="{8B2232F6-94CB-49C0-BACE-E2009A0BA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" y="301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6532" name="Rectangle 107">
              <a:extLst>
                <a:ext uri="{FF2B5EF4-FFF2-40B4-BE49-F238E27FC236}">
                  <a16:creationId xmlns:a16="http://schemas.microsoft.com/office/drawing/2014/main" id="{AE7B3987-D0AD-4C50-A756-567BE93E9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3103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6533" name="Rectangle 108">
              <a:extLst>
                <a:ext uri="{FF2B5EF4-FFF2-40B4-BE49-F238E27FC236}">
                  <a16:creationId xmlns:a16="http://schemas.microsoft.com/office/drawing/2014/main" id="{EA4DECAB-B04C-42EF-8FC8-51AFFB0CC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" y="3042"/>
              <a:ext cx="69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34" name="Freeform 109">
              <a:extLst>
                <a:ext uri="{FF2B5EF4-FFF2-40B4-BE49-F238E27FC236}">
                  <a16:creationId xmlns:a16="http://schemas.microsoft.com/office/drawing/2014/main" id="{47910D32-38BD-40BB-8EAE-93A74A51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3032"/>
              <a:ext cx="46" cy="25"/>
            </a:xfrm>
            <a:custGeom>
              <a:avLst/>
              <a:gdLst>
                <a:gd name="T0" fmla="*/ 46 w 46"/>
                <a:gd name="T1" fmla="*/ 12 h 25"/>
                <a:gd name="T2" fmla="*/ 0 w 46"/>
                <a:gd name="T3" fmla="*/ 0 h 25"/>
                <a:gd name="T4" fmla="*/ 0 w 46"/>
                <a:gd name="T5" fmla="*/ 0 h 25"/>
                <a:gd name="T6" fmla="*/ 0 w 46"/>
                <a:gd name="T7" fmla="*/ 0 h 25"/>
                <a:gd name="T8" fmla="*/ 0 w 46"/>
                <a:gd name="T9" fmla="*/ 2 h 25"/>
                <a:gd name="T10" fmla="*/ 2 w 46"/>
                <a:gd name="T11" fmla="*/ 2 h 25"/>
                <a:gd name="T12" fmla="*/ 2 w 46"/>
                <a:gd name="T13" fmla="*/ 4 h 25"/>
                <a:gd name="T14" fmla="*/ 2 w 46"/>
                <a:gd name="T15" fmla="*/ 4 h 25"/>
                <a:gd name="T16" fmla="*/ 2 w 46"/>
                <a:gd name="T17" fmla="*/ 4 h 25"/>
                <a:gd name="T18" fmla="*/ 4 w 46"/>
                <a:gd name="T19" fmla="*/ 6 h 25"/>
                <a:gd name="T20" fmla="*/ 4 w 46"/>
                <a:gd name="T21" fmla="*/ 6 h 25"/>
                <a:gd name="T22" fmla="*/ 4 w 46"/>
                <a:gd name="T23" fmla="*/ 8 h 25"/>
                <a:gd name="T24" fmla="*/ 4 w 46"/>
                <a:gd name="T25" fmla="*/ 8 h 25"/>
                <a:gd name="T26" fmla="*/ 4 w 46"/>
                <a:gd name="T27" fmla="*/ 8 h 25"/>
                <a:gd name="T28" fmla="*/ 4 w 46"/>
                <a:gd name="T29" fmla="*/ 10 h 25"/>
                <a:gd name="T30" fmla="*/ 4 w 46"/>
                <a:gd name="T31" fmla="*/ 10 h 25"/>
                <a:gd name="T32" fmla="*/ 4 w 46"/>
                <a:gd name="T33" fmla="*/ 12 h 25"/>
                <a:gd name="T34" fmla="*/ 4 w 46"/>
                <a:gd name="T35" fmla="*/ 12 h 25"/>
                <a:gd name="T36" fmla="*/ 4 w 46"/>
                <a:gd name="T37" fmla="*/ 12 h 25"/>
                <a:gd name="T38" fmla="*/ 4 w 46"/>
                <a:gd name="T39" fmla="*/ 14 h 25"/>
                <a:gd name="T40" fmla="*/ 4 w 46"/>
                <a:gd name="T41" fmla="*/ 14 h 25"/>
                <a:gd name="T42" fmla="*/ 4 w 46"/>
                <a:gd name="T43" fmla="*/ 15 h 25"/>
                <a:gd name="T44" fmla="*/ 4 w 46"/>
                <a:gd name="T45" fmla="*/ 15 h 25"/>
                <a:gd name="T46" fmla="*/ 4 w 46"/>
                <a:gd name="T47" fmla="*/ 15 h 25"/>
                <a:gd name="T48" fmla="*/ 4 w 46"/>
                <a:gd name="T49" fmla="*/ 17 h 25"/>
                <a:gd name="T50" fmla="*/ 4 w 46"/>
                <a:gd name="T51" fmla="*/ 17 h 25"/>
                <a:gd name="T52" fmla="*/ 4 w 46"/>
                <a:gd name="T53" fmla="*/ 19 h 25"/>
                <a:gd name="T54" fmla="*/ 4 w 46"/>
                <a:gd name="T55" fmla="*/ 19 h 25"/>
                <a:gd name="T56" fmla="*/ 2 w 46"/>
                <a:gd name="T57" fmla="*/ 19 h 25"/>
                <a:gd name="T58" fmla="*/ 2 w 46"/>
                <a:gd name="T59" fmla="*/ 21 h 25"/>
                <a:gd name="T60" fmla="*/ 2 w 46"/>
                <a:gd name="T61" fmla="*/ 21 h 25"/>
                <a:gd name="T62" fmla="*/ 2 w 46"/>
                <a:gd name="T63" fmla="*/ 23 h 25"/>
                <a:gd name="T64" fmla="*/ 0 w 46"/>
                <a:gd name="T65" fmla="*/ 23 h 25"/>
                <a:gd name="T66" fmla="*/ 0 w 46"/>
                <a:gd name="T67" fmla="*/ 23 h 25"/>
                <a:gd name="T68" fmla="*/ 0 w 46"/>
                <a:gd name="T69" fmla="*/ 25 h 25"/>
                <a:gd name="T70" fmla="*/ 46 w 46"/>
                <a:gd name="T71" fmla="*/ 12 h 25"/>
                <a:gd name="T72" fmla="*/ 46 w 46"/>
                <a:gd name="T73" fmla="*/ 1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5"/>
                <a:gd name="T113" fmla="*/ 46 w 46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5">
                  <a:moveTo>
                    <a:pt x="46" y="1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Rectangle 110">
              <a:extLst>
                <a:ext uri="{FF2B5EF4-FFF2-40B4-BE49-F238E27FC236}">
                  <a16:creationId xmlns:a16="http://schemas.microsoft.com/office/drawing/2014/main" id="{5033A47B-931B-471C-85F3-52E5F945A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" y="3038"/>
              <a:ext cx="69" cy="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36" name="Freeform 111">
              <a:extLst>
                <a:ext uri="{FF2B5EF4-FFF2-40B4-BE49-F238E27FC236}">
                  <a16:creationId xmlns:a16="http://schemas.microsoft.com/office/drawing/2014/main" id="{7007AC93-FF7B-40E9-ABB8-7178C01B2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030"/>
              <a:ext cx="46" cy="23"/>
            </a:xfrm>
            <a:custGeom>
              <a:avLst/>
              <a:gdLst>
                <a:gd name="T0" fmla="*/ 46 w 46"/>
                <a:gd name="T1" fmla="*/ 12 h 23"/>
                <a:gd name="T2" fmla="*/ 0 w 46"/>
                <a:gd name="T3" fmla="*/ 0 h 23"/>
                <a:gd name="T4" fmla="*/ 0 w 46"/>
                <a:gd name="T5" fmla="*/ 0 h 23"/>
                <a:gd name="T6" fmla="*/ 0 w 46"/>
                <a:gd name="T7" fmla="*/ 0 h 23"/>
                <a:gd name="T8" fmla="*/ 0 w 46"/>
                <a:gd name="T9" fmla="*/ 0 h 23"/>
                <a:gd name="T10" fmla="*/ 2 w 46"/>
                <a:gd name="T11" fmla="*/ 2 h 23"/>
                <a:gd name="T12" fmla="*/ 2 w 46"/>
                <a:gd name="T13" fmla="*/ 2 h 23"/>
                <a:gd name="T14" fmla="*/ 2 w 46"/>
                <a:gd name="T15" fmla="*/ 4 h 23"/>
                <a:gd name="T16" fmla="*/ 2 w 46"/>
                <a:gd name="T17" fmla="*/ 4 h 23"/>
                <a:gd name="T18" fmla="*/ 4 w 46"/>
                <a:gd name="T19" fmla="*/ 4 h 23"/>
                <a:gd name="T20" fmla="*/ 4 w 46"/>
                <a:gd name="T21" fmla="*/ 6 h 23"/>
                <a:gd name="T22" fmla="*/ 4 w 46"/>
                <a:gd name="T23" fmla="*/ 6 h 23"/>
                <a:gd name="T24" fmla="*/ 4 w 46"/>
                <a:gd name="T25" fmla="*/ 6 h 23"/>
                <a:gd name="T26" fmla="*/ 4 w 46"/>
                <a:gd name="T27" fmla="*/ 8 h 23"/>
                <a:gd name="T28" fmla="*/ 4 w 46"/>
                <a:gd name="T29" fmla="*/ 8 h 23"/>
                <a:gd name="T30" fmla="*/ 4 w 46"/>
                <a:gd name="T31" fmla="*/ 10 h 23"/>
                <a:gd name="T32" fmla="*/ 4 w 46"/>
                <a:gd name="T33" fmla="*/ 10 h 23"/>
                <a:gd name="T34" fmla="*/ 4 w 46"/>
                <a:gd name="T35" fmla="*/ 10 h 23"/>
                <a:gd name="T36" fmla="*/ 4 w 46"/>
                <a:gd name="T37" fmla="*/ 12 h 23"/>
                <a:gd name="T38" fmla="*/ 4 w 46"/>
                <a:gd name="T39" fmla="*/ 12 h 23"/>
                <a:gd name="T40" fmla="*/ 4 w 46"/>
                <a:gd name="T41" fmla="*/ 14 h 23"/>
                <a:gd name="T42" fmla="*/ 4 w 46"/>
                <a:gd name="T43" fmla="*/ 14 h 23"/>
                <a:gd name="T44" fmla="*/ 4 w 46"/>
                <a:gd name="T45" fmla="*/ 14 h 23"/>
                <a:gd name="T46" fmla="*/ 4 w 46"/>
                <a:gd name="T47" fmla="*/ 16 h 23"/>
                <a:gd name="T48" fmla="*/ 4 w 46"/>
                <a:gd name="T49" fmla="*/ 16 h 23"/>
                <a:gd name="T50" fmla="*/ 4 w 46"/>
                <a:gd name="T51" fmla="*/ 17 h 23"/>
                <a:gd name="T52" fmla="*/ 4 w 46"/>
                <a:gd name="T53" fmla="*/ 17 h 23"/>
                <a:gd name="T54" fmla="*/ 4 w 46"/>
                <a:gd name="T55" fmla="*/ 17 h 23"/>
                <a:gd name="T56" fmla="*/ 2 w 46"/>
                <a:gd name="T57" fmla="*/ 19 h 23"/>
                <a:gd name="T58" fmla="*/ 2 w 46"/>
                <a:gd name="T59" fmla="*/ 19 h 23"/>
                <a:gd name="T60" fmla="*/ 2 w 46"/>
                <a:gd name="T61" fmla="*/ 21 h 23"/>
                <a:gd name="T62" fmla="*/ 2 w 46"/>
                <a:gd name="T63" fmla="*/ 21 h 23"/>
                <a:gd name="T64" fmla="*/ 0 w 46"/>
                <a:gd name="T65" fmla="*/ 21 h 23"/>
                <a:gd name="T66" fmla="*/ 0 w 46"/>
                <a:gd name="T67" fmla="*/ 23 h 23"/>
                <a:gd name="T68" fmla="*/ 0 w 46"/>
                <a:gd name="T69" fmla="*/ 23 h 23"/>
                <a:gd name="T70" fmla="*/ 46 w 46"/>
                <a:gd name="T71" fmla="*/ 12 h 23"/>
                <a:gd name="T72" fmla="*/ 46 w 46"/>
                <a:gd name="T73" fmla="*/ 12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3"/>
                <a:gd name="T113" fmla="*/ 46 w 46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3">
                  <a:moveTo>
                    <a:pt x="46" y="1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72" name="Text Box 112">
            <a:extLst>
              <a:ext uri="{FF2B5EF4-FFF2-40B4-BE49-F238E27FC236}">
                <a16:creationId xmlns:a16="http://schemas.microsoft.com/office/drawing/2014/main" id="{01735950-896D-43D4-9D7C-70D02CDC0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49613"/>
            <a:ext cx="3997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Naglo proširenje poprečnog preseka</a:t>
            </a:r>
            <a:endParaRPr lang="en-US" altLang="en-US" b="1"/>
          </a:p>
        </p:txBody>
      </p:sp>
      <p:pic>
        <p:nvPicPr>
          <p:cNvPr id="194673" name="Picture 113" descr="BD14868_">
            <a:extLst>
              <a:ext uri="{FF2B5EF4-FFF2-40B4-BE49-F238E27FC236}">
                <a16:creationId xmlns:a16="http://schemas.microsoft.com/office/drawing/2014/main" id="{29324A64-12F0-4E15-98F5-59E095E6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343275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74" name="Group 114">
            <a:extLst>
              <a:ext uri="{FF2B5EF4-FFF2-40B4-BE49-F238E27FC236}">
                <a16:creationId xmlns:a16="http://schemas.microsoft.com/office/drawing/2014/main" id="{2EBBB12D-CE6E-4431-9469-4861A6541122}"/>
              </a:ext>
            </a:extLst>
          </p:cNvPr>
          <p:cNvGraphicFramePr>
            <a:graphicFrameLocks noGrp="1"/>
          </p:cNvGraphicFramePr>
          <p:nvPr/>
        </p:nvGraphicFramePr>
        <p:xfrm>
          <a:off x="3492500" y="4941888"/>
          <a:ext cx="5321300" cy="1165225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/A</a:t>
                      </a:r>
                      <a:r>
                        <a:rPr kumimoji="0" lang="en-U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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143">
            <a:extLst>
              <a:ext uri="{FF2B5EF4-FFF2-40B4-BE49-F238E27FC236}">
                <a16:creationId xmlns:a16="http://schemas.microsoft.com/office/drawing/2014/main" id="{D75CED74-F284-460F-BC0F-47C952B44B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08625" y="3716338"/>
            <a:ext cx="1901825" cy="998537"/>
            <a:chOff x="3470" y="2341"/>
            <a:chExt cx="1198" cy="629"/>
          </a:xfrm>
        </p:grpSpPr>
        <p:sp>
          <p:nvSpPr>
            <p:cNvPr id="16430" name="AutoShape 144">
              <a:extLst>
                <a:ext uri="{FF2B5EF4-FFF2-40B4-BE49-F238E27FC236}">
                  <a16:creationId xmlns:a16="http://schemas.microsoft.com/office/drawing/2014/main" id="{93A61AA3-2826-41A0-8DA6-46B939E85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70" y="2341"/>
              <a:ext cx="11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45">
              <a:extLst>
                <a:ext uri="{FF2B5EF4-FFF2-40B4-BE49-F238E27FC236}">
                  <a16:creationId xmlns:a16="http://schemas.microsoft.com/office/drawing/2014/main" id="{2A770172-5129-4361-BF39-D9A725F9A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650"/>
              <a:ext cx="2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Rectangle 146">
              <a:extLst>
                <a:ext uri="{FF2B5EF4-FFF2-40B4-BE49-F238E27FC236}">
                  <a16:creationId xmlns:a16="http://schemas.microsoft.com/office/drawing/2014/main" id="{6BF72352-BB9E-48F1-8440-039963E90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2348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33" name="Rectangle 147">
              <a:extLst>
                <a:ext uri="{FF2B5EF4-FFF2-40B4-BE49-F238E27FC236}">
                  <a16:creationId xmlns:a16="http://schemas.microsoft.com/office/drawing/2014/main" id="{664E9A4B-E17D-40EC-861E-A192AB56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2793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6434" name="Rectangle 148">
              <a:extLst>
                <a:ext uri="{FF2B5EF4-FFF2-40B4-BE49-F238E27FC236}">
                  <a16:creationId xmlns:a16="http://schemas.microsoft.com/office/drawing/2014/main" id="{41034F85-C0C4-4C9C-8222-463AA6F3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528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6435" name="Rectangle 149">
              <a:extLst>
                <a:ext uri="{FF2B5EF4-FFF2-40B4-BE49-F238E27FC236}">
                  <a16:creationId xmlns:a16="http://schemas.microsoft.com/office/drawing/2014/main" id="{1201B668-D17E-4CCD-A45D-60F23E2C4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2528"/>
              <a:ext cx="1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6436" name="Rectangle 150">
              <a:extLst>
                <a:ext uri="{FF2B5EF4-FFF2-40B4-BE49-F238E27FC236}">
                  <a16:creationId xmlns:a16="http://schemas.microsoft.com/office/drawing/2014/main" id="{BCAC3FB3-E590-492B-AE4C-01CA1EDED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506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6437" name="Rectangle 151">
              <a:extLst>
                <a:ext uri="{FF2B5EF4-FFF2-40B4-BE49-F238E27FC236}">
                  <a16:creationId xmlns:a16="http://schemas.microsoft.com/office/drawing/2014/main" id="{B8F497E9-4C05-414D-B669-953802D3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693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16438" name="Rectangle 152">
              <a:extLst>
                <a:ext uri="{FF2B5EF4-FFF2-40B4-BE49-F238E27FC236}">
                  <a16:creationId xmlns:a16="http://schemas.microsoft.com/office/drawing/2014/main" id="{DA69BECE-BBB4-40FC-84FC-EE590E11F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383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16439" name="Rectangle 153">
              <a:extLst>
                <a:ext uri="{FF2B5EF4-FFF2-40B4-BE49-F238E27FC236}">
                  <a16:creationId xmlns:a16="http://schemas.microsoft.com/office/drawing/2014/main" id="{BC93AB64-F0E1-47DD-810E-FBDBF407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506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6440" name="Rectangle 154">
              <a:extLst>
                <a:ext uri="{FF2B5EF4-FFF2-40B4-BE49-F238E27FC236}">
                  <a16:creationId xmlns:a16="http://schemas.microsoft.com/office/drawing/2014/main" id="{371CBA46-0323-473A-BD0F-134F2C0D9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693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16441" name="Rectangle 155">
              <a:extLst>
                <a:ext uri="{FF2B5EF4-FFF2-40B4-BE49-F238E27FC236}">
                  <a16:creationId xmlns:a16="http://schemas.microsoft.com/office/drawing/2014/main" id="{E56C1316-8316-48F7-9727-0627EBC5B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383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16442" name="Rectangle 156">
              <a:extLst>
                <a:ext uri="{FF2B5EF4-FFF2-40B4-BE49-F238E27FC236}">
                  <a16:creationId xmlns:a16="http://schemas.microsoft.com/office/drawing/2014/main" id="{5AA546C1-F9B8-4E0D-903F-FF9833B2A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2508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6443" name="Rectangle 157">
              <a:extLst>
                <a:ext uri="{FF2B5EF4-FFF2-40B4-BE49-F238E27FC236}">
                  <a16:creationId xmlns:a16="http://schemas.microsoft.com/office/drawing/2014/main" id="{F4DB0208-D898-416D-A38D-B60AB92B2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508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6444" name="Rectangle 158">
              <a:extLst>
                <a:ext uri="{FF2B5EF4-FFF2-40B4-BE49-F238E27FC236}">
                  <a16:creationId xmlns:a16="http://schemas.microsoft.com/office/drawing/2014/main" id="{5DDEBAA7-F018-45FF-B1A3-58C8A7A6B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2671"/>
              <a:ext cx="20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6445" name="Rectangle 159">
              <a:extLst>
                <a:ext uri="{FF2B5EF4-FFF2-40B4-BE49-F238E27FC236}">
                  <a16:creationId xmlns:a16="http://schemas.microsoft.com/office/drawing/2014/main" id="{3852E881-28E0-4477-8203-C69827376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406"/>
              <a:ext cx="20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6446" name="Rectangle 160">
              <a:extLst>
                <a:ext uri="{FF2B5EF4-FFF2-40B4-BE49-F238E27FC236}">
                  <a16:creationId xmlns:a16="http://schemas.microsoft.com/office/drawing/2014/main" id="{D9281EF3-BE15-4386-A98A-7CDB7F707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508"/>
              <a:ext cx="21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z</a:t>
              </a:r>
              <a:endParaRPr lang="en-US" alt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C06C4-8D18-439D-88BF-42567949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/>
      <p:bldP spid="194580" grpId="0"/>
      <p:bldP spid="1946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29452001-DC8D-4513-A216-FD9956B2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AF18A7-FD58-4BF1-921F-684BC4A7C65A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17412" name="Line 2">
            <a:extLst>
              <a:ext uri="{FF2B5EF4-FFF2-40B4-BE49-F238E27FC236}">
                <a16:creationId xmlns:a16="http://schemas.microsoft.com/office/drawing/2014/main" id="{B7AF9539-5684-49E5-804F-DA794ECAA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279A3621-536C-4CC1-9265-BDF04427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7415" name="Line 5">
            <a:extLst>
              <a:ext uri="{FF2B5EF4-FFF2-40B4-BE49-F238E27FC236}">
                <a16:creationId xmlns:a16="http://schemas.microsoft.com/office/drawing/2014/main" id="{DF8B1337-6784-4981-9CAC-78680FA82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WordArt 6">
            <a:extLst>
              <a:ext uri="{FF2B5EF4-FFF2-40B4-BE49-F238E27FC236}">
                <a16:creationId xmlns:a16="http://schemas.microsoft.com/office/drawing/2014/main" id="{980AE4D0-1F26-4438-90F7-BA18D254F6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2700" y="765175"/>
            <a:ext cx="657860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HIDRAULIČKI OTPORI </a:t>
            </a:r>
          </a:p>
        </p:txBody>
      </p:sp>
      <p:sp>
        <p:nvSpPr>
          <p:cNvPr id="17417" name="Text Box 7">
            <a:extLst>
              <a:ext uri="{FF2B5EF4-FFF2-40B4-BE49-F238E27FC236}">
                <a16:creationId xmlns:a16="http://schemas.microsoft.com/office/drawing/2014/main" id="{07D5EEF3-3CAA-40A4-BFE8-D5F862AAF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77323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Lokalni otpori</a:t>
            </a:r>
            <a:endParaRPr lang="en-US" altLang="en-US" sz="1800" b="1"/>
          </a:p>
        </p:txBody>
      </p:sp>
      <p:pic>
        <p:nvPicPr>
          <p:cNvPr id="17418" name="Picture 8" descr="BD14868_">
            <a:extLst>
              <a:ext uri="{FF2B5EF4-FFF2-40B4-BE49-F238E27FC236}">
                <a16:creationId xmlns:a16="http://schemas.microsoft.com/office/drawing/2014/main" id="{72F986D3-BEBF-4EF4-9DA1-C98E936B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6690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Group 9">
            <a:extLst>
              <a:ext uri="{FF2B5EF4-FFF2-40B4-BE49-F238E27FC236}">
                <a16:creationId xmlns:a16="http://schemas.microsoft.com/office/drawing/2014/main" id="{E9D9A5E3-A95B-4713-AC96-01A38EE30D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750" y="2133600"/>
            <a:ext cx="1390650" cy="825500"/>
            <a:chOff x="544" y="1389"/>
            <a:chExt cx="876" cy="520"/>
          </a:xfrm>
        </p:grpSpPr>
        <p:sp>
          <p:nvSpPr>
            <p:cNvPr id="17573" name="AutoShape 10">
              <a:extLst>
                <a:ext uri="{FF2B5EF4-FFF2-40B4-BE49-F238E27FC236}">
                  <a16:creationId xmlns:a16="http://schemas.microsoft.com/office/drawing/2014/main" id="{F383931F-BE2F-4E94-A415-B675DF6267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4" y="1389"/>
              <a:ext cx="87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4" name="Line 11">
              <a:extLst>
                <a:ext uri="{FF2B5EF4-FFF2-40B4-BE49-F238E27FC236}">
                  <a16:creationId xmlns:a16="http://schemas.microsoft.com/office/drawing/2014/main" id="{E22A706C-E904-4BA1-AD3E-D33AC265E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1650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5" name="Rectangle 12">
              <a:extLst>
                <a:ext uri="{FF2B5EF4-FFF2-40B4-BE49-F238E27FC236}">
                  <a16:creationId xmlns:a16="http://schemas.microsoft.com/office/drawing/2014/main" id="{4700A6C6-DBF2-4CC9-9233-24200C14B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7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7576" name="Rectangle 13">
              <a:extLst>
                <a:ext uri="{FF2B5EF4-FFF2-40B4-BE49-F238E27FC236}">
                  <a16:creationId xmlns:a16="http://schemas.microsoft.com/office/drawing/2014/main" id="{0FB8F4C9-2CC3-45C4-939F-DE5C01186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40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7577" name="Rectangle 14">
              <a:extLst>
                <a:ext uri="{FF2B5EF4-FFF2-40B4-BE49-F238E27FC236}">
                  <a16:creationId xmlns:a16="http://schemas.microsoft.com/office/drawing/2014/main" id="{75FF4D47-54A0-4230-910F-DF0D9B6CD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" y="1527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7578" name="Rectangle 15">
              <a:extLst>
                <a:ext uri="{FF2B5EF4-FFF2-40B4-BE49-F238E27FC236}">
                  <a16:creationId xmlns:a16="http://schemas.microsoft.com/office/drawing/2014/main" id="{CEA4B929-0DFF-4E98-AED8-05FAD7E39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648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7579" name="Rectangle 16">
              <a:extLst>
                <a:ext uri="{FF2B5EF4-FFF2-40B4-BE49-F238E27FC236}">
                  <a16:creationId xmlns:a16="http://schemas.microsoft.com/office/drawing/2014/main" id="{252B1E22-68C8-4C98-84E8-CBAE5FDA2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167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7580" name="Rectangle 17">
              <a:extLst>
                <a:ext uri="{FF2B5EF4-FFF2-40B4-BE49-F238E27FC236}">
                  <a16:creationId xmlns:a16="http://schemas.microsoft.com/office/drawing/2014/main" id="{E945D2E4-B857-4ACB-8810-B94EF4A75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39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7581" name="Rectangle 18">
              <a:extLst>
                <a:ext uri="{FF2B5EF4-FFF2-40B4-BE49-F238E27FC236}">
                  <a16:creationId xmlns:a16="http://schemas.microsoft.com/office/drawing/2014/main" id="{AD7DFD3A-38B7-4D76-868C-78C5D9C8F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150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z</a:t>
              </a:r>
              <a:endParaRPr lang="en-US" altLang="en-US"/>
            </a:p>
          </p:txBody>
        </p:sp>
        <p:sp>
          <p:nvSpPr>
            <p:cNvPr id="17582" name="Rectangle 19">
              <a:extLst>
                <a:ext uri="{FF2B5EF4-FFF2-40B4-BE49-F238E27FC236}">
                  <a16:creationId xmlns:a16="http://schemas.microsoft.com/office/drawing/2014/main" id="{CDF91752-F3D0-45B8-AEB7-996A33881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50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7420" name="Text Box 20">
            <a:extLst>
              <a:ext uri="{FF2B5EF4-FFF2-40B4-BE49-F238E27FC236}">
                <a16:creationId xmlns:a16="http://schemas.microsoft.com/office/drawing/2014/main" id="{8D43DECF-1911-4568-91C8-885F89DA8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2328863"/>
            <a:ext cx="6769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ym typeface="Symbol" panose="05050102010706020507" pitchFamily="18" charset="2"/>
              </a:rPr>
              <a:t></a:t>
            </a:r>
            <a:r>
              <a:rPr lang="sr-Latn-CS" altLang="en-US" b="1">
                <a:sym typeface="Symbol" panose="05050102010706020507" pitchFamily="18" charset="2"/>
              </a:rPr>
              <a:t> – koeficijent koji zavisi od lokalnog otpora i određuje se obično eksperimantalnim putem, a na njega utiče karakter dolaska tečnosti do lokalnog otpora.</a:t>
            </a:r>
          </a:p>
        </p:txBody>
      </p:sp>
      <p:sp>
        <p:nvSpPr>
          <p:cNvPr id="195605" name="Text Box 21">
            <a:extLst>
              <a:ext uri="{FF2B5EF4-FFF2-40B4-BE49-F238E27FC236}">
                <a16:creationId xmlns:a16="http://schemas.microsoft.com/office/drawing/2014/main" id="{BC3B56D3-9AC3-46A9-8057-199F63E8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49613"/>
            <a:ext cx="3997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Naglo suženje poprečnog preseka</a:t>
            </a:r>
            <a:endParaRPr lang="en-US" altLang="en-US" b="1"/>
          </a:p>
        </p:txBody>
      </p:sp>
      <p:pic>
        <p:nvPicPr>
          <p:cNvPr id="195606" name="Picture 22" descr="BD14868_">
            <a:extLst>
              <a:ext uri="{FF2B5EF4-FFF2-40B4-BE49-F238E27FC236}">
                <a16:creationId xmlns:a16="http://schemas.microsoft.com/office/drawing/2014/main" id="{B35B6EF1-BF55-45F1-8827-C6BA6D637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343275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5607" name="Group 23">
            <a:extLst>
              <a:ext uri="{FF2B5EF4-FFF2-40B4-BE49-F238E27FC236}">
                <a16:creationId xmlns:a16="http://schemas.microsoft.com/office/drawing/2014/main" id="{614D483C-EF41-4F55-BA89-FFB7F638360C}"/>
              </a:ext>
            </a:extLst>
          </p:cNvPr>
          <p:cNvGraphicFramePr>
            <a:graphicFrameLocks noGrp="1"/>
          </p:cNvGraphicFramePr>
          <p:nvPr/>
        </p:nvGraphicFramePr>
        <p:xfrm>
          <a:off x="3492500" y="4941888"/>
          <a:ext cx="5321300" cy="1165225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sr-Latn-C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/A</a:t>
                      </a:r>
                      <a:r>
                        <a:rPr kumimoji="0" lang="sr-Latn-CS" sz="18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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52">
            <a:extLst>
              <a:ext uri="{FF2B5EF4-FFF2-40B4-BE49-F238E27FC236}">
                <a16:creationId xmlns:a16="http://schemas.microsoft.com/office/drawing/2014/main" id="{B9E68C93-9EBB-48E1-AA1A-0D8BADEFAC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08625" y="3716338"/>
            <a:ext cx="1901825" cy="998537"/>
            <a:chOff x="3470" y="2341"/>
            <a:chExt cx="1198" cy="629"/>
          </a:xfrm>
        </p:grpSpPr>
        <p:sp>
          <p:nvSpPr>
            <p:cNvPr id="17556" name="AutoShape 53">
              <a:extLst>
                <a:ext uri="{FF2B5EF4-FFF2-40B4-BE49-F238E27FC236}">
                  <a16:creationId xmlns:a16="http://schemas.microsoft.com/office/drawing/2014/main" id="{9EDFCC32-9F94-4C1B-9E96-4813B7038F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70" y="2341"/>
              <a:ext cx="11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Line 54">
              <a:extLst>
                <a:ext uri="{FF2B5EF4-FFF2-40B4-BE49-F238E27FC236}">
                  <a16:creationId xmlns:a16="http://schemas.microsoft.com/office/drawing/2014/main" id="{85529CDD-8782-405A-BC3F-4F3B32D61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650"/>
              <a:ext cx="2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Rectangle 55">
              <a:extLst>
                <a:ext uri="{FF2B5EF4-FFF2-40B4-BE49-F238E27FC236}">
                  <a16:creationId xmlns:a16="http://schemas.microsoft.com/office/drawing/2014/main" id="{C1DCEB18-83E6-4E50-9A2D-6BC861D4B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2348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7559" name="Rectangle 56">
              <a:extLst>
                <a:ext uri="{FF2B5EF4-FFF2-40B4-BE49-F238E27FC236}">
                  <a16:creationId xmlns:a16="http://schemas.microsoft.com/office/drawing/2014/main" id="{36ADCD22-E50D-479F-B600-C312FD170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279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7560" name="Rectangle 57">
              <a:extLst>
                <a:ext uri="{FF2B5EF4-FFF2-40B4-BE49-F238E27FC236}">
                  <a16:creationId xmlns:a16="http://schemas.microsoft.com/office/drawing/2014/main" id="{0DF1D1CB-3ED6-4FDA-9424-C7AF8DFB0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52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7561" name="Rectangle 58">
              <a:extLst>
                <a:ext uri="{FF2B5EF4-FFF2-40B4-BE49-F238E27FC236}">
                  <a16:creationId xmlns:a16="http://schemas.microsoft.com/office/drawing/2014/main" id="{D21B11DA-4BA2-44BF-A44D-F60B03CCD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2528"/>
              <a:ext cx="1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7562" name="Rectangle 59">
              <a:extLst>
                <a:ext uri="{FF2B5EF4-FFF2-40B4-BE49-F238E27FC236}">
                  <a16:creationId xmlns:a16="http://schemas.microsoft.com/office/drawing/2014/main" id="{2ED88F81-7FF9-47EC-A1C1-18C2451C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506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7563" name="Rectangle 60">
              <a:extLst>
                <a:ext uri="{FF2B5EF4-FFF2-40B4-BE49-F238E27FC236}">
                  <a16:creationId xmlns:a16="http://schemas.microsoft.com/office/drawing/2014/main" id="{880A41A5-0B78-40AE-AAC7-1B8843E4F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693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17564" name="Rectangle 61">
              <a:extLst>
                <a:ext uri="{FF2B5EF4-FFF2-40B4-BE49-F238E27FC236}">
                  <a16:creationId xmlns:a16="http://schemas.microsoft.com/office/drawing/2014/main" id="{1B2EDA8C-8B97-4F02-9618-158991638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383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17565" name="Rectangle 62">
              <a:extLst>
                <a:ext uri="{FF2B5EF4-FFF2-40B4-BE49-F238E27FC236}">
                  <a16:creationId xmlns:a16="http://schemas.microsoft.com/office/drawing/2014/main" id="{5A01ACF0-740A-4687-8FA2-1533D2B12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506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7566" name="Rectangle 63">
              <a:extLst>
                <a:ext uri="{FF2B5EF4-FFF2-40B4-BE49-F238E27FC236}">
                  <a16:creationId xmlns:a16="http://schemas.microsoft.com/office/drawing/2014/main" id="{2A080BE4-3DA6-40C4-8B43-61ED8E425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693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17567" name="Rectangle 64">
              <a:extLst>
                <a:ext uri="{FF2B5EF4-FFF2-40B4-BE49-F238E27FC236}">
                  <a16:creationId xmlns:a16="http://schemas.microsoft.com/office/drawing/2014/main" id="{AB6536B7-0FA7-4A75-8357-DFA54E40D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2383"/>
              <a:ext cx="19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17568" name="Rectangle 65">
              <a:extLst>
                <a:ext uri="{FF2B5EF4-FFF2-40B4-BE49-F238E27FC236}">
                  <a16:creationId xmlns:a16="http://schemas.microsoft.com/office/drawing/2014/main" id="{A7C2DCF1-E491-4D91-A315-4A8F5C4D6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2508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17569" name="Rectangle 66">
              <a:extLst>
                <a:ext uri="{FF2B5EF4-FFF2-40B4-BE49-F238E27FC236}">
                  <a16:creationId xmlns:a16="http://schemas.microsoft.com/office/drawing/2014/main" id="{D1DAA326-0F6D-48E7-B6AB-645E09467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508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7570" name="Rectangle 67">
              <a:extLst>
                <a:ext uri="{FF2B5EF4-FFF2-40B4-BE49-F238E27FC236}">
                  <a16:creationId xmlns:a16="http://schemas.microsoft.com/office/drawing/2014/main" id="{67F2DE8F-96B7-4773-87CF-D2C318909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2671"/>
              <a:ext cx="20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7571" name="Rectangle 68">
              <a:extLst>
                <a:ext uri="{FF2B5EF4-FFF2-40B4-BE49-F238E27FC236}">
                  <a16:creationId xmlns:a16="http://schemas.microsoft.com/office/drawing/2014/main" id="{1A4F0E8C-A929-4072-BD68-BA1882787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406"/>
              <a:ext cx="20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7572" name="Rectangle 69">
              <a:extLst>
                <a:ext uri="{FF2B5EF4-FFF2-40B4-BE49-F238E27FC236}">
                  <a16:creationId xmlns:a16="http://schemas.microsoft.com/office/drawing/2014/main" id="{D85189B8-BB01-4946-9116-3A9F62E7D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2508"/>
              <a:ext cx="21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z</a:t>
              </a:r>
              <a:endParaRPr lang="en-US" altLang="en-US"/>
            </a:p>
          </p:txBody>
        </p:sp>
      </p:grpSp>
      <p:grpSp>
        <p:nvGrpSpPr>
          <p:cNvPr id="4" name="Group 70">
            <a:extLst>
              <a:ext uri="{FF2B5EF4-FFF2-40B4-BE49-F238E27FC236}">
                <a16:creationId xmlns:a16="http://schemas.microsoft.com/office/drawing/2014/main" id="{76456957-F1B7-4AF3-B009-31EE74BEDE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1463" y="3511550"/>
            <a:ext cx="4552950" cy="1501775"/>
            <a:chOff x="171" y="2144"/>
            <a:chExt cx="2868" cy="946"/>
          </a:xfrm>
        </p:grpSpPr>
        <p:sp>
          <p:nvSpPr>
            <p:cNvPr id="17454" name="AutoShape 71">
              <a:extLst>
                <a:ext uri="{FF2B5EF4-FFF2-40B4-BE49-F238E27FC236}">
                  <a16:creationId xmlns:a16="http://schemas.microsoft.com/office/drawing/2014/main" id="{236BEDBD-8D10-4E47-833E-735F09C82D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1" y="2144"/>
              <a:ext cx="2868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72">
              <a:extLst>
                <a:ext uri="{FF2B5EF4-FFF2-40B4-BE49-F238E27FC236}">
                  <a16:creationId xmlns:a16="http://schemas.microsoft.com/office/drawing/2014/main" id="{350BA2D0-69C6-47A3-B78B-8F4E15F87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2171"/>
              <a:ext cx="27" cy="56"/>
            </a:xfrm>
            <a:custGeom>
              <a:avLst/>
              <a:gdLst>
                <a:gd name="T0" fmla="*/ 13 w 27"/>
                <a:gd name="T1" fmla="*/ 0 h 56"/>
                <a:gd name="T2" fmla="*/ 27 w 27"/>
                <a:gd name="T3" fmla="*/ 56 h 56"/>
                <a:gd name="T4" fmla="*/ 27 w 27"/>
                <a:gd name="T5" fmla="*/ 56 h 56"/>
                <a:gd name="T6" fmla="*/ 25 w 27"/>
                <a:gd name="T7" fmla="*/ 56 h 56"/>
                <a:gd name="T8" fmla="*/ 25 w 27"/>
                <a:gd name="T9" fmla="*/ 54 h 56"/>
                <a:gd name="T10" fmla="*/ 23 w 27"/>
                <a:gd name="T11" fmla="*/ 54 h 56"/>
                <a:gd name="T12" fmla="*/ 23 w 27"/>
                <a:gd name="T13" fmla="*/ 54 h 56"/>
                <a:gd name="T14" fmla="*/ 21 w 27"/>
                <a:gd name="T15" fmla="*/ 52 h 56"/>
                <a:gd name="T16" fmla="*/ 21 w 27"/>
                <a:gd name="T17" fmla="*/ 52 h 56"/>
                <a:gd name="T18" fmla="*/ 21 w 27"/>
                <a:gd name="T19" fmla="*/ 52 h 56"/>
                <a:gd name="T20" fmla="*/ 19 w 27"/>
                <a:gd name="T21" fmla="*/ 52 h 56"/>
                <a:gd name="T22" fmla="*/ 19 w 27"/>
                <a:gd name="T23" fmla="*/ 52 h 56"/>
                <a:gd name="T24" fmla="*/ 17 w 27"/>
                <a:gd name="T25" fmla="*/ 50 h 56"/>
                <a:gd name="T26" fmla="*/ 17 w 27"/>
                <a:gd name="T27" fmla="*/ 50 h 56"/>
                <a:gd name="T28" fmla="*/ 15 w 27"/>
                <a:gd name="T29" fmla="*/ 50 h 56"/>
                <a:gd name="T30" fmla="*/ 15 w 27"/>
                <a:gd name="T31" fmla="*/ 50 h 56"/>
                <a:gd name="T32" fmla="*/ 15 w 27"/>
                <a:gd name="T33" fmla="*/ 50 h 56"/>
                <a:gd name="T34" fmla="*/ 13 w 27"/>
                <a:gd name="T35" fmla="*/ 50 h 56"/>
                <a:gd name="T36" fmla="*/ 13 w 27"/>
                <a:gd name="T37" fmla="*/ 50 h 56"/>
                <a:gd name="T38" fmla="*/ 11 w 27"/>
                <a:gd name="T39" fmla="*/ 50 h 56"/>
                <a:gd name="T40" fmla="*/ 11 w 27"/>
                <a:gd name="T41" fmla="*/ 50 h 56"/>
                <a:gd name="T42" fmla="*/ 10 w 27"/>
                <a:gd name="T43" fmla="*/ 50 h 56"/>
                <a:gd name="T44" fmla="*/ 10 w 27"/>
                <a:gd name="T45" fmla="*/ 50 h 56"/>
                <a:gd name="T46" fmla="*/ 8 w 27"/>
                <a:gd name="T47" fmla="*/ 50 h 56"/>
                <a:gd name="T48" fmla="*/ 8 w 27"/>
                <a:gd name="T49" fmla="*/ 50 h 56"/>
                <a:gd name="T50" fmla="*/ 8 w 27"/>
                <a:gd name="T51" fmla="*/ 52 h 56"/>
                <a:gd name="T52" fmla="*/ 6 w 27"/>
                <a:gd name="T53" fmla="*/ 52 h 56"/>
                <a:gd name="T54" fmla="*/ 6 w 27"/>
                <a:gd name="T55" fmla="*/ 52 h 56"/>
                <a:gd name="T56" fmla="*/ 4 w 27"/>
                <a:gd name="T57" fmla="*/ 52 h 56"/>
                <a:gd name="T58" fmla="*/ 4 w 27"/>
                <a:gd name="T59" fmla="*/ 52 h 56"/>
                <a:gd name="T60" fmla="*/ 2 w 27"/>
                <a:gd name="T61" fmla="*/ 54 h 56"/>
                <a:gd name="T62" fmla="*/ 2 w 27"/>
                <a:gd name="T63" fmla="*/ 54 h 56"/>
                <a:gd name="T64" fmla="*/ 2 w 27"/>
                <a:gd name="T65" fmla="*/ 54 h 56"/>
                <a:gd name="T66" fmla="*/ 0 w 27"/>
                <a:gd name="T67" fmla="*/ 56 h 56"/>
                <a:gd name="T68" fmla="*/ 0 w 27"/>
                <a:gd name="T69" fmla="*/ 56 h 56"/>
                <a:gd name="T70" fmla="*/ 13 w 27"/>
                <a:gd name="T71" fmla="*/ 0 h 56"/>
                <a:gd name="T72" fmla="*/ 13 w 27"/>
                <a:gd name="T73" fmla="*/ 0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6"/>
                <a:gd name="T113" fmla="*/ 27 w 27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6">
                  <a:moveTo>
                    <a:pt x="13" y="0"/>
                  </a:moveTo>
                  <a:lnTo>
                    <a:pt x="27" y="56"/>
                  </a:lnTo>
                  <a:lnTo>
                    <a:pt x="25" y="56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Rectangle 73">
              <a:extLst>
                <a:ext uri="{FF2B5EF4-FFF2-40B4-BE49-F238E27FC236}">
                  <a16:creationId xmlns:a16="http://schemas.microsoft.com/office/drawing/2014/main" id="{9CDAA7F5-5389-4993-AF54-C4155C92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2200"/>
              <a:ext cx="5" cy="84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57" name="Freeform 74">
              <a:extLst>
                <a:ext uri="{FF2B5EF4-FFF2-40B4-BE49-F238E27FC236}">
                  <a16:creationId xmlns:a16="http://schemas.microsoft.com/office/drawing/2014/main" id="{5C289D45-1C40-4B46-B285-57D9FB3A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013"/>
              <a:ext cx="37" cy="56"/>
            </a:xfrm>
            <a:custGeom>
              <a:avLst/>
              <a:gdLst>
                <a:gd name="T0" fmla="*/ 19 w 37"/>
                <a:gd name="T1" fmla="*/ 56 h 56"/>
                <a:gd name="T2" fmla="*/ 37 w 37"/>
                <a:gd name="T3" fmla="*/ 0 h 56"/>
                <a:gd name="T4" fmla="*/ 37 w 37"/>
                <a:gd name="T5" fmla="*/ 0 h 56"/>
                <a:gd name="T6" fmla="*/ 37 w 37"/>
                <a:gd name="T7" fmla="*/ 0 h 56"/>
                <a:gd name="T8" fmla="*/ 35 w 37"/>
                <a:gd name="T9" fmla="*/ 2 h 56"/>
                <a:gd name="T10" fmla="*/ 35 w 37"/>
                <a:gd name="T11" fmla="*/ 2 h 56"/>
                <a:gd name="T12" fmla="*/ 33 w 37"/>
                <a:gd name="T13" fmla="*/ 2 h 56"/>
                <a:gd name="T14" fmla="*/ 31 w 37"/>
                <a:gd name="T15" fmla="*/ 2 h 56"/>
                <a:gd name="T16" fmla="*/ 31 w 37"/>
                <a:gd name="T17" fmla="*/ 4 h 56"/>
                <a:gd name="T18" fmla="*/ 29 w 37"/>
                <a:gd name="T19" fmla="*/ 4 h 56"/>
                <a:gd name="T20" fmla="*/ 29 w 37"/>
                <a:gd name="T21" fmla="*/ 4 h 56"/>
                <a:gd name="T22" fmla="*/ 27 w 37"/>
                <a:gd name="T23" fmla="*/ 4 h 56"/>
                <a:gd name="T24" fmla="*/ 25 w 37"/>
                <a:gd name="T25" fmla="*/ 4 h 56"/>
                <a:gd name="T26" fmla="*/ 25 w 37"/>
                <a:gd name="T27" fmla="*/ 6 h 56"/>
                <a:gd name="T28" fmla="*/ 23 w 37"/>
                <a:gd name="T29" fmla="*/ 6 h 56"/>
                <a:gd name="T30" fmla="*/ 21 w 37"/>
                <a:gd name="T31" fmla="*/ 6 h 56"/>
                <a:gd name="T32" fmla="*/ 21 w 37"/>
                <a:gd name="T33" fmla="*/ 6 h 56"/>
                <a:gd name="T34" fmla="*/ 19 w 37"/>
                <a:gd name="T35" fmla="*/ 6 h 56"/>
                <a:gd name="T36" fmla="*/ 19 w 37"/>
                <a:gd name="T37" fmla="*/ 6 h 56"/>
                <a:gd name="T38" fmla="*/ 17 w 37"/>
                <a:gd name="T39" fmla="*/ 6 h 56"/>
                <a:gd name="T40" fmla="*/ 16 w 37"/>
                <a:gd name="T41" fmla="*/ 6 h 56"/>
                <a:gd name="T42" fmla="*/ 16 w 37"/>
                <a:gd name="T43" fmla="*/ 6 h 56"/>
                <a:gd name="T44" fmla="*/ 14 w 37"/>
                <a:gd name="T45" fmla="*/ 6 h 56"/>
                <a:gd name="T46" fmla="*/ 14 w 37"/>
                <a:gd name="T47" fmla="*/ 6 h 56"/>
                <a:gd name="T48" fmla="*/ 12 w 37"/>
                <a:gd name="T49" fmla="*/ 4 h 56"/>
                <a:gd name="T50" fmla="*/ 10 w 37"/>
                <a:gd name="T51" fmla="*/ 4 h 56"/>
                <a:gd name="T52" fmla="*/ 10 w 37"/>
                <a:gd name="T53" fmla="*/ 4 h 56"/>
                <a:gd name="T54" fmla="*/ 8 w 37"/>
                <a:gd name="T55" fmla="*/ 4 h 56"/>
                <a:gd name="T56" fmla="*/ 8 w 37"/>
                <a:gd name="T57" fmla="*/ 4 h 56"/>
                <a:gd name="T58" fmla="*/ 6 w 37"/>
                <a:gd name="T59" fmla="*/ 2 h 56"/>
                <a:gd name="T60" fmla="*/ 4 w 37"/>
                <a:gd name="T61" fmla="*/ 2 h 56"/>
                <a:gd name="T62" fmla="*/ 4 w 37"/>
                <a:gd name="T63" fmla="*/ 2 h 56"/>
                <a:gd name="T64" fmla="*/ 2 w 37"/>
                <a:gd name="T65" fmla="*/ 2 h 56"/>
                <a:gd name="T66" fmla="*/ 0 w 37"/>
                <a:gd name="T67" fmla="*/ 0 h 56"/>
                <a:gd name="T68" fmla="*/ 0 w 37"/>
                <a:gd name="T69" fmla="*/ 0 h 56"/>
                <a:gd name="T70" fmla="*/ 19 w 37"/>
                <a:gd name="T71" fmla="*/ 56 h 56"/>
                <a:gd name="T72" fmla="*/ 19 w 37"/>
                <a:gd name="T73" fmla="*/ 56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56"/>
                <a:gd name="T113" fmla="*/ 37 w 37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56">
                  <a:moveTo>
                    <a:pt x="19" y="56"/>
                  </a:moveTo>
                  <a:lnTo>
                    <a:pt x="37" y="0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75">
              <a:extLst>
                <a:ext uri="{FF2B5EF4-FFF2-40B4-BE49-F238E27FC236}">
                  <a16:creationId xmlns:a16="http://schemas.microsoft.com/office/drawing/2014/main" id="{B663D5AE-A814-4D2D-B7E5-595574488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486"/>
              <a:ext cx="26" cy="57"/>
            </a:xfrm>
            <a:custGeom>
              <a:avLst/>
              <a:gdLst>
                <a:gd name="T0" fmla="*/ 13 w 26"/>
                <a:gd name="T1" fmla="*/ 0 h 57"/>
                <a:gd name="T2" fmla="*/ 26 w 26"/>
                <a:gd name="T3" fmla="*/ 57 h 57"/>
                <a:gd name="T4" fmla="*/ 26 w 26"/>
                <a:gd name="T5" fmla="*/ 57 h 57"/>
                <a:gd name="T6" fmla="*/ 24 w 26"/>
                <a:gd name="T7" fmla="*/ 57 h 57"/>
                <a:gd name="T8" fmla="*/ 24 w 26"/>
                <a:gd name="T9" fmla="*/ 55 h 57"/>
                <a:gd name="T10" fmla="*/ 23 w 26"/>
                <a:gd name="T11" fmla="*/ 55 h 57"/>
                <a:gd name="T12" fmla="*/ 23 w 26"/>
                <a:gd name="T13" fmla="*/ 55 h 57"/>
                <a:gd name="T14" fmla="*/ 21 w 26"/>
                <a:gd name="T15" fmla="*/ 53 h 57"/>
                <a:gd name="T16" fmla="*/ 21 w 26"/>
                <a:gd name="T17" fmla="*/ 53 h 57"/>
                <a:gd name="T18" fmla="*/ 21 w 26"/>
                <a:gd name="T19" fmla="*/ 53 h 57"/>
                <a:gd name="T20" fmla="*/ 19 w 26"/>
                <a:gd name="T21" fmla="*/ 53 h 57"/>
                <a:gd name="T22" fmla="*/ 19 w 26"/>
                <a:gd name="T23" fmla="*/ 51 h 57"/>
                <a:gd name="T24" fmla="*/ 17 w 26"/>
                <a:gd name="T25" fmla="*/ 51 h 57"/>
                <a:gd name="T26" fmla="*/ 17 w 26"/>
                <a:gd name="T27" fmla="*/ 51 h 57"/>
                <a:gd name="T28" fmla="*/ 15 w 26"/>
                <a:gd name="T29" fmla="*/ 51 h 57"/>
                <a:gd name="T30" fmla="*/ 15 w 26"/>
                <a:gd name="T31" fmla="*/ 51 h 57"/>
                <a:gd name="T32" fmla="*/ 13 w 26"/>
                <a:gd name="T33" fmla="*/ 51 h 57"/>
                <a:gd name="T34" fmla="*/ 13 w 26"/>
                <a:gd name="T35" fmla="*/ 51 h 57"/>
                <a:gd name="T36" fmla="*/ 13 w 26"/>
                <a:gd name="T37" fmla="*/ 51 h 57"/>
                <a:gd name="T38" fmla="*/ 11 w 26"/>
                <a:gd name="T39" fmla="*/ 51 h 57"/>
                <a:gd name="T40" fmla="*/ 11 w 26"/>
                <a:gd name="T41" fmla="*/ 51 h 57"/>
                <a:gd name="T42" fmla="*/ 9 w 26"/>
                <a:gd name="T43" fmla="*/ 51 h 57"/>
                <a:gd name="T44" fmla="*/ 9 w 26"/>
                <a:gd name="T45" fmla="*/ 51 h 57"/>
                <a:gd name="T46" fmla="*/ 7 w 26"/>
                <a:gd name="T47" fmla="*/ 51 h 57"/>
                <a:gd name="T48" fmla="*/ 7 w 26"/>
                <a:gd name="T49" fmla="*/ 51 h 57"/>
                <a:gd name="T50" fmla="*/ 7 w 26"/>
                <a:gd name="T51" fmla="*/ 51 h 57"/>
                <a:gd name="T52" fmla="*/ 5 w 26"/>
                <a:gd name="T53" fmla="*/ 53 h 57"/>
                <a:gd name="T54" fmla="*/ 5 w 26"/>
                <a:gd name="T55" fmla="*/ 53 h 57"/>
                <a:gd name="T56" fmla="*/ 3 w 26"/>
                <a:gd name="T57" fmla="*/ 53 h 57"/>
                <a:gd name="T58" fmla="*/ 3 w 26"/>
                <a:gd name="T59" fmla="*/ 53 h 57"/>
                <a:gd name="T60" fmla="*/ 1 w 26"/>
                <a:gd name="T61" fmla="*/ 55 h 57"/>
                <a:gd name="T62" fmla="*/ 1 w 26"/>
                <a:gd name="T63" fmla="*/ 55 h 57"/>
                <a:gd name="T64" fmla="*/ 1 w 26"/>
                <a:gd name="T65" fmla="*/ 55 h 57"/>
                <a:gd name="T66" fmla="*/ 0 w 26"/>
                <a:gd name="T67" fmla="*/ 57 h 57"/>
                <a:gd name="T68" fmla="*/ 0 w 26"/>
                <a:gd name="T69" fmla="*/ 57 h 57"/>
                <a:gd name="T70" fmla="*/ 13 w 26"/>
                <a:gd name="T71" fmla="*/ 0 h 57"/>
                <a:gd name="T72" fmla="*/ 13 w 26"/>
                <a:gd name="T73" fmla="*/ 0 h 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57"/>
                <a:gd name="T113" fmla="*/ 26 w 26"/>
                <a:gd name="T114" fmla="*/ 57 h 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57">
                  <a:moveTo>
                    <a:pt x="13" y="0"/>
                  </a:moveTo>
                  <a:lnTo>
                    <a:pt x="26" y="57"/>
                  </a:lnTo>
                  <a:lnTo>
                    <a:pt x="24" y="57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1" y="53"/>
                  </a:lnTo>
                  <a:lnTo>
                    <a:pt x="19" y="53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1"/>
                  </a:lnTo>
                  <a:lnTo>
                    <a:pt x="13" y="51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5" y="53"/>
                  </a:lnTo>
                  <a:lnTo>
                    <a:pt x="3" y="53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Rectangle 76">
              <a:extLst>
                <a:ext uri="{FF2B5EF4-FFF2-40B4-BE49-F238E27FC236}">
                  <a16:creationId xmlns:a16="http://schemas.microsoft.com/office/drawing/2014/main" id="{F9CD20A2-4B83-4F0E-A89A-631C5C7D4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514"/>
              <a:ext cx="6" cy="21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60" name="Freeform 77">
              <a:extLst>
                <a:ext uri="{FF2B5EF4-FFF2-40B4-BE49-F238E27FC236}">
                  <a16:creationId xmlns:a16="http://schemas.microsoft.com/office/drawing/2014/main" id="{04839D8C-E177-4379-A631-86487C6B4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697"/>
              <a:ext cx="26" cy="55"/>
            </a:xfrm>
            <a:custGeom>
              <a:avLst/>
              <a:gdLst>
                <a:gd name="T0" fmla="*/ 13 w 26"/>
                <a:gd name="T1" fmla="*/ 55 h 55"/>
                <a:gd name="T2" fmla="*/ 26 w 26"/>
                <a:gd name="T3" fmla="*/ 0 h 55"/>
                <a:gd name="T4" fmla="*/ 26 w 26"/>
                <a:gd name="T5" fmla="*/ 0 h 55"/>
                <a:gd name="T6" fmla="*/ 24 w 26"/>
                <a:gd name="T7" fmla="*/ 0 h 55"/>
                <a:gd name="T8" fmla="*/ 24 w 26"/>
                <a:gd name="T9" fmla="*/ 2 h 55"/>
                <a:gd name="T10" fmla="*/ 23 w 26"/>
                <a:gd name="T11" fmla="*/ 2 h 55"/>
                <a:gd name="T12" fmla="*/ 23 w 26"/>
                <a:gd name="T13" fmla="*/ 2 h 55"/>
                <a:gd name="T14" fmla="*/ 21 w 26"/>
                <a:gd name="T15" fmla="*/ 3 h 55"/>
                <a:gd name="T16" fmla="*/ 21 w 26"/>
                <a:gd name="T17" fmla="*/ 3 h 55"/>
                <a:gd name="T18" fmla="*/ 21 w 26"/>
                <a:gd name="T19" fmla="*/ 3 h 55"/>
                <a:gd name="T20" fmla="*/ 19 w 26"/>
                <a:gd name="T21" fmla="*/ 3 h 55"/>
                <a:gd name="T22" fmla="*/ 19 w 26"/>
                <a:gd name="T23" fmla="*/ 5 h 55"/>
                <a:gd name="T24" fmla="*/ 17 w 26"/>
                <a:gd name="T25" fmla="*/ 5 h 55"/>
                <a:gd name="T26" fmla="*/ 17 w 26"/>
                <a:gd name="T27" fmla="*/ 5 h 55"/>
                <a:gd name="T28" fmla="*/ 15 w 26"/>
                <a:gd name="T29" fmla="*/ 5 h 55"/>
                <a:gd name="T30" fmla="*/ 15 w 26"/>
                <a:gd name="T31" fmla="*/ 5 h 55"/>
                <a:gd name="T32" fmla="*/ 13 w 26"/>
                <a:gd name="T33" fmla="*/ 5 h 55"/>
                <a:gd name="T34" fmla="*/ 13 w 26"/>
                <a:gd name="T35" fmla="*/ 5 h 55"/>
                <a:gd name="T36" fmla="*/ 13 w 26"/>
                <a:gd name="T37" fmla="*/ 5 h 55"/>
                <a:gd name="T38" fmla="*/ 11 w 26"/>
                <a:gd name="T39" fmla="*/ 5 h 55"/>
                <a:gd name="T40" fmla="*/ 11 w 26"/>
                <a:gd name="T41" fmla="*/ 5 h 55"/>
                <a:gd name="T42" fmla="*/ 9 w 26"/>
                <a:gd name="T43" fmla="*/ 5 h 55"/>
                <a:gd name="T44" fmla="*/ 9 w 26"/>
                <a:gd name="T45" fmla="*/ 5 h 55"/>
                <a:gd name="T46" fmla="*/ 7 w 26"/>
                <a:gd name="T47" fmla="*/ 5 h 55"/>
                <a:gd name="T48" fmla="*/ 7 w 26"/>
                <a:gd name="T49" fmla="*/ 5 h 55"/>
                <a:gd name="T50" fmla="*/ 7 w 26"/>
                <a:gd name="T51" fmla="*/ 5 h 55"/>
                <a:gd name="T52" fmla="*/ 5 w 26"/>
                <a:gd name="T53" fmla="*/ 3 h 55"/>
                <a:gd name="T54" fmla="*/ 5 w 26"/>
                <a:gd name="T55" fmla="*/ 3 h 55"/>
                <a:gd name="T56" fmla="*/ 3 w 26"/>
                <a:gd name="T57" fmla="*/ 3 h 55"/>
                <a:gd name="T58" fmla="*/ 3 w 26"/>
                <a:gd name="T59" fmla="*/ 3 h 55"/>
                <a:gd name="T60" fmla="*/ 1 w 26"/>
                <a:gd name="T61" fmla="*/ 2 h 55"/>
                <a:gd name="T62" fmla="*/ 1 w 26"/>
                <a:gd name="T63" fmla="*/ 2 h 55"/>
                <a:gd name="T64" fmla="*/ 1 w 26"/>
                <a:gd name="T65" fmla="*/ 2 h 55"/>
                <a:gd name="T66" fmla="*/ 0 w 26"/>
                <a:gd name="T67" fmla="*/ 0 h 55"/>
                <a:gd name="T68" fmla="*/ 0 w 26"/>
                <a:gd name="T69" fmla="*/ 0 h 55"/>
                <a:gd name="T70" fmla="*/ 13 w 26"/>
                <a:gd name="T71" fmla="*/ 55 h 55"/>
                <a:gd name="T72" fmla="*/ 13 w 26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"/>
                <a:gd name="T112" fmla="*/ 0 h 55"/>
                <a:gd name="T113" fmla="*/ 26 w 26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" h="55">
                  <a:moveTo>
                    <a:pt x="13" y="55"/>
                  </a:moveTo>
                  <a:lnTo>
                    <a:pt x="2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78">
              <a:extLst>
                <a:ext uri="{FF2B5EF4-FFF2-40B4-BE49-F238E27FC236}">
                  <a16:creationId xmlns:a16="http://schemas.microsoft.com/office/drawing/2014/main" id="{FC468F28-4229-4110-89E4-5895FE12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2568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7462" name="Rectangle 79">
              <a:extLst>
                <a:ext uri="{FF2B5EF4-FFF2-40B4-BE49-F238E27FC236}">
                  <a16:creationId xmlns:a16="http://schemas.microsoft.com/office/drawing/2014/main" id="{D1761554-131F-4B02-A8FD-2EE1FFF6F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2660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7463" name="Rectangle 80">
              <a:extLst>
                <a:ext uri="{FF2B5EF4-FFF2-40B4-BE49-F238E27FC236}">
                  <a16:creationId xmlns:a16="http://schemas.microsoft.com/office/drawing/2014/main" id="{8207B3FB-01A8-484A-87EC-CD32574B0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639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7464" name="Rectangle 81">
              <a:extLst>
                <a:ext uri="{FF2B5EF4-FFF2-40B4-BE49-F238E27FC236}">
                  <a16:creationId xmlns:a16="http://schemas.microsoft.com/office/drawing/2014/main" id="{9F16C136-AE26-4E86-B5D4-BCCB84F50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2731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7465" name="Freeform 82">
              <a:extLst>
                <a:ext uri="{FF2B5EF4-FFF2-40B4-BE49-F238E27FC236}">
                  <a16:creationId xmlns:a16="http://schemas.microsoft.com/office/drawing/2014/main" id="{48CE6BFE-4972-44FB-A6FD-76E3FE66D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599"/>
              <a:ext cx="55" cy="36"/>
            </a:xfrm>
            <a:custGeom>
              <a:avLst/>
              <a:gdLst>
                <a:gd name="T0" fmla="*/ 55 w 55"/>
                <a:gd name="T1" fmla="*/ 17 h 36"/>
                <a:gd name="T2" fmla="*/ 0 w 55"/>
                <a:gd name="T3" fmla="*/ 36 h 36"/>
                <a:gd name="T4" fmla="*/ 0 w 55"/>
                <a:gd name="T5" fmla="*/ 36 h 36"/>
                <a:gd name="T6" fmla="*/ 0 w 55"/>
                <a:gd name="T7" fmla="*/ 36 h 36"/>
                <a:gd name="T8" fmla="*/ 2 w 55"/>
                <a:gd name="T9" fmla="*/ 34 h 36"/>
                <a:gd name="T10" fmla="*/ 2 w 55"/>
                <a:gd name="T11" fmla="*/ 32 h 36"/>
                <a:gd name="T12" fmla="*/ 2 w 55"/>
                <a:gd name="T13" fmla="*/ 32 h 36"/>
                <a:gd name="T14" fmla="*/ 4 w 55"/>
                <a:gd name="T15" fmla="*/ 30 h 36"/>
                <a:gd name="T16" fmla="*/ 4 w 55"/>
                <a:gd name="T17" fmla="*/ 29 h 36"/>
                <a:gd name="T18" fmla="*/ 4 w 55"/>
                <a:gd name="T19" fmla="*/ 29 h 36"/>
                <a:gd name="T20" fmla="*/ 4 w 55"/>
                <a:gd name="T21" fmla="*/ 27 h 36"/>
                <a:gd name="T22" fmla="*/ 5 w 55"/>
                <a:gd name="T23" fmla="*/ 27 h 36"/>
                <a:gd name="T24" fmla="*/ 5 w 55"/>
                <a:gd name="T25" fmla="*/ 25 h 36"/>
                <a:gd name="T26" fmla="*/ 5 w 55"/>
                <a:gd name="T27" fmla="*/ 23 h 36"/>
                <a:gd name="T28" fmla="*/ 5 w 55"/>
                <a:gd name="T29" fmla="*/ 23 h 36"/>
                <a:gd name="T30" fmla="*/ 5 w 55"/>
                <a:gd name="T31" fmla="*/ 21 h 36"/>
                <a:gd name="T32" fmla="*/ 5 w 55"/>
                <a:gd name="T33" fmla="*/ 21 h 36"/>
                <a:gd name="T34" fmla="*/ 5 w 55"/>
                <a:gd name="T35" fmla="*/ 19 h 36"/>
                <a:gd name="T36" fmla="*/ 5 w 55"/>
                <a:gd name="T37" fmla="*/ 17 h 36"/>
                <a:gd name="T38" fmla="*/ 5 w 55"/>
                <a:gd name="T39" fmla="*/ 17 h 36"/>
                <a:gd name="T40" fmla="*/ 5 w 55"/>
                <a:gd name="T41" fmla="*/ 15 h 36"/>
                <a:gd name="T42" fmla="*/ 5 w 55"/>
                <a:gd name="T43" fmla="*/ 13 h 36"/>
                <a:gd name="T44" fmla="*/ 5 w 55"/>
                <a:gd name="T45" fmla="*/ 13 h 36"/>
                <a:gd name="T46" fmla="*/ 5 w 55"/>
                <a:gd name="T47" fmla="*/ 11 h 36"/>
                <a:gd name="T48" fmla="*/ 5 w 55"/>
                <a:gd name="T49" fmla="*/ 11 h 36"/>
                <a:gd name="T50" fmla="*/ 5 w 55"/>
                <a:gd name="T51" fmla="*/ 9 h 36"/>
                <a:gd name="T52" fmla="*/ 4 w 55"/>
                <a:gd name="T53" fmla="*/ 7 h 36"/>
                <a:gd name="T54" fmla="*/ 4 w 55"/>
                <a:gd name="T55" fmla="*/ 7 h 36"/>
                <a:gd name="T56" fmla="*/ 4 w 55"/>
                <a:gd name="T57" fmla="*/ 6 h 36"/>
                <a:gd name="T58" fmla="*/ 4 w 55"/>
                <a:gd name="T59" fmla="*/ 6 h 36"/>
                <a:gd name="T60" fmla="*/ 2 w 55"/>
                <a:gd name="T61" fmla="*/ 4 h 36"/>
                <a:gd name="T62" fmla="*/ 2 w 55"/>
                <a:gd name="T63" fmla="*/ 2 h 36"/>
                <a:gd name="T64" fmla="*/ 2 w 55"/>
                <a:gd name="T65" fmla="*/ 2 h 36"/>
                <a:gd name="T66" fmla="*/ 0 w 55"/>
                <a:gd name="T67" fmla="*/ 0 h 36"/>
                <a:gd name="T68" fmla="*/ 0 w 55"/>
                <a:gd name="T69" fmla="*/ 0 h 36"/>
                <a:gd name="T70" fmla="*/ 55 w 55"/>
                <a:gd name="T71" fmla="*/ 17 h 36"/>
                <a:gd name="T72" fmla="*/ 55 w 55"/>
                <a:gd name="T73" fmla="*/ 17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"/>
                <a:gd name="T112" fmla="*/ 0 h 36"/>
                <a:gd name="T113" fmla="*/ 55 w 55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" h="36">
                  <a:moveTo>
                    <a:pt x="55" y="17"/>
                  </a:moveTo>
                  <a:lnTo>
                    <a:pt x="0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Rectangle 83">
              <a:extLst>
                <a:ext uri="{FF2B5EF4-FFF2-40B4-BE49-F238E27FC236}">
                  <a16:creationId xmlns:a16="http://schemas.microsoft.com/office/drawing/2014/main" id="{7C6F4DC9-1385-4730-BA56-EB346E3C4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2614"/>
              <a:ext cx="323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67" name="Freeform 84">
              <a:extLst>
                <a:ext uri="{FF2B5EF4-FFF2-40B4-BE49-F238E27FC236}">
                  <a16:creationId xmlns:a16="http://schemas.microsoft.com/office/drawing/2014/main" id="{FAB253DA-82CC-4984-A5C7-0A33BAEE6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2603"/>
              <a:ext cx="58" cy="26"/>
            </a:xfrm>
            <a:custGeom>
              <a:avLst/>
              <a:gdLst>
                <a:gd name="T0" fmla="*/ 58 w 58"/>
                <a:gd name="T1" fmla="*/ 13 h 26"/>
                <a:gd name="T2" fmla="*/ 0 w 58"/>
                <a:gd name="T3" fmla="*/ 26 h 26"/>
                <a:gd name="T4" fmla="*/ 0 w 58"/>
                <a:gd name="T5" fmla="*/ 26 h 26"/>
                <a:gd name="T6" fmla="*/ 2 w 58"/>
                <a:gd name="T7" fmla="*/ 26 h 26"/>
                <a:gd name="T8" fmla="*/ 2 w 58"/>
                <a:gd name="T9" fmla="*/ 25 h 26"/>
                <a:gd name="T10" fmla="*/ 2 w 58"/>
                <a:gd name="T11" fmla="*/ 25 h 26"/>
                <a:gd name="T12" fmla="*/ 4 w 58"/>
                <a:gd name="T13" fmla="*/ 25 h 26"/>
                <a:gd name="T14" fmla="*/ 4 w 58"/>
                <a:gd name="T15" fmla="*/ 23 h 26"/>
                <a:gd name="T16" fmla="*/ 4 w 58"/>
                <a:gd name="T17" fmla="*/ 23 h 26"/>
                <a:gd name="T18" fmla="*/ 4 w 58"/>
                <a:gd name="T19" fmla="*/ 21 h 26"/>
                <a:gd name="T20" fmla="*/ 6 w 58"/>
                <a:gd name="T21" fmla="*/ 21 h 26"/>
                <a:gd name="T22" fmla="*/ 6 w 58"/>
                <a:gd name="T23" fmla="*/ 19 h 26"/>
                <a:gd name="T24" fmla="*/ 6 w 58"/>
                <a:gd name="T25" fmla="*/ 19 h 26"/>
                <a:gd name="T26" fmla="*/ 6 w 58"/>
                <a:gd name="T27" fmla="*/ 17 h 26"/>
                <a:gd name="T28" fmla="*/ 6 w 58"/>
                <a:gd name="T29" fmla="*/ 17 h 26"/>
                <a:gd name="T30" fmla="*/ 6 w 58"/>
                <a:gd name="T31" fmla="*/ 17 h 26"/>
                <a:gd name="T32" fmla="*/ 6 w 58"/>
                <a:gd name="T33" fmla="*/ 15 h 26"/>
                <a:gd name="T34" fmla="*/ 6 w 58"/>
                <a:gd name="T35" fmla="*/ 15 h 26"/>
                <a:gd name="T36" fmla="*/ 6 w 58"/>
                <a:gd name="T37" fmla="*/ 13 h 26"/>
                <a:gd name="T38" fmla="*/ 6 w 58"/>
                <a:gd name="T39" fmla="*/ 13 h 26"/>
                <a:gd name="T40" fmla="*/ 6 w 58"/>
                <a:gd name="T41" fmla="*/ 11 h 26"/>
                <a:gd name="T42" fmla="*/ 6 w 58"/>
                <a:gd name="T43" fmla="*/ 11 h 26"/>
                <a:gd name="T44" fmla="*/ 6 w 58"/>
                <a:gd name="T45" fmla="*/ 11 h 26"/>
                <a:gd name="T46" fmla="*/ 6 w 58"/>
                <a:gd name="T47" fmla="*/ 9 h 26"/>
                <a:gd name="T48" fmla="*/ 6 w 58"/>
                <a:gd name="T49" fmla="*/ 9 h 26"/>
                <a:gd name="T50" fmla="*/ 6 w 58"/>
                <a:gd name="T51" fmla="*/ 7 h 26"/>
                <a:gd name="T52" fmla="*/ 6 w 58"/>
                <a:gd name="T53" fmla="*/ 7 h 26"/>
                <a:gd name="T54" fmla="*/ 4 w 58"/>
                <a:gd name="T55" fmla="*/ 5 h 26"/>
                <a:gd name="T56" fmla="*/ 4 w 58"/>
                <a:gd name="T57" fmla="*/ 5 h 26"/>
                <a:gd name="T58" fmla="*/ 4 w 58"/>
                <a:gd name="T59" fmla="*/ 5 h 26"/>
                <a:gd name="T60" fmla="*/ 4 w 58"/>
                <a:gd name="T61" fmla="*/ 3 h 26"/>
                <a:gd name="T62" fmla="*/ 2 w 58"/>
                <a:gd name="T63" fmla="*/ 3 h 26"/>
                <a:gd name="T64" fmla="*/ 2 w 58"/>
                <a:gd name="T65" fmla="*/ 2 h 26"/>
                <a:gd name="T66" fmla="*/ 2 w 58"/>
                <a:gd name="T67" fmla="*/ 2 h 26"/>
                <a:gd name="T68" fmla="*/ 0 w 58"/>
                <a:gd name="T69" fmla="*/ 0 h 26"/>
                <a:gd name="T70" fmla="*/ 58 w 58"/>
                <a:gd name="T71" fmla="*/ 13 h 26"/>
                <a:gd name="T72" fmla="*/ 58 w 58"/>
                <a:gd name="T73" fmla="*/ 13 h 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26"/>
                <a:gd name="T113" fmla="*/ 58 w 58"/>
                <a:gd name="T114" fmla="*/ 26 h 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26">
                  <a:moveTo>
                    <a:pt x="58" y="13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Rectangle 85">
              <a:extLst>
                <a:ext uri="{FF2B5EF4-FFF2-40B4-BE49-F238E27FC236}">
                  <a16:creationId xmlns:a16="http://schemas.microsoft.com/office/drawing/2014/main" id="{AB73D849-2C0B-4BD2-9CB6-B59D0994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2614"/>
              <a:ext cx="322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69" name="Rectangle 86">
              <a:extLst>
                <a:ext uri="{FF2B5EF4-FFF2-40B4-BE49-F238E27FC236}">
                  <a16:creationId xmlns:a16="http://schemas.microsoft.com/office/drawing/2014/main" id="{F458B5E9-83C4-42B4-8BC6-A042519E8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42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7470" name="Rectangle 87">
              <a:extLst>
                <a:ext uri="{FF2B5EF4-FFF2-40B4-BE49-F238E27FC236}">
                  <a16:creationId xmlns:a16="http://schemas.microsoft.com/office/drawing/2014/main" id="{F1286C74-56CE-4C43-8AB0-C8FDBAA1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2522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7471" name="Rectangle 88">
              <a:extLst>
                <a:ext uri="{FF2B5EF4-FFF2-40B4-BE49-F238E27FC236}">
                  <a16:creationId xmlns:a16="http://schemas.microsoft.com/office/drawing/2014/main" id="{F5059DF9-FD12-4D34-8BB8-2D0EE0E8B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" y="242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7472" name="Rectangle 89">
              <a:extLst>
                <a:ext uri="{FF2B5EF4-FFF2-40B4-BE49-F238E27FC236}">
                  <a16:creationId xmlns:a16="http://schemas.microsoft.com/office/drawing/2014/main" id="{AB407E45-EAEA-443D-BF9F-3699D3BBB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2520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i="1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7473" name="Rectangle 90">
              <a:extLst>
                <a:ext uri="{FF2B5EF4-FFF2-40B4-BE49-F238E27FC236}">
                  <a16:creationId xmlns:a16="http://schemas.microsoft.com/office/drawing/2014/main" id="{C15DAFDD-786D-4F95-B30F-58492445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2457"/>
              <a:ext cx="69" cy="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4" name="Freeform 91">
              <a:extLst>
                <a:ext uri="{FF2B5EF4-FFF2-40B4-BE49-F238E27FC236}">
                  <a16:creationId xmlns:a16="http://schemas.microsoft.com/office/drawing/2014/main" id="{01D1C197-66E6-42B8-9314-6513449A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449"/>
              <a:ext cx="46" cy="23"/>
            </a:xfrm>
            <a:custGeom>
              <a:avLst/>
              <a:gdLst>
                <a:gd name="T0" fmla="*/ 46 w 46"/>
                <a:gd name="T1" fmla="*/ 12 h 23"/>
                <a:gd name="T2" fmla="*/ 0 w 46"/>
                <a:gd name="T3" fmla="*/ 0 h 23"/>
                <a:gd name="T4" fmla="*/ 0 w 46"/>
                <a:gd name="T5" fmla="*/ 0 h 23"/>
                <a:gd name="T6" fmla="*/ 0 w 46"/>
                <a:gd name="T7" fmla="*/ 0 h 23"/>
                <a:gd name="T8" fmla="*/ 0 w 46"/>
                <a:gd name="T9" fmla="*/ 0 h 23"/>
                <a:gd name="T10" fmla="*/ 2 w 46"/>
                <a:gd name="T11" fmla="*/ 2 h 23"/>
                <a:gd name="T12" fmla="*/ 2 w 46"/>
                <a:gd name="T13" fmla="*/ 2 h 23"/>
                <a:gd name="T14" fmla="*/ 2 w 46"/>
                <a:gd name="T15" fmla="*/ 4 h 23"/>
                <a:gd name="T16" fmla="*/ 2 w 46"/>
                <a:gd name="T17" fmla="*/ 4 h 23"/>
                <a:gd name="T18" fmla="*/ 4 w 46"/>
                <a:gd name="T19" fmla="*/ 4 h 23"/>
                <a:gd name="T20" fmla="*/ 4 w 46"/>
                <a:gd name="T21" fmla="*/ 6 h 23"/>
                <a:gd name="T22" fmla="*/ 4 w 46"/>
                <a:gd name="T23" fmla="*/ 6 h 23"/>
                <a:gd name="T24" fmla="*/ 4 w 46"/>
                <a:gd name="T25" fmla="*/ 6 h 23"/>
                <a:gd name="T26" fmla="*/ 4 w 46"/>
                <a:gd name="T27" fmla="*/ 8 h 23"/>
                <a:gd name="T28" fmla="*/ 4 w 46"/>
                <a:gd name="T29" fmla="*/ 8 h 23"/>
                <a:gd name="T30" fmla="*/ 4 w 46"/>
                <a:gd name="T31" fmla="*/ 10 h 23"/>
                <a:gd name="T32" fmla="*/ 4 w 46"/>
                <a:gd name="T33" fmla="*/ 10 h 23"/>
                <a:gd name="T34" fmla="*/ 4 w 46"/>
                <a:gd name="T35" fmla="*/ 10 h 23"/>
                <a:gd name="T36" fmla="*/ 4 w 46"/>
                <a:gd name="T37" fmla="*/ 12 h 23"/>
                <a:gd name="T38" fmla="*/ 4 w 46"/>
                <a:gd name="T39" fmla="*/ 12 h 23"/>
                <a:gd name="T40" fmla="*/ 4 w 46"/>
                <a:gd name="T41" fmla="*/ 14 h 23"/>
                <a:gd name="T42" fmla="*/ 4 w 46"/>
                <a:gd name="T43" fmla="*/ 14 h 23"/>
                <a:gd name="T44" fmla="*/ 4 w 46"/>
                <a:gd name="T45" fmla="*/ 14 h 23"/>
                <a:gd name="T46" fmla="*/ 4 w 46"/>
                <a:gd name="T47" fmla="*/ 15 h 23"/>
                <a:gd name="T48" fmla="*/ 4 w 46"/>
                <a:gd name="T49" fmla="*/ 15 h 23"/>
                <a:gd name="T50" fmla="*/ 4 w 46"/>
                <a:gd name="T51" fmla="*/ 17 h 23"/>
                <a:gd name="T52" fmla="*/ 4 w 46"/>
                <a:gd name="T53" fmla="*/ 17 h 23"/>
                <a:gd name="T54" fmla="*/ 4 w 46"/>
                <a:gd name="T55" fmla="*/ 17 h 23"/>
                <a:gd name="T56" fmla="*/ 2 w 46"/>
                <a:gd name="T57" fmla="*/ 19 h 23"/>
                <a:gd name="T58" fmla="*/ 2 w 46"/>
                <a:gd name="T59" fmla="*/ 19 h 23"/>
                <a:gd name="T60" fmla="*/ 2 w 46"/>
                <a:gd name="T61" fmla="*/ 21 h 23"/>
                <a:gd name="T62" fmla="*/ 2 w 46"/>
                <a:gd name="T63" fmla="*/ 21 h 23"/>
                <a:gd name="T64" fmla="*/ 0 w 46"/>
                <a:gd name="T65" fmla="*/ 21 h 23"/>
                <a:gd name="T66" fmla="*/ 0 w 46"/>
                <a:gd name="T67" fmla="*/ 23 h 23"/>
                <a:gd name="T68" fmla="*/ 0 w 46"/>
                <a:gd name="T69" fmla="*/ 23 h 23"/>
                <a:gd name="T70" fmla="*/ 46 w 46"/>
                <a:gd name="T71" fmla="*/ 12 h 23"/>
                <a:gd name="T72" fmla="*/ 46 w 46"/>
                <a:gd name="T73" fmla="*/ 12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3"/>
                <a:gd name="T113" fmla="*/ 46 w 46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3">
                  <a:moveTo>
                    <a:pt x="46" y="1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Rectangle 92">
              <a:extLst>
                <a:ext uri="{FF2B5EF4-FFF2-40B4-BE49-F238E27FC236}">
                  <a16:creationId xmlns:a16="http://schemas.microsoft.com/office/drawing/2014/main" id="{7077BD0E-5031-460E-8971-B3535D335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2455"/>
              <a:ext cx="6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6" name="Freeform 93">
              <a:extLst>
                <a:ext uri="{FF2B5EF4-FFF2-40B4-BE49-F238E27FC236}">
                  <a16:creationId xmlns:a16="http://schemas.microsoft.com/office/drawing/2014/main" id="{89EAFBF2-E35C-4260-8B78-1CC4A727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" y="2445"/>
              <a:ext cx="47" cy="25"/>
            </a:xfrm>
            <a:custGeom>
              <a:avLst/>
              <a:gdLst>
                <a:gd name="T0" fmla="*/ 47 w 47"/>
                <a:gd name="T1" fmla="*/ 12 h 25"/>
                <a:gd name="T2" fmla="*/ 0 w 47"/>
                <a:gd name="T3" fmla="*/ 0 h 25"/>
                <a:gd name="T4" fmla="*/ 0 w 47"/>
                <a:gd name="T5" fmla="*/ 0 h 25"/>
                <a:gd name="T6" fmla="*/ 0 w 47"/>
                <a:gd name="T7" fmla="*/ 0 h 25"/>
                <a:gd name="T8" fmla="*/ 0 w 47"/>
                <a:gd name="T9" fmla="*/ 2 h 25"/>
                <a:gd name="T10" fmla="*/ 2 w 47"/>
                <a:gd name="T11" fmla="*/ 2 h 25"/>
                <a:gd name="T12" fmla="*/ 2 w 47"/>
                <a:gd name="T13" fmla="*/ 4 h 25"/>
                <a:gd name="T14" fmla="*/ 2 w 47"/>
                <a:gd name="T15" fmla="*/ 4 h 25"/>
                <a:gd name="T16" fmla="*/ 2 w 47"/>
                <a:gd name="T17" fmla="*/ 4 h 25"/>
                <a:gd name="T18" fmla="*/ 4 w 47"/>
                <a:gd name="T19" fmla="*/ 6 h 25"/>
                <a:gd name="T20" fmla="*/ 4 w 47"/>
                <a:gd name="T21" fmla="*/ 6 h 25"/>
                <a:gd name="T22" fmla="*/ 4 w 47"/>
                <a:gd name="T23" fmla="*/ 8 h 25"/>
                <a:gd name="T24" fmla="*/ 4 w 47"/>
                <a:gd name="T25" fmla="*/ 8 h 25"/>
                <a:gd name="T26" fmla="*/ 4 w 47"/>
                <a:gd name="T27" fmla="*/ 8 h 25"/>
                <a:gd name="T28" fmla="*/ 4 w 47"/>
                <a:gd name="T29" fmla="*/ 10 h 25"/>
                <a:gd name="T30" fmla="*/ 4 w 47"/>
                <a:gd name="T31" fmla="*/ 10 h 25"/>
                <a:gd name="T32" fmla="*/ 4 w 47"/>
                <a:gd name="T33" fmla="*/ 12 h 25"/>
                <a:gd name="T34" fmla="*/ 4 w 47"/>
                <a:gd name="T35" fmla="*/ 12 h 25"/>
                <a:gd name="T36" fmla="*/ 4 w 47"/>
                <a:gd name="T37" fmla="*/ 12 h 25"/>
                <a:gd name="T38" fmla="*/ 4 w 47"/>
                <a:gd name="T39" fmla="*/ 14 h 25"/>
                <a:gd name="T40" fmla="*/ 4 w 47"/>
                <a:gd name="T41" fmla="*/ 14 h 25"/>
                <a:gd name="T42" fmla="*/ 4 w 47"/>
                <a:gd name="T43" fmla="*/ 14 h 25"/>
                <a:gd name="T44" fmla="*/ 4 w 47"/>
                <a:gd name="T45" fmla="*/ 16 h 25"/>
                <a:gd name="T46" fmla="*/ 4 w 47"/>
                <a:gd name="T47" fmla="*/ 16 h 25"/>
                <a:gd name="T48" fmla="*/ 4 w 47"/>
                <a:gd name="T49" fmla="*/ 18 h 25"/>
                <a:gd name="T50" fmla="*/ 4 w 47"/>
                <a:gd name="T51" fmla="*/ 18 h 25"/>
                <a:gd name="T52" fmla="*/ 4 w 47"/>
                <a:gd name="T53" fmla="*/ 18 h 25"/>
                <a:gd name="T54" fmla="*/ 4 w 47"/>
                <a:gd name="T55" fmla="*/ 19 h 25"/>
                <a:gd name="T56" fmla="*/ 2 w 47"/>
                <a:gd name="T57" fmla="*/ 19 h 25"/>
                <a:gd name="T58" fmla="*/ 2 w 47"/>
                <a:gd name="T59" fmla="*/ 21 h 25"/>
                <a:gd name="T60" fmla="*/ 2 w 47"/>
                <a:gd name="T61" fmla="*/ 21 h 25"/>
                <a:gd name="T62" fmla="*/ 2 w 47"/>
                <a:gd name="T63" fmla="*/ 21 h 25"/>
                <a:gd name="T64" fmla="*/ 0 w 47"/>
                <a:gd name="T65" fmla="*/ 23 h 25"/>
                <a:gd name="T66" fmla="*/ 0 w 47"/>
                <a:gd name="T67" fmla="*/ 23 h 25"/>
                <a:gd name="T68" fmla="*/ 0 w 47"/>
                <a:gd name="T69" fmla="*/ 25 h 25"/>
                <a:gd name="T70" fmla="*/ 47 w 47"/>
                <a:gd name="T71" fmla="*/ 12 h 25"/>
                <a:gd name="T72" fmla="*/ 47 w 47"/>
                <a:gd name="T73" fmla="*/ 12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"/>
                <a:gd name="T112" fmla="*/ 0 h 25"/>
                <a:gd name="T113" fmla="*/ 47 w 47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" h="25">
                  <a:moveTo>
                    <a:pt x="47" y="1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Rectangle 94">
              <a:extLst>
                <a:ext uri="{FF2B5EF4-FFF2-40B4-BE49-F238E27FC236}">
                  <a16:creationId xmlns:a16="http://schemas.microsoft.com/office/drawing/2014/main" id="{92CADD72-EDE0-4E87-9F03-248731826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" y="2614"/>
              <a:ext cx="95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8" name="Rectangle 95">
              <a:extLst>
                <a:ext uri="{FF2B5EF4-FFF2-40B4-BE49-F238E27FC236}">
                  <a16:creationId xmlns:a16="http://schemas.microsoft.com/office/drawing/2014/main" id="{E4CC0F8D-4C54-493E-B998-5D7A5685C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614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79" name="Rectangle 96">
              <a:extLst>
                <a:ext uri="{FF2B5EF4-FFF2-40B4-BE49-F238E27FC236}">
                  <a16:creationId xmlns:a16="http://schemas.microsoft.com/office/drawing/2014/main" id="{201856F2-32B0-4F0C-B375-17418F633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2614"/>
              <a:ext cx="9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0" name="Rectangle 97">
              <a:extLst>
                <a:ext uri="{FF2B5EF4-FFF2-40B4-BE49-F238E27FC236}">
                  <a16:creationId xmlns:a16="http://schemas.microsoft.com/office/drawing/2014/main" id="{C60EB396-5359-4439-B004-89EBEE2EC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2614"/>
              <a:ext cx="7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1" name="Rectangle 98">
              <a:extLst>
                <a:ext uri="{FF2B5EF4-FFF2-40B4-BE49-F238E27FC236}">
                  <a16:creationId xmlns:a16="http://schemas.microsoft.com/office/drawing/2014/main" id="{840B8CA2-7F9A-4B57-9724-71E5A5348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2614"/>
              <a:ext cx="94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2" name="Rectangle 99">
              <a:extLst>
                <a:ext uri="{FF2B5EF4-FFF2-40B4-BE49-F238E27FC236}">
                  <a16:creationId xmlns:a16="http://schemas.microsoft.com/office/drawing/2014/main" id="{46BC7E7D-7C8E-448D-B5ED-1ACA19D88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2614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3" name="Rectangle 100">
              <a:extLst>
                <a:ext uri="{FF2B5EF4-FFF2-40B4-BE49-F238E27FC236}">
                  <a16:creationId xmlns:a16="http://schemas.microsoft.com/office/drawing/2014/main" id="{4789DB1B-FCD9-4ED9-BE7F-0E453348A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2614"/>
              <a:ext cx="9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4" name="Rectangle 101">
              <a:extLst>
                <a:ext uri="{FF2B5EF4-FFF2-40B4-BE49-F238E27FC236}">
                  <a16:creationId xmlns:a16="http://schemas.microsoft.com/office/drawing/2014/main" id="{32099F10-19F7-480D-9FB9-8864E8184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2614"/>
              <a:ext cx="7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5" name="Rectangle 102">
              <a:extLst>
                <a:ext uri="{FF2B5EF4-FFF2-40B4-BE49-F238E27FC236}">
                  <a16:creationId xmlns:a16="http://schemas.microsoft.com/office/drawing/2014/main" id="{AF3F1AEF-96D6-46DF-B71D-6DA02908E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2614"/>
              <a:ext cx="94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6" name="Rectangle 103">
              <a:extLst>
                <a:ext uri="{FF2B5EF4-FFF2-40B4-BE49-F238E27FC236}">
                  <a16:creationId xmlns:a16="http://schemas.microsoft.com/office/drawing/2014/main" id="{39148148-B3A1-4C27-BF45-0808B8426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2614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7" name="Rectangle 104">
              <a:extLst>
                <a:ext uri="{FF2B5EF4-FFF2-40B4-BE49-F238E27FC236}">
                  <a16:creationId xmlns:a16="http://schemas.microsoft.com/office/drawing/2014/main" id="{E8E2B6CA-043E-45D2-BF1C-40D92A3F7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2614"/>
              <a:ext cx="9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8" name="Rectangle 105">
              <a:extLst>
                <a:ext uri="{FF2B5EF4-FFF2-40B4-BE49-F238E27FC236}">
                  <a16:creationId xmlns:a16="http://schemas.microsoft.com/office/drawing/2014/main" id="{D2361AAE-DB35-4EEA-8919-9BE89945A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2614"/>
              <a:ext cx="7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89" name="Rectangle 106">
              <a:extLst>
                <a:ext uri="{FF2B5EF4-FFF2-40B4-BE49-F238E27FC236}">
                  <a16:creationId xmlns:a16="http://schemas.microsoft.com/office/drawing/2014/main" id="{0F0B829D-8CE8-4AB7-9EDA-8793D3ABF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614"/>
              <a:ext cx="94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0" name="Rectangle 107">
              <a:extLst>
                <a:ext uri="{FF2B5EF4-FFF2-40B4-BE49-F238E27FC236}">
                  <a16:creationId xmlns:a16="http://schemas.microsoft.com/office/drawing/2014/main" id="{2B7A95FD-4DB0-4D9F-8C5D-6D8894281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2614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1" name="Rectangle 108">
              <a:extLst>
                <a:ext uri="{FF2B5EF4-FFF2-40B4-BE49-F238E27FC236}">
                  <a16:creationId xmlns:a16="http://schemas.microsoft.com/office/drawing/2014/main" id="{326FD66B-5FE0-4A9E-B7F7-494C8C44F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" y="2614"/>
              <a:ext cx="9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2" name="Rectangle 109">
              <a:extLst>
                <a:ext uri="{FF2B5EF4-FFF2-40B4-BE49-F238E27FC236}">
                  <a16:creationId xmlns:a16="http://schemas.microsoft.com/office/drawing/2014/main" id="{A7DA8005-0FEF-4C1E-97C3-B86C6084E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2614"/>
              <a:ext cx="7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3" name="Rectangle 110">
              <a:extLst>
                <a:ext uri="{FF2B5EF4-FFF2-40B4-BE49-F238E27FC236}">
                  <a16:creationId xmlns:a16="http://schemas.microsoft.com/office/drawing/2014/main" id="{D686F22D-CF31-4E62-BB88-1E49EDE88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2614"/>
              <a:ext cx="94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4" name="Rectangle 111">
              <a:extLst>
                <a:ext uri="{FF2B5EF4-FFF2-40B4-BE49-F238E27FC236}">
                  <a16:creationId xmlns:a16="http://schemas.microsoft.com/office/drawing/2014/main" id="{F9F643AD-33C2-4895-BF78-CE013D793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2614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5" name="Rectangle 112">
              <a:extLst>
                <a:ext uri="{FF2B5EF4-FFF2-40B4-BE49-F238E27FC236}">
                  <a16:creationId xmlns:a16="http://schemas.microsoft.com/office/drawing/2014/main" id="{DC12A006-EB10-46C0-8417-5E5BAA7DD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2614"/>
              <a:ext cx="9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6" name="Rectangle 113">
              <a:extLst>
                <a:ext uri="{FF2B5EF4-FFF2-40B4-BE49-F238E27FC236}">
                  <a16:creationId xmlns:a16="http://schemas.microsoft.com/office/drawing/2014/main" id="{8046EA77-DB89-440B-979E-BB62A9DE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2614"/>
              <a:ext cx="8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7" name="Rectangle 114">
              <a:extLst>
                <a:ext uri="{FF2B5EF4-FFF2-40B4-BE49-F238E27FC236}">
                  <a16:creationId xmlns:a16="http://schemas.microsoft.com/office/drawing/2014/main" id="{F99BF80A-4573-4FFB-829B-29C0DE7A0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2614"/>
              <a:ext cx="94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8" name="Rectangle 115">
              <a:extLst>
                <a:ext uri="{FF2B5EF4-FFF2-40B4-BE49-F238E27FC236}">
                  <a16:creationId xmlns:a16="http://schemas.microsoft.com/office/drawing/2014/main" id="{21EE80AF-B92C-4862-BD20-B80FF004F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2614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99" name="Rectangle 116">
              <a:extLst>
                <a:ext uri="{FF2B5EF4-FFF2-40B4-BE49-F238E27FC236}">
                  <a16:creationId xmlns:a16="http://schemas.microsoft.com/office/drawing/2014/main" id="{BB9212F6-5672-4774-8517-411C5A8BF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614"/>
              <a:ext cx="9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0" name="Rectangle 117">
              <a:extLst>
                <a:ext uri="{FF2B5EF4-FFF2-40B4-BE49-F238E27FC236}">
                  <a16:creationId xmlns:a16="http://schemas.microsoft.com/office/drawing/2014/main" id="{45AE4B3C-CEB3-4DEA-94C1-936F2F3BE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2614"/>
              <a:ext cx="8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1" name="Rectangle 118">
              <a:extLst>
                <a:ext uri="{FF2B5EF4-FFF2-40B4-BE49-F238E27FC236}">
                  <a16:creationId xmlns:a16="http://schemas.microsoft.com/office/drawing/2014/main" id="{6622D9CD-B68B-4023-9DEC-3D1095B75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614"/>
              <a:ext cx="9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2" name="Rectangle 119">
              <a:extLst>
                <a:ext uri="{FF2B5EF4-FFF2-40B4-BE49-F238E27FC236}">
                  <a16:creationId xmlns:a16="http://schemas.microsoft.com/office/drawing/2014/main" id="{763E775E-0108-4044-84B7-39D5A8169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" y="2614"/>
              <a:ext cx="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3" name="Rectangle 120">
              <a:extLst>
                <a:ext uri="{FF2B5EF4-FFF2-40B4-BE49-F238E27FC236}">
                  <a16:creationId xmlns:a16="http://schemas.microsoft.com/office/drawing/2014/main" id="{D44E989F-7E8B-40E8-94D4-5FBF7D60F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" y="2614"/>
              <a:ext cx="96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4" name="Rectangle 121">
              <a:extLst>
                <a:ext uri="{FF2B5EF4-FFF2-40B4-BE49-F238E27FC236}">
                  <a16:creationId xmlns:a16="http://schemas.microsoft.com/office/drawing/2014/main" id="{DA2D31A7-A3C4-4723-88CF-130107D70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614"/>
              <a:ext cx="8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5" name="Rectangle 122">
              <a:extLst>
                <a:ext uri="{FF2B5EF4-FFF2-40B4-BE49-F238E27FC236}">
                  <a16:creationId xmlns:a16="http://schemas.microsoft.com/office/drawing/2014/main" id="{BDFBDE93-0913-448A-B96B-E30FCB852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" y="2614"/>
              <a:ext cx="5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6" name="Freeform 123">
              <a:extLst>
                <a:ext uri="{FF2B5EF4-FFF2-40B4-BE49-F238E27FC236}">
                  <a16:creationId xmlns:a16="http://schemas.microsoft.com/office/drawing/2014/main" id="{05A2929B-3ED1-4AFB-A5DE-46ED5D72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" y="2154"/>
              <a:ext cx="23" cy="335"/>
            </a:xfrm>
            <a:custGeom>
              <a:avLst/>
              <a:gdLst>
                <a:gd name="T0" fmla="*/ 12 w 23"/>
                <a:gd name="T1" fmla="*/ 0 h 335"/>
                <a:gd name="T2" fmla="*/ 0 w 23"/>
                <a:gd name="T3" fmla="*/ 9 h 335"/>
                <a:gd name="T4" fmla="*/ 0 w 23"/>
                <a:gd name="T5" fmla="*/ 335 h 335"/>
                <a:gd name="T6" fmla="*/ 23 w 23"/>
                <a:gd name="T7" fmla="*/ 335 h 335"/>
                <a:gd name="T8" fmla="*/ 23 w 23"/>
                <a:gd name="T9" fmla="*/ 9 h 335"/>
                <a:gd name="T10" fmla="*/ 12 w 23"/>
                <a:gd name="T11" fmla="*/ 0 h 335"/>
                <a:gd name="T12" fmla="*/ 23 w 23"/>
                <a:gd name="T13" fmla="*/ 9 h 335"/>
                <a:gd name="T14" fmla="*/ 23 w 23"/>
                <a:gd name="T15" fmla="*/ 0 h 335"/>
                <a:gd name="T16" fmla="*/ 12 w 23"/>
                <a:gd name="T17" fmla="*/ 0 h 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335"/>
                <a:gd name="T29" fmla="*/ 23 w 23"/>
                <a:gd name="T30" fmla="*/ 335 h 3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335">
                  <a:moveTo>
                    <a:pt x="12" y="0"/>
                  </a:moveTo>
                  <a:lnTo>
                    <a:pt x="0" y="9"/>
                  </a:lnTo>
                  <a:lnTo>
                    <a:pt x="0" y="335"/>
                  </a:lnTo>
                  <a:lnTo>
                    <a:pt x="23" y="335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23" y="9"/>
                  </a:lnTo>
                  <a:lnTo>
                    <a:pt x="23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Rectangle 124">
              <a:extLst>
                <a:ext uri="{FF2B5EF4-FFF2-40B4-BE49-F238E27FC236}">
                  <a16:creationId xmlns:a16="http://schemas.microsoft.com/office/drawing/2014/main" id="{92E00EE8-DF01-4B56-BCBD-B10242721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2154"/>
              <a:ext cx="91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08" name="Freeform 125">
              <a:extLst>
                <a:ext uri="{FF2B5EF4-FFF2-40B4-BE49-F238E27FC236}">
                  <a16:creationId xmlns:a16="http://schemas.microsoft.com/office/drawing/2014/main" id="{83F44DC1-435D-4E51-B5AE-88DD99EC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" y="3059"/>
              <a:ext cx="921" cy="21"/>
            </a:xfrm>
            <a:custGeom>
              <a:avLst/>
              <a:gdLst>
                <a:gd name="T0" fmla="*/ 921 w 921"/>
                <a:gd name="T1" fmla="*/ 12 h 21"/>
                <a:gd name="T2" fmla="*/ 910 w 921"/>
                <a:gd name="T3" fmla="*/ 0 h 21"/>
                <a:gd name="T4" fmla="*/ 0 w 921"/>
                <a:gd name="T5" fmla="*/ 0 h 21"/>
                <a:gd name="T6" fmla="*/ 0 w 921"/>
                <a:gd name="T7" fmla="*/ 21 h 21"/>
                <a:gd name="T8" fmla="*/ 910 w 921"/>
                <a:gd name="T9" fmla="*/ 21 h 21"/>
                <a:gd name="T10" fmla="*/ 921 w 921"/>
                <a:gd name="T11" fmla="*/ 12 h 21"/>
                <a:gd name="T12" fmla="*/ 910 w 921"/>
                <a:gd name="T13" fmla="*/ 21 h 21"/>
                <a:gd name="T14" fmla="*/ 921 w 921"/>
                <a:gd name="T15" fmla="*/ 21 h 21"/>
                <a:gd name="T16" fmla="*/ 921 w 921"/>
                <a:gd name="T17" fmla="*/ 1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1"/>
                <a:gd name="T28" fmla="*/ 0 h 21"/>
                <a:gd name="T29" fmla="*/ 921 w 9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1" h="21">
                  <a:moveTo>
                    <a:pt x="921" y="12"/>
                  </a:moveTo>
                  <a:lnTo>
                    <a:pt x="91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910" y="21"/>
                  </a:lnTo>
                  <a:lnTo>
                    <a:pt x="921" y="12"/>
                  </a:lnTo>
                  <a:lnTo>
                    <a:pt x="910" y="21"/>
                  </a:lnTo>
                  <a:lnTo>
                    <a:pt x="921" y="21"/>
                  </a:lnTo>
                  <a:lnTo>
                    <a:pt x="921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Rectangle 126">
              <a:extLst>
                <a:ext uri="{FF2B5EF4-FFF2-40B4-BE49-F238E27FC236}">
                  <a16:creationId xmlns:a16="http://schemas.microsoft.com/office/drawing/2014/main" id="{A240EF29-24FD-4EFB-91A7-E387C0599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2745"/>
              <a:ext cx="23" cy="32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0" name="Rectangle 127">
              <a:extLst>
                <a:ext uri="{FF2B5EF4-FFF2-40B4-BE49-F238E27FC236}">
                  <a16:creationId xmlns:a16="http://schemas.microsoft.com/office/drawing/2014/main" id="{A74DAAD2-A5F8-40A9-AB33-62A832C98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470"/>
              <a:ext cx="906" cy="2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1" name="Rectangle 128">
              <a:extLst>
                <a:ext uri="{FF2B5EF4-FFF2-40B4-BE49-F238E27FC236}">
                  <a16:creationId xmlns:a16="http://schemas.microsoft.com/office/drawing/2014/main" id="{AC6E10F2-82A8-405B-A3E9-BAB3A27BF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741"/>
              <a:ext cx="906" cy="23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12" name="Freeform 129">
              <a:extLst>
                <a:ext uri="{FF2B5EF4-FFF2-40B4-BE49-F238E27FC236}">
                  <a16:creationId xmlns:a16="http://schemas.microsoft.com/office/drawing/2014/main" id="{34B442DE-9137-498E-A495-4D49708F9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86"/>
              <a:ext cx="42" cy="30"/>
            </a:xfrm>
            <a:custGeom>
              <a:avLst/>
              <a:gdLst>
                <a:gd name="T0" fmla="*/ 4 w 42"/>
                <a:gd name="T1" fmla="*/ 30 h 30"/>
                <a:gd name="T2" fmla="*/ 11 w 42"/>
                <a:gd name="T3" fmla="*/ 26 h 30"/>
                <a:gd name="T4" fmla="*/ 21 w 42"/>
                <a:gd name="T5" fmla="*/ 21 h 30"/>
                <a:gd name="T6" fmla="*/ 31 w 42"/>
                <a:gd name="T7" fmla="*/ 15 h 30"/>
                <a:gd name="T8" fmla="*/ 38 w 42"/>
                <a:gd name="T9" fmla="*/ 9 h 30"/>
                <a:gd name="T10" fmla="*/ 42 w 42"/>
                <a:gd name="T11" fmla="*/ 3 h 30"/>
                <a:gd name="T12" fmla="*/ 34 w 42"/>
                <a:gd name="T13" fmla="*/ 0 h 30"/>
                <a:gd name="T14" fmla="*/ 33 w 42"/>
                <a:gd name="T15" fmla="*/ 3 h 30"/>
                <a:gd name="T16" fmla="*/ 27 w 42"/>
                <a:gd name="T17" fmla="*/ 7 h 30"/>
                <a:gd name="T18" fmla="*/ 17 w 42"/>
                <a:gd name="T19" fmla="*/ 13 h 30"/>
                <a:gd name="T20" fmla="*/ 8 w 42"/>
                <a:gd name="T21" fmla="*/ 19 h 30"/>
                <a:gd name="T22" fmla="*/ 0 w 42"/>
                <a:gd name="T23" fmla="*/ 23 h 30"/>
                <a:gd name="T24" fmla="*/ 4 w 42"/>
                <a:gd name="T25" fmla="*/ 3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30"/>
                <a:gd name="T41" fmla="*/ 42 w 4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30">
                  <a:moveTo>
                    <a:pt x="4" y="30"/>
                  </a:moveTo>
                  <a:lnTo>
                    <a:pt x="11" y="26"/>
                  </a:lnTo>
                  <a:lnTo>
                    <a:pt x="21" y="21"/>
                  </a:lnTo>
                  <a:lnTo>
                    <a:pt x="31" y="15"/>
                  </a:lnTo>
                  <a:lnTo>
                    <a:pt x="38" y="9"/>
                  </a:lnTo>
                  <a:lnTo>
                    <a:pt x="42" y="3"/>
                  </a:lnTo>
                  <a:lnTo>
                    <a:pt x="34" y="0"/>
                  </a:lnTo>
                  <a:lnTo>
                    <a:pt x="33" y="3"/>
                  </a:lnTo>
                  <a:lnTo>
                    <a:pt x="27" y="7"/>
                  </a:lnTo>
                  <a:lnTo>
                    <a:pt x="17" y="13"/>
                  </a:lnTo>
                  <a:lnTo>
                    <a:pt x="8" y="19"/>
                  </a:lnTo>
                  <a:lnTo>
                    <a:pt x="0" y="23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Freeform 130">
              <a:extLst>
                <a:ext uri="{FF2B5EF4-FFF2-40B4-BE49-F238E27FC236}">
                  <a16:creationId xmlns:a16="http://schemas.microsoft.com/office/drawing/2014/main" id="{40F35B22-567B-4E1F-A223-3C27BC452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2516"/>
              <a:ext cx="15" cy="12"/>
            </a:xfrm>
            <a:custGeom>
              <a:avLst/>
              <a:gdLst>
                <a:gd name="T0" fmla="*/ 0 w 15"/>
                <a:gd name="T1" fmla="*/ 12 h 12"/>
                <a:gd name="T2" fmla="*/ 0 w 15"/>
                <a:gd name="T3" fmla="*/ 12 h 12"/>
                <a:gd name="T4" fmla="*/ 11 w 15"/>
                <a:gd name="T5" fmla="*/ 10 h 12"/>
                <a:gd name="T6" fmla="*/ 15 w 15"/>
                <a:gd name="T7" fmla="*/ 10 h 12"/>
                <a:gd name="T8" fmla="*/ 11 w 15"/>
                <a:gd name="T9" fmla="*/ 0 h 12"/>
                <a:gd name="T10" fmla="*/ 9 w 15"/>
                <a:gd name="T11" fmla="*/ 2 h 12"/>
                <a:gd name="T12" fmla="*/ 0 w 15"/>
                <a:gd name="T13" fmla="*/ 2 h 12"/>
                <a:gd name="T14" fmla="*/ 0 w 15"/>
                <a:gd name="T15" fmla="*/ 2 h 12"/>
                <a:gd name="T16" fmla="*/ 0 w 15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2"/>
                <a:gd name="T29" fmla="*/ 15 w 15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2">
                  <a:moveTo>
                    <a:pt x="0" y="12"/>
                  </a:moveTo>
                  <a:lnTo>
                    <a:pt x="0" y="12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Freeform 131">
              <a:extLst>
                <a:ext uri="{FF2B5EF4-FFF2-40B4-BE49-F238E27FC236}">
                  <a16:creationId xmlns:a16="http://schemas.microsoft.com/office/drawing/2014/main" id="{95A858D0-22D2-4200-BD49-96A24A77A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2514"/>
              <a:ext cx="33" cy="14"/>
            </a:xfrm>
            <a:custGeom>
              <a:avLst/>
              <a:gdLst>
                <a:gd name="T0" fmla="*/ 0 w 33"/>
                <a:gd name="T1" fmla="*/ 8 h 14"/>
                <a:gd name="T2" fmla="*/ 11 w 33"/>
                <a:gd name="T3" fmla="*/ 12 h 14"/>
                <a:gd name="T4" fmla="*/ 21 w 33"/>
                <a:gd name="T5" fmla="*/ 14 h 14"/>
                <a:gd name="T6" fmla="*/ 33 w 33"/>
                <a:gd name="T7" fmla="*/ 14 h 14"/>
                <a:gd name="T8" fmla="*/ 33 w 33"/>
                <a:gd name="T9" fmla="*/ 4 h 14"/>
                <a:gd name="T10" fmla="*/ 23 w 33"/>
                <a:gd name="T11" fmla="*/ 4 h 14"/>
                <a:gd name="T12" fmla="*/ 13 w 33"/>
                <a:gd name="T13" fmla="*/ 2 h 14"/>
                <a:gd name="T14" fmla="*/ 4 w 33"/>
                <a:gd name="T15" fmla="*/ 0 h 14"/>
                <a:gd name="T16" fmla="*/ 0 w 33"/>
                <a:gd name="T17" fmla="*/ 8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14"/>
                <a:gd name="T29" fmla="*/ 33 w 33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14">
                  <a:moveTo>
                    <a:pt x="0" y="8"/>
                  </a:moveTo>
                  <a:lnTo>
                    <a:pt x="11" y="12"/>
                  </a:lnTo>
                  <a:lnTo>
                    <a:pt x="21" y="14"/>
                  </a:lnTo>
                  <a:lnTo>
                    <a:pt x="33" y="14"/>
                  </a:lnTo>
                  <a:lnTo>
                    <a:pt x="33" y="4"/>
                  </a:lnTo>
                  <a:lnTo>
                    <a:pt x="23" y="4"/>
                  </a:lnTo>
                  <a:lnTo>
                    <a:pt x="13" y="2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Freeform 132">
              <a:extLst>
                <a:ext uri="{FF2B5EF4-FFF2-40B4-BE49-F238E27FC236}">
                  <a16:creationId xmlns:a16="http://schemas.microsoft.com/office/drawing/2014/main" id="{CB8950CD-8037-447D-8E45-27908370E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487"/>
              <a:ext cx="29" cy="24"/>
            </a:xfrm>
            <a:custGeom>
              <a:avLst/>
              <a:gdLst>
                <a:gd name="T0" fmla="*/ 0 w 29"/>
                <a:gd name="T1" fmla="*/ 6 h 24"/>
                <a:gd name="T2" fmla="*/ 0 w 29"/>
                <a:gd name="T3" fmla="*/ 6 h 24"/>
                <a:gd name="T4" fmla="*/ 17 w 29"/>
                <a:gd name="T5" fmla="*/ 20 h 24"/>
                <a:gd name="T6" fmla="*/ 25 w 29"/>
                <a:gd name="T7" fmla="*/ 24 h 24"/>
                <a:gd name="T8" fmla="*/ 29 w 29"/>
                <a:gd name="T9" fmla="*/ 16 h 24"/>
                <a:gd name="T10" fmla="*/ 21 w 29"/>
                <a:gd name="T11" fmla="*/ 12 h 24"/>
                <a:gd name="T12" fmla="*/ 6 w 29"/>
                <a:gd name="T13" fmla="*/ 0 h 24"/>
                <a:gd name="T14" fmla="*/ 6 w 29"/>
                <a:gd name="T15" fmla="*/ 0 h 24"/>
                <a:gd name="T16" fmla="*/ 0 w 29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4"/>
                <a:gd name="T29" fmla="*/ 29 w 29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4">
                  <a:moveTo>
                    <a:pt x="0" y="6"/>
                  </a:moveTo>
                  <a:lnTo>
                    <a:pt x="0" y="6"/>
                  </a:lnTo>
                  <a:lnTo>
                    <a:pt x="17" y="20"/>
                  </a:lnTo>
                  <a:lnTo>
                    <a:pt x="25" y="24"/>
                  </a:lnTo>
                  <a:lnTo>
                    <a:pt x="29" y="16"/>
                  </a:lnTo>
                  <a:lnTo>
                    <a:pt x="21" y="12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Freeform 133">
              <a:extLst>
                <a:ext uri="{FF2B5EF4-FFF2-40B4-BE49-F238E27FC236}">
                  <a16:creationId xmlns:a16="http://schemas.microsoft.com/office/drawing/2014/main" id="{9CF899D3-1FC2-4D8B-A303-72E95E98E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2476"/>
              <a:ext cx="18" cy="17"/>
            </a:xfrm>
            <a:custGeom>
              <a:avLst/>
              <a:gdLst>
                <a:gd name="T0" fmla="*/ 0 w 18"/>
                <a:gd name="T1" fmla="*/ 8 h 17"/>
                <a:gd name="T2" fmla="*/ 4 w 18"/>
                <a:gd name="T3" fmla="*/ 0 h 17"/>
                <a:gd name="T4" fmla="*/ 18 w 18"/>
                <a:gd name="T5" fmla="*/ 11 h 17"/>
                <a:gd name="T6" fmla="*/ 12 w 18"/>
                <a:gd name="T7" fmla="*/ 17 h 17"/>
                <a:gd name="T8" fmla="*/ 0 w 18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7"/>
                <a:gd name="T17" fmla="*/ 18 w 1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7">
                  <a:moveTo>
                    <a:pt x="0" y="8"/>
                  </a:moveTo>
                  <a:lnTo>
                    <a:pt x="4" y="0"/>
                  </a:lnTo>
                  <a:lnTo>
                    <a:pt x="18" y="11"/>
                  </a:lnTo>
                  <a:lnTo>
                    <a:pt x="12" y="1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Freeform 134">
              <a:extLst>
                <a:ext uri="{FF2B5EF4-FFF2-40B4-BE49-F238E27FC236}">
                  <a16:creationId xmlns:a16="http://schemas.microsoft.com/office/drawing/2014/main" id="{D168CB68-4FD8-4517-8EE0-55735A15E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432"/>
              <a:ext cx="40" cy="34"/>
            </a:xfrm>
            <a:custGeom>
              <a:avLst/>
              <a:gdLst>
                <a:gd name="T0" fmla="*/ 0 w 40"/>
                <a:gd name="T1" fmla="*/ 6 h 34"/>
                <a:gd name="T2" fmla="*/ 23 w 40"/>
                <a:gd name="T3" fmla="*/ 25 h 34"/>
                <a:gd name="T4" fmla="*/ 36 w 40"/>
                <a:gd name="T5" fmla="*/ 34 h 34"/>
                <a:gd name="T6" fmla="*/ 40 w 40"/>
                <a:gd name="T7" fmla="*/ 29 h 34"/>
                <a:gd name="T8" fmla="*/ 29 w 40"/>
                <a:gd name="T9" fmla="*/ 17 h 34"/>
                <a:gd name="T10" fmla="*/ 6 w 40"/>
                <a:gd name="T11" fmla="*/ 0 h 34"/>
                <a:gd name="T12" fmla="*/ 0 w 40"/>
                <a:gd name="T13" fmla="*/ 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4"/>
                <a:gd name="T23" fmla="*/ 40 w 4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4">
                  <a:moveTo>
                    <a:pt x="0" y="6"/>
                  </a:moveTo>
                  <a:lnTo>
                    <a:pt x="23" y="25"/>
                  </a:lnTo>
                  <a:lnTo>
                    <a:pt x="36" y="34"/>
                  </a:lnTo>
                  <a:lnTo>
                    <a:pt x="40" y="29"/>
                  </a:lnTo>
                  <a:lnTo>
                    <a:pt x="29" y="17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Freeform 135">
              <a:extLst>
                <a:ext uri="{FF2B5EF4-FFF2-40B4-BE49-F238E27FC236}">
                  <a16:creationId xmlns:a16="http://schemas.microsoft.com/office/drawing/2014/main" id="{2D17B87A-E5C5-4BE2-B511-B2F5CF841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2384"/>
              <a:ext cx="41" cy="36"/>
            </a:xfrm>
            <a:custGeom>
              <a:avLst/>
              <a:gdLst>
                <a:gd name="T0" fmla="*/ 0 w 41"/>
                <a:gd name="T1" fmla="*/ 8 h 36"/>
                <a:gd name="T2" fmla="*/ 23 w 41"/>
                <a:gd name="T3" fmla="*/ 25 h 36"/>
                <a:gd name="T4" fmla="*/ 35 w 41"/>
                <a:gd name="T5" fmla="*/ 36 h 36"/>
                <a:gd name="T6" fmla="*/ 41 w 41"/>
                <a:gd name="T7" fmla="*/ 29 h 36"/>
                <a:gd name="T8" fmla="*/ 29 w 41"/>
                <a:gd name="T9" fmla="*/ 19 h 36"/>
                <a:gd name="T10" fmla="*/ 6 w 41"/>
                <a:gd name="T11" fmla="*/ 0 h 36"/>
                <a:gd name="T12" fmla="*/ 0 w 41"/>
                <a:gd name="T13" fmla="*/ 8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6"/>
                <a:gd name="T23" fmla="*/ 41 w 4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6">
                  <a:moveTo>
                    <a:pt x="0" y="8"/>
                  </a:moveTo>
                  <a:lnTo>
                    <a:pt x="23" y="25"/>
                  </a:lnTo>
                  <a:lnTo>
                    <a:pt x="35" y="36"/>
                  </a:lnTo>
                  <a:lnTo>
                    <a:pt x="41" y="29"/>
                  </a:lnTo>
                  <a:lnTo>
                    <a:pt x="29" y="19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Freeform 136">
              <a:extLst>
                <a:ext uri="{FF2B5EF4-FFF2-40B4-BE49-F238E27FC236}">
                  <a16:creationId xmlns:a16="http://schemas.microsoft.com/office/drawing/2014/main" id="{86AA94C7-6C66-40B0-BD9E-BFC31B8C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2340"/>
              <a:ext cx="42" cy="34"/>
            </a:xfrm>
            <a:custGeom>
              <a:avLst/>
              <a:gdLst>
                <a:gd name="T0" fmla="*/ 0 w 42"/>
                <a:gd name="T1" fmla="*/ 7 h 34"/>
                <a:gd name="T2" fmla="*/ 13 w 42"/>
                <a:gd name="T3" fmla="*/ 17 h 34"/>
                <a:gd name="T4" fmla="*/ 36 w 42"/>
                <a:gd name="T5" fmla="*/ 34 h 34"/>
                <a:gd name="T6" fmla="*/ 42 w 42"/>
                <a:gd name="T7" fmla="*/ 29 h 34"/>
                <a:gd name="T8" fmla="*/ 19 w 42"/>
                <a:gd name="T9" fmla="*/ 9 h 34"/>
                <a:gd name="T10" fmla="*/ 5 w 42"/>
                <a:gd name="T11" fmla="*/ 0 h 34"/>
                <a:gd name="T12" fmla="*/ 0 w 42"/>
                <a:gd name="T13" fmla="*/ 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4"/>
                <a:gd name="T23" fmla="*/ 42 w 4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4">
                  <a:moveTo>
                    <a:pt x="0" y="7"/>
                  </a:moveTo>
                  <a:lnTo>
                    <a:pt x="13" y="17"/>
                  </a:lnTo>
                  <a:lnTo>
                    <a:pt x="36" y="34"/>
                  </a:lnTo>
                  <a:lnTo>
                    <a:pt x="42" y="29"/>
                  </a:lnTo>
                  <a:lnTo>
                    <a:pt x="19" y="9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Freeform 137">
              <a:extLst>
                <a:ext uri="{FF2B5EF4-FFF2-40B4-BE49-F238E27FC236}">
                  <a16:creationId xmlns:a16="http://schemas.microsoft.com/office/drawing/2014/main" id="{C65310C7-68DE-4F0D-A212-2AA090943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2299"/>
              <a:ext cx="44" cy="33"/>
            </a:xfrm>
            <a:custGeom>
              <a:avLst/>
              <a:gdLst>
                <a:gd name="T0" fmla="*/ 0 w 44"/>
                <a:gd name="T1" fmla="*/ 6 h 33"/>
                <a:gd name="T2" fmla="*/ 37 w 44"/>
                <a:gd name="T3" fmla="*/ 31 h 33"/>
                <a:gd name="T4" fmla="*/ 39 w 44"/>
                <a:gd name="T5" fmla="*/ 33 h 33"/>
                <a:gd name="T6" fmla="*/ 44 w 44"/>
                <a:gd name="T7" fmla="*/ 25 h 33"/>
                <a:gd name="T8" fmla="*/ 40 w 44"/>
                <a:gd name="T9" fmla="*/ 23 h 33"/>
                <a:gd name="T10" fmla="*/ 6 w 44"/>
                <a:gd name="T11" fmla="*/ 0 h 33"/>
                <a:gd name="T12" fmla="*/ 0 w 44"/>
                <a:gd name="T13" fmla="*/ 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3"/>
                <a:gd name="T23" fmla="*/ 44 w 4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3">
                  <a:moveTo>
                    <a:pt x="0" y="6"/>
                  </a:moveTo>
                  <a:lnTo>
                    <a:pt x="37" y="31"/>
                  </a:lnTo>
                  <a:lnTo>
                    <a:pt x="39" y="33"/>
                  </a:lnTo>
                  <a:lnTo>
                    <a:pt x="44" y="25"/>
                  </a:lnTo>
                  <a:lnTo>
                    <a:pt x="40" y="23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Freeform 138">
              <a:extLst>
                <a:ext uri="{FF2B5EF4-FFF2-40B4-BE49-F238E27FC236}">
                  <a16:creationId xmlns:a16="http://schemas.microsoft.com/office/drawing/2014/main" id="{C569AB1C-CAA0-44ED-BECE-E019ADDDD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2261"/>
              <a:ext cx="44" cy="31"/>
            </a:xfrm>
            <a:custGeom>
              <a:avLst/>
              <a:gdLst>
                <a:gd name="T0" fmla="*/ 0 w 44"/>
                <a:gd name="T1" fmla="*/ 8 h 31"/>
                <a:gd name="T2" fmla="*/ 15 w 44"/>
                <a:gd name="T3" fmla="*/ 15 h 31"/>
                <a:gd name="T4" fmla="*/ 38 w 44"/>
                <a:gd name="T5" fmla="*/ 31 h 31"/>
                <a:gd name="T6" fmla="*/ 44 w 44"/>
                <a:gd name="T7" fmla="*/ 23 h 31"/>
                <a:gd name="T8" fmla="*/ 21 w 44"/>
                <a:gd name="T9" fmla="*/ 8 h 31"/>
                <a:gd name="T10" fmla="*/ 5 w 44"/>
                <a:gd name="T11" fmla="*/ 0 h 31"/>
                <a:gd name="T12" fmla="*/ 0 w 44"/>
                <a:gd name="T13" fmla="*/ 8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1"/>
                <a:gd name="T23" fmla="*/ 44 w 44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1">
                  <a:moveTo>
                    <a:pt x="0" y="8"/>
                  </a:moveTo>
                  <a:lnTo>
                    <a:pt x="15" y="15"/>
                  </a:lnTo>
                  <a:lnTo>
                    <a:pt x="38" y="31"/>
                  </a:lnTo>
                  <a:lnTo>
                    <a:pt x="44" y="23"/>
                  </a:lnTo>
                  <a:lnTo>
                    <a:pt x="21" y="8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Freeform 139">
              <a:extLst>
                <a:ext uri="{FF2B5EF4-FFF2-40B4-BE49-F238E27FC236}">
                  <a16:creationId xmlns:a16="http://schemas.microsoft.com/office/drawing/2014/main" id="{81622ED4-30B2-4C32-8682-3B1941F6E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" y="2228"/>
              <a:ext cx="44" cy="27"/>
            </a:xfrm>
            <a:custGeom>
              <a:avLst/>
              <a:gdLst>
                <a:gd name="T0" fmla="*/ 0 w 44"/>
                <a:gd name="T1" fmla="*/ 8 h 27"/>
                <a:gd name="T2" fmla="*/ 37 w 44"/>
                <a:gd name="T3" fmla="*/ 25 h 27"/>
                <a:gd name="T4" fmla="*/ 41 w 44"/>
                <a:gd name="T5" fmla="*/ 27 h 27"/>
                <a:gd name="T6" fmla="*/ 44 w 44"/>
                <a:gd name="T7" fmla="*/ 20 h 27"/>
                <a:gd name="T8" fmla="*/ 41 w 44"/>
                <a:gd name="T9" fmla="*/ 18 h 27"/>
                <a:gd name="T10" fmla="*/ 4 w 44"/>
                <a:gd name="T11" fmla="*/ 0 h 27"/>
                <a:gd name="T12" fmla="*/ 0 w 44"/>
                <a:gd name="T13" fmla="*/ 8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7"/>
                <a:gd name="T23" fmla="*/ 44 w 4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7">
                  <a:moveTo>
                    <a:pt x="0" y="8"/>
                  </a:moveTo>
                  <a:lnTo>
                    <a:pt x="37" y="25"/>
                  </a:lnTo>
                  <a:lnTo>
                    <a:pt x="41" y="27"/>
                  </a:lnTo>
                  <a:lnTo>
                    <a:pt x="44" y="20"/>
                  </a:lnTo>
                  <a:lnTo>
                    <a:pt x="41" y="1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Freeform 140">
              <a:extLst>
                <a:ext uri="{FF2B5EF4-FFF2-40B4-BE49-F238E27FC236}">
                  <a16:creationId xmlns:a16="http://schemas.microsoft.com/office/drawing/2014/main" id="{F85D25A0-5A10-4951-90CE-226AEE135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200"/>
              <a:ext cx="46" cy="25"/>
            </a:xfrm>
            <a:custGeom>
              <a:avLst/>
              <a:gdLst>
                <a:gd name="T0" fmla="*/ 0 w 46"/>
                <a:gd name="T1" fmla="*/ 9 h 25"/>
                <a:gd name="T2" fmla="*/ 10 w 46"/>
                <a:gd name="T3" fmla="*/ 11 h 25"/>
                <a:gd name="T4" fmla="*/ 42 w 46"/>
                <a:gd name="T5" fmla="*/ 25 h 25"/>
                <a:gd name="T6" fmla="*/ 46 w 46"/>
                <a:gd name="T7" fmla="*/ 17 h 25"/>
                <a:gd name="T8" fmla="*/ 12 w 46"/>
                <a:gd name="T9" fmla="*/ 3 h 25"/>
                <a:gd name="T10" fmla="*/ 4 w 46"/>
                <a:gd name="T11" fmla="*/ 0 h 25"/>
                <a:gd name="T12" fmla="*/ 0 w 46"/>
                <a:gd name="T13" fmla="*/ 9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25"/>
                <a:gd name="T23" fmla="*/ 46 w 46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25">
                  <a:moveTo>
                    <a:pt x="0" y="9"/>
                  </a:moveTo>
                  <a:lnTo>
                    <a:pt x="10" y="11"/>
                  </a:lnTo>
                  <a:lnTo>
                    <a:pt x="42" y="25"/>
                  </a:lnTo>
                  <a:lnTo>
                    <a:pt x="46" y="17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Freeform 141">
              <a:extLst>
                <a:ext uri="{FF2B5EF4-FFF2-40B4-BE49-F238E27FC236}">
                  <a16:creationId xmlns:a16="http://schemas.microsoft.com/office/drawing/2014/main" id="{6F772E52-E00B-4B92-8E88-CA7639418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2179"/>
              <a:ext cx="46" cy="21"/>
            </a:xfrm>
            <a:custGeom>
              <a:avLst/>
              <a:gdLst>
                <a:gd name="T0" fmla="*/ 0 w 46"/>
                <a:gd name="T1" fmla="*/ 9 h 21"/>
                <a:gd name="T2" fmla="*/ 2 w 46"/>
                <a:gd name="T3" fmla="*/ 9 h 21"/>
                <a:gd name="T4" fmla="*/ 29 w 46"/>
                <a:gd name="T5" fmla="*/ 17 h 21"/>
                <a:gd name="T6" fmla="*/ 44 w 46"/>
                <a:gd name="T7" fmla="*/ 21 h 21"/>
                <a:gd name="T8" fmla="*/ 46 w 46"/>
                <a:gd name="T9" fmla="*/ 13 h 21"/>
                <a:gd name="T10" fmla="*/ 31 w 46"/>
                <a:gd name="T11" fmla="*/ 7 h 21"/>
                <a:gd name="T12" fmla="*/ 4 w 46"/>
                <a:gd name="T13" fmla="*/ 1 h 21"/>
                <a:gd name="T14" fmla="*/ 2 w 46"/>
                <a:gd name="T15" fmla="*/ 0 h 21"/>
                <a:gd name="T16" fmla="*/ 0 w 46"/>
                <a:gd name="T17" fmla="*/ 9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21"/>
                <a:gd name="T29" fmla="*/ 46 w 4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21">
                  <a:moveTo>
                    <a:pt x="0" y="9"/>
                  </a:moveTo>
                  <a:lnTo>
                    <a:pt x="2" y="9"/>
                  </a:lnTo>
                  <a:lnTo>
                    <a:pt x="29" y="17"/>
                  </a:lnTo>
                  <a:lnTo>
                    <a:pt x="44" y="21"/>
                  </a:lnTo>
                  <a:lnTo>
                    <a:pt x="46" y="13"/>
                  </a:lnTo>
                  <a:lnTo>
                    <a:pt x="31" y="7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Freeform 142">
              <a:extLst>
                <a:ext uri="{FF2B5EF4-FFF2-40B4-BE49-F238E27FC236}">
                  <a16:creationId xmlns:a16="http://schemas.microsoft.com/office/drawing/2014/main" id="{C317591E-6E69-4E3D-A780-5AAA2E740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167"/>
              <a:ext cx="46" cy="15"/>
            </a:xfrm>
            <a:custGeom>
              <a:avLst/>
              <a:gdLst>
                <a:gd name="T0" fmla="*/ 0 w 46"/>
                <a:gd name="T1" fmla="*/ 10 h 15"/>
                <a:gd name="T2" fmla="*/ 21 w 46"/>
                <a:gd name="T3" fmla="*/ 12 h 15"/>
                <a:gd name="T4" fmla="*/ 44 w 46"/>
                <a:gd name="T5" fmla="*/ 15 h 15"/>
                <a:gd name="T6" fmla="*/ 46 w 46"/>
                <a:gd name="T7" fmla="*/ 8 h 15"/>
                <a:gd name="T8" fmla="*/ 23 w 46"/>
                <a:gd name="T9" fmla="*/ 2 h 15"/>
                <a:gd name="T10" fmla="*/ 2 w 46"/>
                <a:gd name="T11" fmla="*/ 0 h 15"/>
                <a:gd name="T12" fmla="*/ 0 w 46"/>
                <a:gd name="T13" fmla="*/ 1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5"/>
                <a:gd name="T23" fmla="*/ 46 w 46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5">
                  <a:moveTo>
                    <a:pt x="0" y="10"/>
                  </a:moveTo>
                  <a:lnTo>
                    <a:pt x="21" y="12"/>
                  </a:lnTo>
                  <a:lnTo>
                    <a:pt x="44" y="15"/>
                  </a:lnTo>
                  <a:lnTo>
                    <a:pt x="46" y="8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Freeform 143">
              <a:extLst>
                <a:ext uri="{FF2B5EF4-FFF2-40B4-BE49-F238E27FC236}">
                  <a16:creationId xmlns:a16="http://schemas.microsoft.com/office/drawing/2014/main" id="{C74972C0-40F3-4A32-882F-85BB355E4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2163"/>
              <a:ext cx="34" cy="12"/>
            </a:xfrm>
            <a:custGeom>
              <a:avLst/>
              <a:gdLst>
                <a:gd name="T0" fmla="*/ 0 w 34"/>
                <a:gd name="T1" fmla="*/ 10 h 12"/>
                <a:gd name="T2" fmla="*/ 28 w 34"/>
                <a:gd name="T3" fmla="*/ 10 h 12"/>
                <a:gd name="T4" fmla="*/ 34 w 34"/>
                <a:gd name="T5" fmla="*/ 12 h 12"/>
                <a:gd name="T6" fmla="*/ 34 w 34"/>
                <a:gd name="T7" fmla="*/ 2 h 12"/>
                <a:gd name="T8" fmla="*/ 28 w 34"/>
                <a:gd name="T9" fmla="*/ 2 h 12"/>
                <a:gd name="T10" fmla="*/ 0 w 34"/>
                <a:gd name="T11" fmla="*/ 0 h 12"/>
                <a:gd name="T12" fmla="*/ 0 w 34"/>
                <a:gd name="T13" fmla="*/ 1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2"/>
                <a:gd name="T23" fmla="*/ 34 w 3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2">
                  <a:moveTo>
                    <a:pt x="0" y="10"/>
                  </a:moveTo>
                  <a:lnTo>
                    <a:pt x="28" y="10"/>
                  </a:lnTo>
                  <a:lnTo>
                    <a:pt x="34" y="12"/>
                  </a:lnTo>
                  <a:lnTo>
                    <a:pt x="34" y="2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Freeform 144">
              <a:extLst>
                <a:ext uri="{FF2B5EF4-FFF2-40B4-BE49-F238E27FC236}">
                  <a16:creationId xmlns:a16="http://schemas.microsoft.com/office/drawing/2014/main" id="{9FBCEFB4-32CC-462C-A1C7-E609AE278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2338"/>
              <a:ext cx="60" cy="78"/>
            </a:xfrm>
            <a:custGeom>
              <a:avLst/>
              <a:gdLst>
                <a:gd name="T0" fmla="*/ 0 w 60"/>
                <a:gd name="T1" fmla="*/ 50 h 78"/>
                <a:gd name="T2" fmla="*/ 4 w 60"/>
                <a:gd name="T3" fmla="*/ 57 h 78"/>
                <a:gd name="T4" fmla="*/ 8 w 60"/>
                <a:gd name="T5" fmla="*/ 65 h 78"/>
                <a:gd name="T6" fmla="*/ 14 w 60"/>
                <a:gd name="T7" fmla="*/ 69 h 78"/>
                <a:gd name="T8" fmla="*/ 19 w 60"/>
                <a:gd name="T9" fmla="*/ 73 h 78"/>
                <a:gd name="T10" fmla="*/ 27 w 60"/>
                <a:gd name="T11" fmla="*/ 77 h 78"/>
                <a:gd name="T12" fmla="*/ 33 w 60"/>
                <a:gd name="T13" fmla="*/ 78 h 78"/>
                <a:gd name="T14" fmla="*/ 39 w 60"/>
                <a:gd name="T15" fmla="*/ 78 h 78"/>
                <a:gd name="T16" fmla="*/ 44 w 60"/>
                <a:gd name="T17" fmla="*/ 77 h 78"/>
                <a:gd name="T18" fmla="*/ 50 w 60"/>
                <a:gd name="T19" fmla="*/ 73 h 78"/>
                <a:gd name="T20" fmla="*/ 54 w 60"/>
                <a:gd name="T21" fmla="*/ 67 h 78"/>
                <a:gd name="T22" fmla="*/ 56 w 60"/>
                <a:gd name="T23" fmla="*/ 63 h 78"/>
                <a:gd name="T24" fmla="*/ 58 w 60"/>
                <a:gd name="T25" fmla="*/ 55 h 78"/>
                <a:gd name="T26" fmla="*/ 60 w 60"/>
                <a:gd name="T27" fmla="*/ 48 h 78"/>
                <a:gd name="T28" fmla="*/ 58 w 60"/>
                <a:gd name="T29" fmla="*/ 40 h 78"/>
                <a:gd name="T30" fmla="*/ 56 w 60"/>
                <a:gd name="T31" fmla="*/ 32 h 78"/>
                <a:gd name="T32" fmla="*/ 54 w 60"/>
                <a:gd name="T33" fmla="*/ 25 h 78"/>
                <a:gd name="T34" fmla="*/ 50 w 60"/>
                <a:gd name="T35" fmla="*/ 17 h 78"/>
                <a:gd name="T36" fmla="*/ 44 w 60"/>
                <a:gd name="T37" fmla="*/ 9 h 78"/>
                <a:gd name="T38" fmla="*/ 39 w 60"/>
                <a:gd name="T39" fmla="*/ 6 h 78"/>
                <a:gd name="T40" fmla="*/ 31 w 60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78"/>
                <a:gd name="T65" fmla="*/ 60 w 60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78">
                  <a:moveTo>
                    <a:pt x="0" y="50"/>
                  </a:moveTo>
                  <a:lnTo>
                    <a:pt x="4" y="57"/>
                  </a:lnTo>
                  <a:lnTo>
                    <a:pt x="8" y="65"/>
                  </a:lnTo>
                  <a:lnTo>
                    <a:pt x="14" y="69"/>
                  </a:lnTo>
                  <a:lnTo>
                    <a:pt x="19" y="73"/>
                  </a:lnTo>
                  <a:lnTo>
                    <a:pt x="27" y="77"/>
                  </a:lnTo>
                  <a:lnTo>
                    <a:pt x="33" y="78"/>
                  </a:lnTo>
                  <a:lnTo>
                    <a:pt x="39" y="78"/>
                  </a:lnTo>
                  <a:lnTo>
                    <a:pt x="44" y="77"/>
                  </a:lnTo>
                  <a:lnTo>
                    <a:pt x="50" y="73"/>
                  </a:lnTo>
                  <a:lnTo>
                    <a:pt x="54" y="67"/>
                  </a:lnTo>
                  <a:lnTo>
                    <a:pt x="56" y="63"/>
                  </a:lnTo>
                  <a:lnTo>
                    <a:pt x="58" y="55"/>
                  </a:lnTo>
                  <a:lnTo>
                    <a:pt x="60" y="48"/>
                  </a:lnTo>
                  <a:lnTo>
                    <a:pt x="58" y="40"/>
                  </a:lnTo>
                  <a:lnTo>
                    <a:pt x="56" y="32"/>
                  </a:lnTo>
                  <a:lnTo>
                    <a:pt x="54" y="25"/>
                  </a:lnTo>
                  <a:lnTo>
                    <a:pt x="50" y="17"/>
                  </a:lnTo>
                  <a:lnTo>
                    <a:pt x="44" y="9"/>
                  </a:lnTo>
                  <a:lnTo>
                    <a:pt x="39" y="6"/>
                  </a:lnTo>
                  <a:lnTo>
                    <a:pt x="31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Freeform 145">
              <a:extLst>
                <a:ext uri="{FF2B5EF4-FFF2-40B4-BE49-F238E27FC236}">
                  <a16:creationId xmlns:a16="http://schemas.microsoft.com/office/drawing/2014/main" id="{D7DE62AD-FFC9-4085-8CAF-F8B13EEBE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244"/>
              <a:ext cx="36" cy="46"/>
            </a:xfrm>
            <a:custGeom>
              <a:avLst/>
              <a:gdLst>
                <a:gd name="T0" fmla="*/ 0 w 36"/>
                <a:gd name="T1" fmla="*/ 19 h 46"/>
                <a:gd name="T2" fmla="*/ 2 w 36"/>
                <a:gd name="T3" fmla="*/ 30 h 46"/>
                <a:gd name="T4" fmla="*/ 5 w 36"/>
                <a:gd name="T5" fmla="*/ 38 h 46"/>
                <a:gd name="T6" fmla="*/ 11 w 36"/>
                <a:gd name="T7" fmla="*/ 44 h 46"/>
                <a:gd name="T8" fmla="*/ 17 w 36"/>
                <a:gd name="T9" fmla="*/ 46 h 46"/>
                <a:gd name="T10" fmla="*/ 25 w 36"/>
                <a:gd name="T11" fmla="*/ 44 h 46"/>
                <a:gd name="T12" fmla="*/ 30 w 36"/>
                <a:gd name="T13" fmla="*/ 38 h 46"/>
                <a:gd name="T14" fmla="*/ 34 w 36"/>
                <a:gd name="T15" fmla="*/ 30 h 46"/>
                <a:gd name="T16" fmla="*/ 36 w 36"/>
                <a:gd name="T17" fmla="*/ 19 h 46"/>
                <a:gd name="T18" fmla="*/ 34 w 36"/>
                <a:gd name="T19" fmla="*/ 9 h 46"/>
                <a:gd name="T20" fmla="*/ 30 w 36"/>
                <a:gd name="T21" fmla="*/ 0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46"/>
                <a:gd name="T35" fmla="*/ 36 w 36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46">
                  <a:moveTo>
                    <a:pt x="0" y="19"/>
                  </a:moveTo>
                  <a:lnTo>
                    <a:pt x="2" y="30"/>
                  </a:lnTo>
                  <a:lnTo>
                    <a:pt x="5" y="38"/>
                  </a:lnTo>
                  <a:lnTo>
                    <a:pt x="11" y="44"/>
                  </a:lnTo>
                  <a:lnTo>
                    <a:pt x="17" y="46"/>
                  </a:lnTo>
                  <a:lnTo>
                    <a:pt x="25" y="44"/>
                  </a:lnTo>
                  <a:lnTo>
                    <a:pt x="30" y="38"/>
                  </a:lnTo>
                  <a:lnTo>
                    <a:pt x="34" y="30"/>
                  </a:lnTo>
                  <a:lnTo>
                    <a:pt x="36" y="19"/>
                  </a:lnTo>
                  <a:lnTo>
                    <a:pt x="34" y="9"/>
                  </a:lnTo>
                  <a:lnTo>
                    <a:pt x="30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Freeform 146">
              <a:extLst>
                <a:ext uri="{FF2B5EF4-FFF2-40B4-BE49-F238E27FC236}">
                  <a16:creationId xmlns:a16="http://schemas.microsoft.com/office/drawing/2014/main" id="{2C832306-6EF4-4481-9266-2BE7E9DA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273"/>
              <a:ext cx="65" cy="72"/>
            </a:xfrm>
            <a:custGeom>
              <a:avLst/>
              <a:gdLst>
                <a:gd name="T0" fmla="*/ 0 w 65"/>
                <a:gd name="T1" fmla="*/ 21 h 72"/>
                <a:gd name="T2" fmla="*/ 2 w 65"/>
                <a:gd name="T3" fmla="*/ 32 h 72"/>
                <a:gd name="T4" fmla="*/ 6 w 65"/>
                <a:gd name="T5" fmla="*/ 46 h 72"/>
                <a:gd name="T6" fmla="*/ 12 w 65"/>
                <a:gd name="T7" fmla="*/ 53 h 72"/>
                <a:gd name="T8" fmla="*/ 15 w 65"/>
                <a:gd name="T9" fmla="*/ 59 h 72"/>
                <a:gd name="T10" fmla="*/ 21 w 65"/>
                <a:gd name="T11" fmla="*/ 65 h 72"/>
                <a:gd name="T12" fmla="*/ 29 w 65"/>
                <a:gd name="T13" fmla="*/ 69 h 72"/>
                <a:gd name="T14" fmla="*/ 35 w 65"/>
                <a:gd name="T15" fmla="*/ 71 h 72"/>
                <a:gd name="T16" fmla="*/ 40 w 65"/>
                <a:gd name="T17" fmla="*/ 72 h 72"/>
                <a:gd name="T18" fmla="*/ 46 w 65"/>
                <a:gd name="T19" fmla="*/ 71 h 72"/>
                <a:gd name="T20" fmla="*/ 52 w 65"/>
                <a:gd name="T21" fmla="*/ 69 h 72"/>
                <a:gd name="T22" fmla="*/ 58 w 65"/>
                <a:gd name="T23" fmla="*/ 65 h 72"/>
                <a:gd name="T24" fmla="*/ 61 w 65"/>
                <a:gd name="T25" fmla="*/ 61 h 72"/>
                <a:gd name="T26" fmla="*/ 63 w 65"/>
                <a:gd name="T27" fmla="*/ 55 h 72"/>
                <a:gd name="T28" fmla="*/ 65 w 65"/>
                <a:gd name="T29" fmla="*/ 48 h 72"/>
                <a:gd name="T30" fmla="*/ 65 w 65"/>
                <a:gd name="T31" fmla="*/ 42 h 72"/>
                <a:gd name="T32" fmla="*/ 65 w 65"/>
                <a:gd name="T33" fmla="*/ 34 h 72"/>
                <a:gd name="T34" fmla="*/ 63 w 65"/>
                <a:gd name="T35" fmla="*/ 26 h 72"/>
                <a:gd name="T36" fmla="*/ 60 w 65"/>
                <a:gd name="T37" fmla="*/ 17 h 72"/>
                <a:gd name="T38" fmla="*/ 54 w 65"/>
                <a:gd name="T39" fmla="*/ 7 h 72"/>
                <a:gd name="T40" fmla="*/ 44 w 65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72"/>
                <a:gd name="T65" fmla="*/ 65 w 6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72">
                  <a:moveTo>
                    <a:pt x="0" y="21"/>
                  </a:moveTo>
                  <a:lnTo>
                    <a:pt x="2" y="32"/>
                  </a:lnTo>
                  <a:lnTo>
                    <a:pt x="6" y="46"/>
                  </a:lnTo>
                  <a:lnTo>
                    <a:pt x="12" y="53"/>
                  </a:lnTo>
                  <a:lnTo>
                    <a:pt x="15" y="59"/>
                  </a:lnTo>
                  <a:lnTo>
                    <a:pt x="21" y="65"/>
                  </a:lnTo>
                  <a:lnTo>
                    <a:pt x="29" y="69"/>
                  </a:lnTo>
                  <a:lnTo>
                    <a:pt x="35" y="71"/>
                  </a:lnTo>
                  <a:lnTo>
                    <a:pt x="40" y="72"/>
                  </a:lnTo>
                  <a:lnTo>
                    <a:pt x="46" y="71"/>
                  </a:lnTo>
                  <a:lnTo>
                    <a:pt x="52" y="69"/>
                  </a:lnTo>
                  <a:lnTo>
                    <a:pt x="58" y="65"/>
                  </a:lnTo>
                  <a:lnTo>
                    <a:pt x="61" y="61"/>
                  </a:lnTo>
                  <a:lnTo>
                    <a:pt x="63" y="55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4"/>
                  </a:lnTo>
                  <a:lnTo>
                    <a:pt x="63" y="26"/>
                  </a:lnTo>
                  <a:lnTo>
                    <a:pt x="60" y="17"/>
                  </a:lnTo>
                  <a:lnTo>
                    <a:pt x="54" y="7"/>
                  </a:lnTo>
                  <a:lnTo>
                    <a:pt x="44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Freeform 147">
              <a:extLst>
                <a:ext uri="{FF2B5EF4-FFF2-40B4-BE49-F238E27FC236}">
                  <a16:creationId xmlns:a16="http://schemas.microsoft.com/office/drawing/2014/main" id="{FE0D9C25-16A1-4B66-A8BB-0D78B2B4F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188"/>
              <a:ext cx="34" cy="40"/>
            </a:xfrm>
            <a:custGeom>
              <a:avLst/>
              <a:gdLst>
                <a:gd name="T0" fmla="*/ 0 w 34"/>
                <a:gd name="T1" fmla="*/ 31 h 40"/>
                <a:gd name="T2" fmla="*/ 8 w 34"/>
                <a:gd name="T3" fmla="*/ 37 h 40"/>
                <a:gd name="T4" fmla="*/ 15 w 34"/>
                <a:gd name="T5" fmla="*/ 40 h 40"/>
                <a:gd name="T6" fmla="*/ 23 w 34"/>
                <a:gd name="T7" fmla="*/ 40 h 40"/>
                <a:gd name="T8" fmla="*/ 31 w 34"/>
                <a:gd name="T9" fmla="*/ 39 h 40"/>
                <a:gd name="T10" fmla="*/ 34 w 34"/>
                <a:gd name="T11" fmla="*/ 33 h 40"/>
                <a:gd name="T12" fmla="*/ 34 w 34"/>
                <a:gd name="T13" fmla="*/ 25 h 40"/>
                <a:gd name="T14" fmla="*/ 32 w 34"/>
                <a:gd name="T15" fmla="*/ 17 h 40"/>
                <a:gd name="T16" fmla="*/ 27 w 34"/>
                <a:gd name="T17" fmla="*/ 8 h 40"/>
                <a:gd name="T18" fmla="*/ 23 w 34"/>
                <a:gd name="T19" fmla="*/ 4 h 40"/>
                <a:gd name="T20" fmla="*/ 15 w 34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40"/>
                <a:gd name="T35" fmla="*/ 34 w 34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40">
                  <a:moveTo>
                    <a:pt x="0" y="31"/>
                  </a:moveTo>
                  <a:lnTo>
                    <a:pt x="8" y="37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31" y="39"/>
                  </a:lnTo>
                  <a:lnTo>
                    <a:pt x="34" y="33"/>
                  </a:lnTo>
                  <a:lnTo>
                    <a:pt x="34" y="25"/>
                  </a:lnTo>
                  <a:lnTo>
                    <a:pt x="32" y="17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5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Freeform 148">
              <a:extLst>
                <a:ext uri="{FF2B5EF4-FFF2-40B4-BE49-F238E27FC236}">
                  <a16:creationId xmlns:a16="http://schemas.microsoft.com/office/drawing/2014/main" id="{F69551EC-0EA0-4CE6-B4AB-1198043B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40"/>
              <a:ext cx="44" cy="38"/>
            </a:xfrm>
            <a:custGeom>
              <a:avLst/>
              <a:gdLst>
                <a:gd name="T0" fmla="*/ 0 w 44"/>
                <a:gd name="T1" fmla="*/ 17 h 38"/>
                <a:gd name="T2" fmla="*/ 7 w 44"/>
                <a:gd name="T3" fmla="*/ 27 h 38"/>
                <a:gd name="T4" fmla="*/ 17 w 44"/>
                <a:gd name="T5" fmla="*/ 34 h 38"/>
                <a:gd name="T6" fmla="*/ 23 w 44"/>
                <a:gd name="T7" fmla="*/ 36 h 38"/>
                <a:gd name="T8" fmla="*/ 27 w 44"/>
                <a:gd name="T9" fmla="*/ 38 h 38"/>
                <a:gd name="T10" fmla="*/ 30 w 44"/>
                <a:gd name="T11" fmla="*/ 38 h 38"/>
                <a:gd name="T12" fmla="*/ 36 w 44"/>
                <a:gd name="T13" fmla="*/ 36 h 38"/>
                <a:gd name="T14" fmla="*/ 38 w 44"/>
                <a:gd name="T15" fmla="*/ 34 h 38"/>
                <a:gd name="T16" fmla="*/ 42 w 44"/>
                <a:gd name="T17" fmla="*/ 33 h 38"/>
                <a:gd name="T18" fmla="*/ 44 w 44"/>
                <a:gd name="T19" fmla="*/ 27 h 38"/>
                <a:gd name="T20" fmla="*/ 44 w 44"/>
                <a:gd name="T21" fmla="*/ 23 h 38"/>
                <a:gd name="T22" fmla="*/ 44 w 44"/>
                <a:gd name="T23" fmla="*/ 11 h 38"/>
                <a:gd name="T24" fmla="*/ 40 w 44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8"/>
                <a:gd name="T41" fmla="*/ 44 w 44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8">
                  <a:moveTo>
                    <a:pt x="0" y="17"/>
                  </a:moveTo>
                  <a:lnTo>
                    <a:pt x="7" y="27"/>
                  </a:lnTo>
                  <a:lnTo>
                    <a:pt x="17" y="34"/>
                  </a:lnTo>
                  <a:lnTo>
                    <a:pt x="23" y="36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42" y="33"/>
                  </a:lnTo>
                  <a:lnTo>
                    <a:pt x="44" y="27"/>
                  </a:lnTo>
                  <a:lnTo>
                    <a:pt x="44" y="23"/>
                  </a:lnTo>
                  <a:lnTo>
                    <a:pt x="44" y="11"/>
                  </a:lnTo>
                  <a:lnTo>
                    <a:pt x="40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Freeform 149">
              <a:extLst>
                <a:ext uri="{FF2B5EF4-FFF2-40B4-BE49-F238E27FC236}">
                  <a16:creationId xmlns:a16="http://schemas.microsoft.com/office/drawing/2014/main" id="{0519249A-CFC3-4AD2-9C5C-C0857B027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2186"/>
              <a:ext cx="37" cy="41"/>
            </a:xfrm>
            <a:custGeom>
              <a:avLst/>
              <a:gdLst>
                <a:gd name="T0" fmla="*/ 0 w 37"/>
                <a:gd name="T1" fmla="*/ 23 h 41"/>
                <a:gd name="T2" fmla="*/ 4 w 37"/>
                <a:gd name="T3" fmla="*/ 29 h 41"/>
                <a:gd name="T4" fmla="*/ 8 w 37"/>
                <a:gd name="T5" fmla="*/ 35 h 41"/>
                <a:gd name="T6" fmla="*/ 14 w 37"/>
                <a:gd name="T7" fmla="*/ 39 h 41"/>
                <a:gd name="T8" fmla="*/ 21 w 37"/>
                <a:gd name="T9" fmla="*/ 41 h 41"/>
                <a:gd name="T10" fmla="*/ 29 w 37"/>
                <a:gd name="T11" fmla="*/ 37 h 41"/>
                <a:gd name="T12" fmla="*/ 33 w 37"/>
                <a:gd name="T13" fmla="*/ 33 h 41"/>
                <a:gd name="T14" fmla="*/ 37 w 37"/>
                <a:gd name="T15" fmla="*/ 25 h 41"/>
                <a:gd name="T16" fmla="*/ 37 w 37"/>
                <a:gd name="T17" fmla="*/ 17 h 41"/>
                <a:gd name="T18" fmla="*/ 35 w 37"/>
                <a:gd name="T19" fmla="*/ 10 h 41"/>
                <a:gd name="T20" fmla="*/ 29 w 37"/>
                <a:gd name="T21" fmla="*/ 4 h 41"/>
                <a:gd name="T22" fmla="*/ 23 w 37"/>
                <a:gd name="T23" fmla="*/ 0 h 41"/>
                <a:gd name="T24" fmla="*/ 16 w 37"/>
                <a:gd name="T25" fmla="*/ 0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41"/>
                <a:gd name="T41" fmla="*/ 37 w 37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41">
                  <a:moveTo>
                    <a:pt x="0" y="23"/>
                  </a:moveTo>
                  <a:lnTo>
                    <a:pt x="4" y="29"/>
                  </a:lnTo>
                  <a:lnTo>
                    <a:pt x="8" y="35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9" y="37"/>
                  </a:lnTo>
                  <a:lnTo>
                    <a:pt x="33" y="33"/>
                  </a:lnTo>
                  <a:lnTo>
                    <a:pt x="37" y="25"/>
                  </a:lnTo>
                  <a:lnTo>
                    <a:pt x="37" y="17"/>
                  </a:lnTo>
                  <a:lnTo>
                    <a:pt x="35" y="10"/>
                  </a:lnTo>
                  <a:lnTo>
                    <a:pt x="29" y="4"/>
                  </a:lnTo>
                  <a:lnTo>
                    <a:pt x="23" y="0"/>
                  </a:lnTo>
                  <a:lnTo>
                    <a:pt x="16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Freeform 150">
              <a:extLst>
                <a:ext uri="{FF2B5EF4-FFF2-40B4-BE49-F238E27FC236}">
                  <a16:creationId xmlns:a16="http://schemas.microsoft.com/office/drawing/2014/main" id="{C89EC7E8-1CF9-4B60-8389-C106B1364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2203"/>
              <a:ext cx="37" cy="37"/>
            </a:xfrm>
            <a:custGeom>
              <a:avLst/>
              <a:gdLst>
                <a:gd name="T0" fmla="*/ 2 w 37"/>
                <a:gd name="T1" fmla="*/ 8 h 37"/>
                <a:gd name="T2" fmla="*/ 0 w 37"/>
                <a:gd name="T3" fmla="*/ 16 h 37"/>
                <a:gd name="T4" fmla="*/ 0 w 37"/>
                <a:gd name="T5" fmla="*/ 24 h 37"/>
                <a:gd name="T6" fmla="*/ 2 w 37"/>
                <a:gd name="T7" fmla="*/ 29 h 37"/>
                <a:gd name="T8" fmla="*/ 8 w 37"/>
                <a:gd name="T9" fmla="*/ 35 h 37"/>
                <a:gd name="T10" fmla="*/ 16 w 37"/>
                <a:gd name="T11" fmla="*/ 37 h 37"/>
                <a:gd name="T12" fmla="*/ 23 w 37"/>
                <a:gd name="T13" fmla="*/ 37 h 37"/>
                <a:gd name="T14" fmla="*/ 29 w 37"/>
                <a:gd name="T15" fmla="*/ 33 h 37"/>
                <a:gd name="T16" fmla="*/ 35 w 37"/>
                <a:gd name="T17" fmla="*/ 27 h 37"/>
                <a:gd name="T18" fmla="*/ 37 w 37"/>
                <a:gd name="T19" fmla="*/ 20 h 37"/>
                <a:gd name="T20" fmla="*/ 37 w 37"/>
                <a:gd name="T21" fmla="*/ 12 h 37"/>
                <a:gd name="T22" fmla="*/ 35 w 37"/>
                <a:gd name="T23" fmla="*/ 6 h 37"/>
                <a:gd name="T24" fmla="*/ 29 w 37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7"/>
                <a:gd name="T41" fmla="*/ 37 w 37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7">
                  <a:moveTo>
                    <a:pt x="2" y="8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8" y="35"/>
                  </a:lnTo>
                  <a:lnTo>
                    <a:pt x="16" y="37"/>
                  </a:lnTo>
                  <a:lnTo>
                    <a:pt x="23" y="37"/>
                  </a:lnTo>
                  <a:lnTo>
                    <a:pt x="29" y="33"/>
                  </a:lnTo>
                  <a:lnTo>
                    <a:pt x="35" y="27"/>
                  </a:lnTo>
                  <a:lnTo>
                    <a:pt x="37" y="20"/>
                  </a:lnTo>
                  <a:lnTo>
                    <a:pt x="37" y="12"/>
                  </a:lnTo>
                  <a:lnTo>
                    <a:pt x="35" y="6"/>
                  </a:lnTo>
                  <a:lnTo>
                    <a:pt x="29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Freeform 151">
              <a:extLst>
                <a:ext uri="{FF2B5EF4-FFF2-40B4-BE49-F238E27FC236}">
                  <a16:creationId xmlns:a16="http://schemas.microsoft.com/office/drawing/2014/main" id="{0086A318-4183-4EB2-BE56-26DAE96B2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" y="2714"/>
              <a:ext cx="44" cy="29"/>
            </a:xfrm>
            <a:custGeom>
              <a:avLst/>
              <a:gdLst>
                <a:gd name="T0" fmla="*/ 0 w 44"/>
                <a:gd name="T1" fmla="*/ 8 h 29"/>
                <a:gd name="T2" fmla="*/ 7 w 44"/>
                <a:gd name="T3" fmla="*/ 11 h 29"/>
                <a:gd name="T4" fmla="*/ 17 w 44"/>
                <a:gd name="T5" fmla="*/ 17 h 29"/>
                <a:gd name="T6" fmla="*/ 27 w 44"/>
                <a:gd name="T7" fmla="*/ 21 h 29"/>
                <a:gd name="T8" fmla="*/ 32 w 44"/>
                <a:gd name="T9" fmla="*/ 27 h 29"/>
                <a:gd name="T10" fmla="*/ 34 w 44"/>
                <a:gd name="T11" fmla="*/ 29 h 29"/>
                <a:gd name="T12" fmla="*/ 44 w 44"/>
                <a:gd name="T13" fmla="*/ 25 h 29"/>
                <a:gd name="T14" fmla="*/ 38 w 44"/>
                <a:gd name="T15" fmla="*/ 19 h 29"/>
                <a:gd name="T16" fmla="*/ 30 w 44"/>
                <a:gd name="T17" fmla="*/ 15 h 29"/>
                <a:gd name="T18" fmla="*/ 23 w 44"/>
                <a:gd name="T19" fmla="*/ 9 h 29"/>
                <a:gd name="T20" fmla="*/ 11 w 44"/>
                <a:gd name="T21" fmla="*/ 4 h 29"/>
                <a:gd name="T22" fmla="*/ 4 w 44"/>
                <a:gd name="T23" fmla="*/ 0 h 29"/>
                <a:gd name="T24" fmla="*/ 0 w 44"/>
                <a:gd name="T25" fmla="*/ 8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29"/>
                <a:gd name="T41" fmla="*/ 44 w 44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29">
                  <a:moveTo>
                    <a:pt x="0" y="8"/>
                  </a:moveTo>
                  <a:lnTo>
                    <a:pt x="7" y="11"/>
                  </a:lnTo>
                  <a:lnTo>
                    <a:pt x="17" y="17"/>
                  </a:lnTo>
                  <a:lnTo>
                    <a:pt x="27" y="21"/>
                  </a:lnTo>
                  <a:lnTo>
                    <a:pt x="32" y="27"/>
                  </a:lnTo>
                  <a:lnTo>
                    <a:pt x="34" y="29"/>
                  </a:lnTo>
                  <a:lnTo>
                    <a:pt x="44" y="25"/>
                  </a:lnTo>
                  <a:lnTo>
                    <a:pt x="38" y="19"/>
                  </a:lnTo>
                  <a:lnTo>
                    <a:pt x="30" y="15"/>
                  </a:lnTo>
                  <a:lnTo>
                    <a:pt x="23" y="9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Freeform 152">
              <a:extLst>
                <a:ext uri="{FF2B5EF4-FFF2-40B4-BE49-F238E27FC236}">
                  <a16:creationId xmlns:a16="http://schemas.microsoft.com/office/drawing/2014/main" id="{94A8011F-2987-4009-9395-35A8C01C0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2702"/>
              <a:ext cx="16" cy="10"/>
            </a:xfrm>
            <a:custGeom>
              <a:avLst/>
              <a:gdLst>
                <a:gd name="T0" fmla="*/ 0 w 16"/>
                <a:gd name="T1" fmla="*/ 8 h 10"/>
                <a:gd name="T2" fmla="*/ 0 w 16"/>
                <a:gd name="T3" fmla="*/ 8 h 10"/>
                <a:gd name="T4" fmla="*/ 10 w 16"/>
                <a:gd name="T5" fmla="*/ 10 h 10"/>
                <a:gd name="T6" fmla="*/ 14 w 16"/>
                <a:gd name="T7" fmla="*/ 10 h 10"/>
                <a:gd name="T8" fmla="*/ 16 w 16"/>
                <a:gd name="T9" fmla="*/ 2 h 10"/>
                <a:gd name="T10" fmla="*/ 12 w 16"/>
                <a:gd name="T11" fmla="*/ 2 h 10"/>
                <a:gd name="T12" fmla="*/ 0 w 16"/>
                <a:gd name="T13" fmla="*/ 0 h 10"/>
                <a:gd name="T14" fmla="*/ 0 w 16"/>
                <a:gd name="T15" fmla="*/ 0 h 10"/>
                <a:gd name="T16" fmla="*/ 0 w 16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Freeform 153">
              <a:extLst>
                <a:ext uri="{FF2B5EF4-FFF2-40B4-BE49-F238E27FC236}">
                  <a16:creationId xmlns:a16="http://schemas.microsoft.com/office/drawing/2014/main" id="{61575459-9983-4972-B44A-BE8562B2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702"/>
              <a:ext cx="30" cy="14"/>
            </a:xfrm>
            <a:custGeom>
              <a:avLst/>
              <a:gdLst>
                <a:gd name="T0" fmla="*/ 2 w 30"/>
                <a:gd name="T1" fmla="*/ 14 h 14"/>
                <a:gd name="T2" fmla="*/ 11 w 30"/>
                <a:gd name="T3" fmla="*/ 10 h 14"/>
                <a:gd name="T4" fmla="*/ 21 w 30"/>
                <a:gd name="T5" fmla="*/ 8 h 14"/>
                <a:gd name="T6" fmla="*/ 30 w 30"/>
                <a:gd name="T7" fmla="*/ 8 h 14"/>
                <a:gd name="T8" fmla="*/ 30 w 30"/>
                <a:gd name="T9" fmla="*/ 0 h 14"/>
                <a:gd name="T10" fmla="*/ 21 w 30"/>
                <a:gd name="T11" fmla="*/ 0 h 14"/>
                <a:gd name="T12" fmla="*/ 9 w 30"/>
                <a:gd name="T13" fmla="*/ 2 h 14"/>
                <a:gd name="T14" fmla="*/ 0 w 30"/>
                <a:gd name="T15" fmla="*/ 4 h 14"/>
                <a:gd name="T16" fmla="*/ 2 w 30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4"/>
                <a:gd name="T29" fmla="*/ 30 w 3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4">
                  <a:moveTo>
                    <a:pt x="2" y="14"/>
                  </a:moveTo>
                  <a:lnTo>
                    <a:pt x="11" y="10"/>
                  </a:lnTo>
                  <a:lnTo>
                    <a:pt x="21" y="8"/>
                  </a:lnTo>
                  <a:lnTo>
                    <a:pt x="30" y="8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9" y="2"/>
                  </a:lnTo>
                  <a:lnTo>
                    <a:pt x="0" y="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Freeform 154">
              <a:extLst>
                <a:ext uri="{FF2B5EF4-FFF2-40B4-BE49-F238E27FC236}">
                  <a16:creationId xmlns:a16="http://schemas.microsoft.com/office/drawing/2014/main" id="{9312D6EB-159D-482E-A3F5-68F854790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720"/>
              <a:ext cx="31" cy="23"/>
            </a:xfrm>
            <a:custGeom>
              <a:avLst/>
              <a:gdLst>
                <a:gd name="T0" fmla="*/ 6 w 31"/>
                <a:gd name="T1" fmla="*/ 23 h 23"/>
                <a:gd name="T2" fmla="*/ 6 w 31"/>
                <a:gd name="T3" fmla="*/ 23 h 23"/>
                <a:gd name="T4" fmla="*/ 21 w 31"/>
                <a:gd name="T5" fmla="*/ 11 h 23"/>
                <a:gd name="T6" fmla="*/ 31 w 31"/>
                <a:gd name="T7" fmla="*/ 7 h 23"/>
                <a:gd name="T8" fmla="*/ 25 w 31"/>
                <a:gd name="T9" fmla="*/ 0 h 23"/>
                <a:gd name="T10" fmla="*/ 17 w 31"/>
                <a:gd name="T11" fmla="*/ 3 h 23"/>
                <a:gd name="T12" fmla="*/ 0 w 31"/>
                <a:gd name="T13" fmla="*/ 15 h 23"/>
                <a:gd name="T14" fmla="*/ 0 w 31"/>
                <a:gd name="T15" fmla="*/ 15 h 23"/>
                <a:gd name="T16" fmla="*/ 6 w 31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3"/>
                <a:gd name="T29" fmla="*/ 31 w 3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3">
                  <a:moveTo>
                    <a:pt x="6" y="23"/>
                  </a:moveTo>
                  <a:lnTo>
                    <a:pt x="6" y="23"/>
                  </a:lnTo>
                  <a:lnTo>
                    <a:pt x="21" y="11"/>
                  </a:lnTo>
                  <a:lnTo>
                    <a:pt x="31" y="7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0" y="15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Freeform 155">
              <a:extLst>
                <a:ext uri="{FF2B5EF4-FFF2-40B4-BE49-F238E27FC236}">
                  <a16:creationId xmlns:a16="http://schemas.microsoft.com/office/drawing/2014/main" id="{CA2E02AD-0094-4CC9-9619-A71A31B8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" y="2735"/>
              <a:ext cx="18" cy="17"/>
            </a:xfrm>
            <a:custGeom>
              <a:avLst/>
              <a:gdLst>
                <a:gd name="T0" fmla="*/ 6 w 18"/>
                <a:gd name="T1" fmla="*/ 17 h 17"/>
                <a:gd name="T2" fmla="*/ 0 w 18"/>
                <a:gd name="T3" fmla="*/ 12 h 17"/>
                <a:gd name="T4" fmla="*/ 12 w 18"/>
                <a:gd name="T5" fmla="*/ 0 h 17"/>
                <a:gd name="T6" fmla="*/ 18 w 18"/>
                <a:gd name="T7" fmla="*/ 8 h 17"/>
                <a:gd name="T8" fmla="*/ 6 w 18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7"/>
                <a:gd name="T17" fmla="*/ 18 w 1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7">
                  <a:moveTo>
                    <a:pt x="6" y="17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8" y="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Freeform 156">
              <a:extLst>
                <a:ext uri="{FF2B5EF4-FFF2-40B4-BE49-F238E27FC236}">
                  <a16:creationId xmlns:a16="http://schemas.microsoft.com/office/drawing/2014/main" id="{6115A476-3552-4F25-AA72-AF40372AC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2762"/>
              <a:ext cx="40" cy="36"/>
            </a:xfrm>
            <a:custGeom>
              <a:avLst/>
              <a:gdLst>
                <a:gd name="T0" fmla="*/ 5 w 40"/>
                <a:gd name="T1" fmla="*/ 36 h 36"/>
                <a:gd name="T2" fmla="*/ 29 w 40"/>
                <a:gd name="T3" fmla="*/ 17 h 36"/>
                <a:gd name="T4" fmla="*/ 40 w 40"/>
                <a:gd name="T5" fmla="*/ 8 h 36"/>
                <a:gd name="T6" fmla="*/ 36 w 40"/>
                <a:gd name="T7" fmla="*/ 0 h 36"/>
                <a:gd name="T8" fmla="*/ 23 w 40"/>
                <a:gd name="T9" fmla="*/ 11 h 36"/>
                <a:gd name="T10" fmla="*/ 0 w 40"/>
                <a:gd name="T11" fmla="*/ 31 h 36"/>
                <a:gd name="T12" fmla="*/ 5 w 40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6"/>
                <a:gd name="T23" fmla="*/ 40 w 4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6">
                  <a:moveTo>
                    <a:pt x="5" y="36"/>
                  </a:moveTo>
                  <a:lnTo>
                    <a:pt x="29" y="17"/>
                  </a:lnTo>
                  <a:lnTo>
                    <a:pt x="40" y="8"/>
                  </a:lnTo>
                  <a:lnTo>
                    <a:pt x="36" y="0"/>
                  </a:lnTo>
                  <a:lnTo>
                    <a:pt x="23" y="11"/>
                  </a:lnTo>
                  <a:lnTo>
                    <a:pt x="0" y="31"/>
                  </a:lnTo>
                  <a:lnTo>
                    <a:pt x="5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Freeform 157">
              <a:extLst>
                <a:ext uri="{FF2B5EF4-FFF2-40B4-BE49-F238E27FC236}">
                  <a16:creationId xmlns:a16="http://schemas.microsoft.com/office/drawing/2014/main" id="{EABF62C0-1647-4E3D-AE4F-B9B355517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2810"/>
              <a:ext cx="40" cy="34"/>
            </a:xfrm>
            <a:custGeom>
              <a:avLst/>
              <a:gdLst>
                <a:gd name="T0" fmla="*/ 6 w 40"/>
                <a:gd name="T1" fmla="*/ 34 h 34"/>
                <a:gd name="T2" fmla="*/ 29 w 40"/>
                <a:gd name="T3" fmla="*/ 17 h 34"/>
                <a:gd name="T4" fmla="*/ 40 w 40"/>
                <a:gd name="T5" fmla="*/ 6 h 34"/>
                <a:gd name="T6" fmla="*/ 35 w 40"/>
                <a:gd name="T7" fmla="*/ 0 h 34"/>
                <a:gd name="T8" fmla="*/ 23 w 40"/>
                <a:gd name="T9" fmla="*/ 9 h 34"/>
                <a:gd name="T10" fmla="*/ 0 w 40"/>
                <a:gd name="T11" fmla="*/ 29 h 34"/>
                <a:gd name="T12" fmla="*/ 6 w 40"/>
                <a:gd name="T13" fmla="*/ 34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4"/>
                <a:gd name="T23" fmla="*/ 40 w 4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4">
                  <a:moveTo>
                    <a:pt x="6" y="34"/>
                  </a:moveTo>
                  <a:lnTo>
                    <a:pt x="29" y="17"/>
                  </a:lnTo>
                  <a:lnTo>
                    <a:pt x="40" y="6"/>
                  </a:lnTo>
                  <a:lnTo>
                    <a:pt x="35" y="0"/>
                  </a:lnTo>
                  <a:lnTo>
                    <a:pt x="23" y="9"/>
                  </a:lnTo>
                  <a:lnTo>
                    <a:pt x="0" y="29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Freeform 158">
              <a:extLst>
                <a:ext uri="{FF2B5EF4-FFF2-40B4-BE49-F238E27FC236}">
                  <a16:creationId xmlns:a16="http://schemas.microsoft.com/office/drawing/2014/main" id="{C318D7DF-7820-4F2E-AF62-01D47FD66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2854"/>
              <a:ext cx="43" cy="35"/>
            </a:xfrm>
            <a:custGeom>
              <a:avLst/>
              <a:gdLst>
                <a:gd name="T0" fmla="*/ 6 w 43"/>
                <a:gd name="T1" fmla="*/ 35 h 35"/>
                <a:gd name="T2" fmla="*/ 20 w 43"/>
                <a:gd name="T3" fmla="*/ 27 h 35"/>
                <a:gd name="T4" fmla="*/ 43 w 43"/>
                <a:gd name="T5" fmla="*/ 8 h 35"/>
                <a:gd name="T6" fmla="*/ 37 w 43"/>
                <a:gd name="T7" fmla="*/ 0 h 35"/>
                <a:gd name="T8" fmla="*/ 14 w 43"/>
                <a:gd name="T9" fmla="*/ 19 h 35"/>
                <a:gd name="T10" fmla="*/ 0 w 43"/>
                <a:gd name="T11" fmla="*/ 29 h 35"/>
                <a:gd name="T12" fmla="*/ 6 w 43"/>
                <a:gd name="T13" fmla="*/ 35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5"/>
                <a:gd name="T23" fmla="*/ 43 w 4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5">
                  <a:moveTo>
                    <a:pt x="6" y="35"/>
                  </a:moveTo>
                  <a:lnTo>
                    <a:pt x="20" y="27"/>
                  </a:lnTo>
                  <a:lnTo>
                    <a:pt x="43" y="8"/>
                  </a:lnTo>
                  <a:lnTo>
                    <a:pt x="37" y="0"/>
                  </a:lnTo>
                  <a:lnTo>
                    <a:pt x="14" y="19"/>
                  </a:lnTo>
                  <a:lnTo>
                    <a:pt x="0" y="29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Freeform 159">
              <a:extLst>
                <a:ext uri="{FF2B5EF4-FFF2-40B4-BE49-F238E27FC236}">
                  <a16:creationId xmlns:a16="http://schemas.microsoft.com/office/drawing/2014/main" id="{9F86B70E-E0DF-4A7C-8ED2-D43FA799C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898"/>
              <a:ext cx="42" cy="33"/>
            </a:xfrm>
            <a:custGeom>
              <a:avLst/>
              <a:gdLst>
                <a:gd name="T0" fmla="*/ 4 w 42"/>
                <a:gd name="T1" fmla="*/ 33 h 33"/>
                <a:gd name="T2" fmla="*/ 38 w 42"/>
                <a:gd name="T3" fmla="*/ 10 h 33"/>
                <a:gd name="T4" fmla="*/ 42 w 42"/>
                <a:gd name="T5" fmla="*/ 8 h 33"/>
                <a:gd name="T6" fmla="*/ 36 w 42"/>
                <a:gd name="T7" fmla="*/ 0 h 33"/>
                <a:gd name="T8" fmla="*/ 34 w 42"/>
                <a:gd name="T9" fmla="*/ 2 h 33"/>
                <a:gd name="T10" fmla="*/ 0 w 42"/>
                <a:gd name="T11" fmla="*/ 25 h 33"/>
                <a:gd name="T12" fmla="*/ 4 w 42"/>
                <a:gd name="T13" fmla="*/ 3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3"/>
                <a:gd name="T23" fmla="*/ 42 w 4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3">
                  <a:moveTo>
                    <a:pt x="4" y="33"/>
                  </a:moveTo>
                  <a:lnTo>
                    <a:pt x="38" y="10"/>
                  </a:lnTo>
                  <a:lnTo>
                    <a:pt x="42" y="8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0" y="25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Freeform 160">
              <a:extLst>
                <a:ext uri="{FF2B5EF4-FFF2-40B4-BE49-F238E27FC236}">
                  <a16:creationId xmlns:a16="http://schemas.microsoft.com/office/drawing/2014/main" id="{BE771D1A-A1B2-4B09-A98C-97DF7F441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2938"/>
              <a:ext cx="44" cy="31"/>
            </a:xfrm>
            <a:custGeom>
              <a:avLst/>
              <a:gdLst>
                <a:gd name="T0" fmla="*/ 5 w 44"/>
                <a:gd name="T1" fmla="*/ 31 h 31"/>
                <a:gd name="T2" fmla="*/ 21 w 44"/>
                <a:gd name="T3" fmla="*/ 22 h 31"/>
                <a:gd name="T4" fmla="*/ 44 w 44"/>
                <a:gd name="T5" fmla="*/ 8 h 31"/>
                <a:gd name="T6" fmla="*/ 40 w 44"/>
                <a:gd name="T7" fmla="*/ 0 h 31"/>
                <a:gd name="T8" fmla="*/ 17 w 44"/>
                <a:gd name="T9" fmla="*/ 14 h 31"/>
                <a:gd name="T10" fmla="*/ 0 w 44"/>
                <a:gd name="T11" fmla="*/ 23 h 31"/>
                <a:gd name="T12" fmla="*/ 5 w 44"/>
                <a:gd name="T13" fmla="*/ 3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1"/>
                <a:gd name="T23" fmla="*/ 44 w 44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1">
                  <a:moveTo>
                    <a:pt x="5" y="31"/>
                  </a:moveTo>
                  <a:lnTo>
                    <a:pt x="21" y="22"/>
                  </a:lnTo>
                  <a:lnTo>
                    <a:pt x="44" y="8"/>
                  </a:lnTo>
                  <a:lnTo>
                    <a:pt x="40" y="0"/>
                  </a:lnTo>
                  <a:lnTo>
                    <a:pt x="17" y="14"/>
                  </a:lnTo>
                  <a:lnTo>
                    <a:pt x="0" y="23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4" name="Freeform 161">
              <a:extLst>
                <a:ext uri="{FF2B5EF4-FFF2-40B4-BE49-F238E27FC236}">
                  <a16:creationId xmlns:a16="http://schemas.microsoft.com/office/drawing/2014/main" id="{5A8E10CD-BBB3-43E7-B9CF-8B09E4444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975"/>
              <a:ext cx="44" cy="27"/>
            </a:xfrm>
            <a:custGeom>
              <a:avLst/>
              <a:gdLst>
                <a:gd name="T0" fmla="*/ 4 w 44"/>
                <a:gd name="T1" fmla="*/ 27 h 27"/>
                <a:gd name="T2" fmla="*/ 40 w 44"/>
                <a:gd name="T3" fmla="*/ 9 h 27"/>
                <a:gd name="T4" fmla="*/ 44 w 44"/>
                <a:gd name="T5" fmla="*/ 8 h 27"/>
                <a:gd name="T6" fmla="*/ 40 w 44"/>
                <a:gd name="T7" fmla="*/ 0 h 27"/>
                <a:gd name="T8" fmla="*/ 37 w 44"/>
                <a:gd name="T9" fmla="*/ 2 h 27"/>
                <a:gd name="T10" fmla="*/ 0 w 44"/>
                <a:gd name="T11" fmla="*/ 19 h 27"/>
                <a:gd name="T12" fmla="*/ 4 w 44"/>
                <a:gd name="T13" fmla="*/ 2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7"/>
                <a:gd name="T23" fmla="*/ 44 w 4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7">
                  <a:moveTo>
                    <a:pt x="4" y="27"/>
                  </a:moveTo>
                  <a:lnTo>
                    <a:pt x="40" y="9"/>
                  </a:lnTo>
                  <a:lnTo>
                    <a:pt x="44" y="8"/>
                  </a:lnTo>
                  <a:lnTo>
                    <a:pt x="40" y="0"/>
                  </a:lnTo>
                  <a:lnTo>
                    <a:pt x="37" y="2"/>
                  </a:lnTo>
                  <a:lnTo>
                    <a:pt x="0" y="1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5" name="Freeform 162">
              <a:extLst>
                <a:ext uri="{FF2B5EF4-FFF2-40B4-BE49-F238E27FC236}">
                  <a16:creationId xmlns:a16="http://schemas.microsoft.com/office/drawing/2014/main" id="{47D984AD-2B5D-43AC-90FD-9868B801F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3006"/>
              <a:ext cx="46" cy="25"/>
            </a:xfrm>
            <a:custGeom>
              <a:avLst/>
              <a:gdLst>
                <a:gd name="T0" fmla="*/ 4 w 46"/>
                <a:gd name="T1" fmla="*/ 25 h 25"/>
                <a:gd name="T2" fmla="*/ 13 w 46"/>
                <a:gd name="T3" fmla="*/ 21 h 25"/>
                <a:gd name="T4" fmla="*/ 46 w 46"/>
                <a:gd name="T5" fmla="*/ 7 h 25"/>
                <a:gd name="T6" fmla="*/ 42 w 46"/>
                <a:gd name="T7" fmla="*/ 0 h 25"/>
                <a:gd name="T8" fmla="*/ 10 w 46"/>
                <a:gd name="T9" fmla="*/ 13 h 25"/>
                <a:gd name="T10" fmla="*/ 0 w 46"/>
                <a:gd name="T11" fmla="*/ 15 h 25"/>
                <a:gd name="T12" fmla="*/ 4 w 46"/>
                <a:gd name="T13" fmla="*/ 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25"/>
                <a:gd name="T23" fmla="*/ 46 w 46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25">
                  <a:moveTo>
                    <a:pt x="4" y="25"/>
                  </a:moveTo>
                  <a:lnTo>
                    <a:pt x="13" y="21"/>
                  </a:lnTo>
                  <a:lnTo>
                    <a:pt x="46" y="7"/>
                  </a:lnTo>
                  <a:lnTo>
                    <a:pt x="42" y="0"/>
                  </a:lnTo>
                  <a:lnTo>
                    <a:pt x="10" y="13"/>
                  </a:lnTo>
                  <a:lnTo>
                    <a:pt x="0" y="15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Freeform 163">
              <a:extLst>
                <a:ext uri="{FF2B5EF4-FFF2-40B4-BE49-F238E27FC236}">
                  <a16:creationId xmlns:a16="http://schemas.microsoft.com/office/drawing/2014/main" id="{056E419B-5AE7-4F3A-95D7-3B743910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3031"/>
              <a:ext cx="46" cy="19"/>
            </a:xfrm>
            <a:custGeom>
              <a:avLst/>
              <a:gdLst>
                <a:gd name="T0" fmla="*/ 2 w 46"/>
                <a:gd name="T1" fmla="*/ 19 h 19"/>
                <a:gd name="T2" fmla="*/ 6 w 46"/>
                <a:gd name="T3" fmla="*/ 19 h 19"/>
                <a:gd name="T4" fmla="*/ 31 w 46"/>
                <a:gd name="T5" fmla="*/ 13 h 19"/>
                <a:gd name="T6" fmla="*/ 46 w 46"/>
                <a:gd name="T7" fmla="*/ 7 h 19"/>
                <a:gd name="T8" fmla="*/ 44 w 46"/>
                <a:gd name="T9" fmla="*/ 0 h 19"/>
                <a:gd name="T10" fmla="*/ 29 w 46"/>
                <a:gd name="T11" fmla="*/ 3 h 19"/>
                <a:gd name="T12" fmla="*/ 2 w 46"/>
                <a:gd name="T13" fmla="*/ 9 h 19"/>
                <a:gd name="T14" fmla="*/ 0 w 46"/>
                <a:gd name="T15" fmla="*/ 11 h 19"/>
                <a:gd name="T16" fmla="*/ 2 w 46"/>
                <a:gd name="T17" fmla="*/ 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9"/>
                <a:gd name="T29" fmla="*/ 46 w 46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9">
                  <a:moveTo>
                    <a:pt x="2" y="19"/>
                  </a:moveTo>
                  <a:lnTo>
                    <a:pt x="6" y="19"/>
                  </a:lnTo>
                  <a:lnTo>
                    <a:pt x="31" y="13"/>
                  </a:lnTo>
                  <a:lnTo>
                    <a:pt x="46" y="7"/>
                  </a:lnTo>
                  <a:lnTo>
                    <a:pt x="44" y="0"/>
                  </a:lnTo>
                  <a:lnTo>
                    <a:pt x="29" y="3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7" name="Freeform 164">
              <a:extLst>
                <a:ext uri="{FF2B5EF4-FFF2-40B4-BE49-F238E27FC236}">
                  <a16:creationId xmlns:a16="http://schemas.microsoft.com/office/drawing/2014/main" id="{9C604A5D-9F91-4EA0-81ED-65345A799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048"/>
              <a:ext cx="46" cy="15"/>
            </a:xfrm>
            <a:custGeom>
              <a:avLst/>
              <a:gdLst>
                <a:gd name="T0" fmla="*/ 2 w 46"/>
                <a:gd name="T1" fmla="*/ 15 h 15"/>
                <a:gd name="T2" fmla="*/ 23 w 46"/>
                <a:gd name="T3" fmla="*/ 11 h 15"/>
                <a:gd name="T4" fmla="*/ 46 w 46"/>
                <a:gd name="T5" fmla="*/ 7 h 15"/>
                <a:gd name="T6" fmla="*/ 44 w 46"/>
                <a:gd name="T7" fmla="*/ 0 h 15"/>
                <a:gd name="T8" fmla="*/ 21 w 46"/>
                <a:gd name="T9" fmla="*/ 4 h 15"/>
                <a:gd name="T10" fmla="*/ 0 w 46"/>
                <a:gd name="T11" fmla="*/ 6 h 15"/>
                <a:gd name="T12" fmla="*/ 2 w 46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5"/>
                <a:gd name="T23" fmla="*/ 46 w 46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5">
                  <a:moveTo>
                    <a:pt x="2" y="15"/>
                  </a:moveTo>
                  <a:lnTo>
                    <a:pt x="23" y="11"/>
                  </a:lnTo>
                  <a:lnTo>
                    <a:pt x="46" y="7"/>
                  </a:lnTo>
                  <a:lnTo>
                    <a:pt x="44" y="0"/>
                  </a:lnTo>
                  <a:lnTo>
                    <a:pt x="21" y="4"/>
                  </a:lnTo>
                  <a:lnTo>
                    <a:pt x="0" y="6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8" name="Freeform 165">
              <a:extLst>
                <a:ext uri="{FF2B5EF4-FFF2-40B4-BE49-F238E27FC236}">
                  <a16:creationId xmlns:a16="http://schemas.microsoft.com/office/drawing/2014/main" id="{EB0C4365-C77B-4642-A707-B8A8DCBA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3055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29 w 37"/>
                <a:gd name="T3" fmla="*/ 10 h 12"/>
                <a:gd name="T4" fmla="*/ 37 w 37"/>
                <a:gd name="T5" fmla="*/ 10 h 12"/>
                <a:gd name="T6" fmla="*/ 35 w 37"/>
                <a:gd name="T7" fmla="*/ 0 h 12"/>
                <a:gd name="T8" fmla="*/ 29 w 37"/>
                <a:gd name="T9" fmla="*/ 0 h 12"/>
                <a:gd name="T10" fmla="*/ 0 w 37"/>
                <a:gd name="T11" fmla="*/ 2 h 12"/>
                <a:gd name="T12" fmla="*/ 0 w 37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2"/>
                <a:gd name="T23" fmla="*/ 37 w 3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2">
                  <a:moveTo>
                    <a:pt x="0" y="12"/>
                  </a:moveTo>
                  <a:lnTo>
                    <a:pt x="29" y="10"/>
                  </a:lnTo>
                  <a:lnTo>
                    <a:pt x="37" y="1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9" name="Freeform 166">
              <a:extLst>
                <a:ext uri="{FF2B5EF4-FFF2-40B4-BE49-F238E27FC236}">
                  <a16:creationId xmlns:a16="http://schemas.microsoft.com/office/drawing/2014/main" id="{051C3085-38D5-444D-BD98-BE986577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814"/>
              <a:ext cx="60" cy="76"/>
            </a:xfrm>
            <a:custGeom>
              <a:avLst/>
              <a:gdLst>
                <a:gd name="T0" fmla="*/ 0 w 60"/>
                <a:gd name="T1" fmla="*/ 27 h 76"/>
                <a:gd name="T2" fmla="*/ 4 w 60"/>
                <a:gd name="T3" fmla="*/ 21 h 76"/>
                <a:gd name="T4" fmla="*/ 8 w 60"/>
                <a:gd name="T5" fmla="*/ 13 h 76"/>
                <a:gd name="T6" fmla="*/ 14 w 60"/>
                <a:gd name="T7" fmla="*/ 7 h 76"/>
                <a:gd name="T8" fmla="*/ 19 w 60"/>
                <a:gd name="T9" fmla="*/ 4 h 76"/>
                <a:gd name="T10" fmla="*/ 27 w 60"/>
                <a:gd name="T11" fmla="*/ 2 h 76"/>
                <a:gd name="T12" fmla="*/ 33 w 60"/>
                <a:gd name="T13" fmla="*/ 0 h 76"/>
                <a:gd name="T14" fmla="*/ 39 w 60"/>
                <a:gd name="T15" fmla="*/ 0 h 76"/>
                <a:gd name="T16" fmla="*/ 44 w 60"/>
                <a:gd name="T17" fmla="*/ 2 h 76"/>
                <a:gd name="T18" fmla="*/ 50 w 60"/>
                <a:gd name="T19" fmla="*/ 5 h 76"/>
                <a:gd name="T20" fmla="*/ 54 w 60"/>
                <a:gd name="T21" fmla="*/ 9 h 76"/>
                <a:gd name="T22" fmla="*/ 58 w 60"/>
                <a:gd name="T23" fmla="*/ 15 h 76"/>
                <a:gd name="T24" fmla="*/ 58 w 60"/>
                <a:gd name="T25" fmla="*/ 23 h 76"/>
                <a:gd name="T26" fmla="*/ 60 w 60"/>
                <a:gd name="T27" fmla="*/ 28 h 76"/>
                <a:gd name="T28" fmla="*/ 60 w 60"/>
                <a:gd name="T29" fmla="*/ 36 h 76"/>
                <a:gd name="T30" fmla="*/ 58 w 60"/>
                <a:gd name="T31" fmla="*/ 46 h 76"/>
                <a:gd name="T32" fmla="*/ 54 w 60"/>
                <a:gd name="T33" fmla="*/ 53 h 76"/>
                <a:gd name="T34" fmla="*/ 50 w 60"/>
                <a:gd name="T35" fmla="*/ 61 h 76"/>
                <a:gd name="T36" fmla="*/ 44 w 60"/>
                <a:gd name="T37" fmla="*/ 67 h 76"/>
                <a:gd name="T38" fmla="*/ 39 w 60"/>
                <a:gd name="T39" fmla="*/ 73 h 76"/>
                <a:gd name="T40" fmla="*/ 31 w 60"/>
                <a:gd name="T41" fmla="*/ 76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76"/>
                <a:gd name="T65" fmla="*/ 60 w 60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76">
                  <a:moveTo>
                    <a:pt x="0" y="27"/>
                  </a:moveTo>
                  <a:lnTo>
                    <a:pt x="4" y="21"/>
                  </a:lnTo>
                  <a:lnTo>
                    <a:pt x="8" y="13"/>
                  </a:lnTo>
                  <a:lnTo>
                    <a:pt x="14" y="7"/>
                  </a:lnTo>
                  <a:lnTo>
                    <a:pt x="19" y="4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8" y="15"/>
                  </a:lnTo>
                  <a:lnTo>
                    <a:pt x="58" y="23"/>
                  </a:lnTo>
                  <a:lnTo>
                    <a:pt x="60" y="28"/>
                  </a:lnTo>
                  <a:lnTo>
                    <a:pt x="60" y="36"/>
                  </a:lnTo>
                  <a:lnTo>
                    <a:pt x="58" y="46"/>
                  </a:lnTo>
                  <a:lnTo>
                    <a:pt x="54" y="53"/>
                  </a:lnTo>
                  <a:lnTo>
                    <a:pt x="50" y="61"/>
                  </a:lnTo>
                  <a:lnTo>
                    <a:pt x="44" y="67"/>
                  </a:lnTo>
                  <a:lnTo>
                    <a:pt x="39" y="73"/>
                  </a:lnTo>
                  <a:lnTo>
                    <a:pt x="31" y="76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0" name="Freeform 167">
              <a:extLst>
                <a:ext uri="{FF2B5EF4-FFF2-40B4-BE49-F238E27FC236}">
                  <a16:creationId xmlns:a16="http://schemas.microsoft.com/office/drawing/2014/main" id="{D9912270-1D35-446F-9430-E537FC8E1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2940"/>
              <a:ext cx="37" cy="44"/>
            </a:xfrm>
            <a:custGeom>
              <a:avLst/>
              <a:gdLst>
                <a:gd name="T0" fmla="*/ 0 w 37"/>
                <a:gd name="T1" fmla="*/ 25 h 44"/>
                <a:gd name="T2" fmla="*/ 2 w 37"/>
                <a:gd name="T3" fmla="*/ 16 h 44"/>
                <a:gd name="T4" fmla="*/ 6 w 37"/>
                <a:gd name="T5" fmla="*/ 8 h 44"/>
                <a:gd name="T6" fmla="*/ 12 w 37"/>
                <a:gd name="T7" fmla="*/ 2 h 44"/>
                <a:gd name="T8" fmla="*/ 20 w 37"/>
                <a:gd name="T9" fmla="*/ 0 h 44"/>
                <a:gd name="T10" fmla="*/ 25 w 37"/>
                <a:gd name="T11" fmla="*/ 2 h 44"/>
                <a:gd name="T12" fmla="*/ 31 w 37"/>
                <a:gd name="T13" fmla="*/ 8 h 44"/>
                <a:gd name="T14" fmla="*/ 35 w 37"/>
                <a:gd name="T15" fmla="*/ 16 h 44"/>
                <a:gd name="T16" fmla="*/ 37 w 37"/>
                <a:gd name="T17" fmla="*/ 25 h 44"/>
                <a:gd name="T18" fmla="*/ 35 w 37"/>
                <a:gd name="T19" fmla="*/ 37 h 44"/>
                <a:gd name="T20" fmla="*/ 31 w 37"/>
                <a:gd name="T21" fmla="*/ 44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44"/>
                <a:gd name="T35" fmla="*/ 37 w 37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44">
                  <a:moveTo>
                    <a:pt x="0" y="25"/>
                  </a:moveTo>
                  <a:lnTo>
                    <a:pt x="2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1" y="8"/>
                  </a:lnTo>
                  <a:lnTo>
                    <a:pt x="35" y="16"/>
                  </a:lnTo>
                  <a:lnTo>
                    <a:pt x="37" y="25"/>
                  </a:lnTo>
                  <a:lnTo>
                    <a:pt x="35" y="37"/>
                  </a:lnTo>
                  <a:lnTo>
                    <a:pt x="31" y="44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1" name="Freeform 168">
              <a:extLst>
                <a:ext uri="{FF2B5EF4-FFF2-40B4-BE49-F238E27FC236}">
                  <a16:creationId xmlns:a16="http://schemas.microsoft.com/office/drawing/2014/main" id="{08128DDE-268C-4EC6-842C-2C4A7C0C2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885"/>
              <a:ext cx="67" cy="73"/>
            </a:xfrm>
            <a:custGeom>
              <a:avLst/>
              <a:gdLst>
                <a:gd name="T0" fmla="*/ 0 w 67"/>
                <a:gd name="T1" fmla="*/ 51 h 73"/>
                <a:gd name="T2" fmla="*/ 2 w 67"/>
                <a:gd name="T3" fmla="*/ 38 h 73"/>
                <a:gd name="T4" fmla="*/ 6 w 67"/>
                <a:gd name="T5" fmla="*/ 27 h 73"/>
                <a:gd name="T6" fmla="*/ 11 w 67"/>
                <a:gd name="T7" fmla="*/ 19 h 73"/>
                <a:gd name="T8" fmla="*/ 17 w 67"/>
                <a:gd name="T9" fmla="*/ 13 h 73"/>
                <a:gd name="T10" fmla="*/ 23 w 67"/>
                <a:gd name="T11" fmla="*/ 7 h 73"/>
                <a:gd name="T12" fmla="*/ 29 w 67"/>
                <a:gd name="T13" fmla="*/ 4 h 73"/>
                <a:gd name="T14" fmla="*/ 34 w 67"/>
                <a:gd name="T15" fmla="*/ 2 h 73"/>
                <a:gd name="T16" fmla="*/ 40 w 67"/>
                <a:gd name="T17" fmla="*/ 0 h 73"/>
                <a:gd name="T18" fmla="*/ 48 w 67"/>
                <a:gd name="T19" fmla="*/ 0 h 73"/>
                <a:gd name="T20" fmla="*/ 54 w 67"/>
                <a:gd name="T21" fmla="*/ 2 h 73"/>
                <a:gd name="T22" fmla="*/ 57 w 67"/>
                <a:gd name="T23" fmla="*/ 5 h 73"/>
                <a:gd name="T24" fmla="*/ 61 w 67"/>
                <a:gd name="T25" fmla="*/ 11 h 73"/>
                <a:gd name="T26" fmla="*/ 65 w 67"/>
                <a:gd name="T27" fmla="*/ 17 h 73"/>
                <a:gd name="T28" fmla="*/ 65 w 67"/>
                <a:gd name="T29" fmla="*/ 23 h 73"/>
                <a:gd name="T30" fmla="*/ 67 w 67"/>
                <a:gd name="T31" fmla="*/ 30 h 73"/>
                <a:gd name="T32" fmla="*/ 65 w 67"/>
                <a:gd name="T33" fmla="*/ 38 h 73"/>
                <a:gd name="T34" fmla="*/ 63 w 67"/>
                <a:gd name="T35" fmla="*/ 46 h 73"/>
                <a:gd name="T36" fmla="*/ 59 w 67"/>
                <a:gd name="T37" fmla="*/ 53 h 73"/>
                <a:gd name="T38" fmla="*/ 54 w 67"/>
                <a:gd name="T39" fmla="*/ 65 h 73"/>
                <a:gd name="T40" fmla="*/ 44 w 67"/>
                <a:gd name="T41" fmla="*/ 73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73"/>
                <a:gd name="T65" fmla="*/ 67 w 6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73">
                  <a:moveTo>
                    <a:pt x="0" y="51"/>
                  </a:moveTo>
                  <a:lnTo>
                    <a:pt x="2" y="38"/>
                  </a:lnTo>
                  <a:lnTo>
                    <a:pt x="6" y="27"/>
                  </a:lnTo>
                  <a:lnTo>
                    <a:pt x="11" y="19"/>
                  </a:lnTo>
                  <a:lnTo>
                    <a:pt x="17" y="13"/>
                  </a:lnTo>
                  <a:lnTo>
                    <a:pt x="23" y="7"/>
                  </a:lnTo>
                  <a:lnTo>
                    <a:pt x="29" y="4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7" y="5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5" y="23"/>
                  </a:lnTo>
                  <a:lnTo>
                    <a:pt x="67" y="30"/>
                  </a:lnTo>
                  <a:lnTo>
                    <a:pt x="65" y="38"/>
                  </a:lnTo>
                  <a:lnTo>
                    <a:pt x="63" y="46"/>
                  </a:lnTo>
                  <a:lnTo>
                    <a:pt x="59" y="53"/>
                  </a:lnTo>
                  <a:lnTo>
                    <a:pt x="54" y="65"/>
                  </a:lnTo>
                  <a:lnTo>
                    <a:pt x="44" y="73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2" name="Freeform 169">
              <a:extLst>
                <a:ext uri="{FF2B5EF4-FFF2-40B4-BE49-F238E27FC236}">
                  <a16:creationId xmlns:a16="http://schemas.microsoft.com/office/drawing/2014/main" id="{F7262F00-D1DC-42A9-8598-FEAC99EFB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3000"/>
              <a:ext cx="32" cy="42"/>
            </a:xfrm>
            <a:custGeom>
              <a:avLst/>
              <a:gdLst>
                <a:gd name="T0" fmla="*/ 0 w 32"/>
                <a:gd name="T1" fmla="*/ 11 h 42"/>
                <a:gd name="T2" fmla="*/ 5 w 32"/>
                <a:gd name="T3" fmla="*/ 4 h 42"/>
                <a:gd name="T4" fmla="*/ 13 w 32"/>
                <a:gd name="T5" fmla="*/ 2 h 42"/>
                <a:gd name="T6" fmla="*/ 21 w 32"/>
                <a:gd name="T7" fmla="*/ 0 h 42"/>
                <a:gd name="T8" fmla="*/ 28 w 32"/>
                <a:gd name="T9" fmla="*/ 4 h 42"/>
                <a:gd name="T10" fmla="*/ 32 w 32"/>
                <a:gd name="T11" fmla="*/ 9 h 42"/>
                <a:gd name="T12" fmla="*/ 32 w 32"/>
                <a:gd name="T13" fmla="*/ 17 h 42"/>
                <a:gd name="T14" fmla="*/ 30 w 32"/>
                <a:gd name="T15" fmla="*/ 25 h 42"/>
                <a:gd name="T16" fmla="*/ 25 w 32"/>
                <a:gd name="T17" fmla="*/ 32 h 42"/>
                <a:gd name="T18" fmla="*/ 21 w 32"/>
                <a:gd name="T19" fmla="*/ 38 h 42"/>
                <a:gd name="T20" fmla="*/ 15 w 32"/>
                <a:gd name="T21" fmla="*/ 42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2"/>
                <a:gd name="T35" fmla="*/ 32 w 32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2">
                  <a:moveTo>
                    <a:pt x="0" y="11"/>
                  </a:moveTo>
                  <a:lnTo>
                    <a:pt x="5" y="4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2" y="17"/>
                  </a:lnTo>
                  <a:lnTo>
                    <a:pt x="30" y="25"/>
                  </a:lnTo>
                  <a:lnTo>
                    <a:pt x="25" y="32"/>
                  </a:lnTo>
                  <a:lnTo>
                    <a:pt x="21" y="38"/>
                  </a:lnTo>
                  <a:lnTo>
                    <a:pt x="15" y="42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Freeform 170">
              <a:extLst>
                <a:ext uri="{FF2B5EF4-FFF2-40B4-BE49-F238E27FC236}">
                  <a16:creationId xmlns:a16="http://schemas.microsoft.com/office/drawing/2014/main" id="{D4D7DAF1-2176-40A5-B4C4-2696704C7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2952"/>
              <a:ext cx="42" cy="36"/>
            </a:xfrm>
            <a:custGeom>
              <a:avLst/>
              <a:gdLst>
                <a:gd name="T0" fmla="*/ 0 w 42"/>
                <a:gd name="T1" fmla="*/ 21 h 36"/>
                <a:gd name="T2" fmla="*/ 7 w 42"/>
                <a:gd name="T3" fmla="*/ 9 h 36"/>
                <a:gd name="T4" fmla="*/ 15 w 42"/>
                <a:gd name="T5" fmla="*/ 4 h 36"/>
                <a:gd name="T6" fmla="*/ 21 w 42"/>
                <a:gd name="T7" fmla="*/ 0 h 36"/>
                <a:gd name="T8" fmla="*/ 24 w 42"/>
                <a:gd name="T9" fmla="*/ 0 h 36"/>
                <a:gd name="T10" fmla="*/ 30 w 42"/>
                <a:gd name="T11" fmla="*/ 0 h 36"/>
                <a:gd name="T12" fmla="*/ 34 w 42"/>
                <a:gd name="T13" fmla="*/ 0 h 36"/>
                <a:gd name="T14" fmla="*/ 36 w 42"/>
                <a:gd name="T15" fmla="*/ 4 h 36"/>
                <a:gd name="T16" fmla="*/ 40 w 42"/>
                <a:gd name="T17" fmla="*/ 6 h 36"/>
                <a:gd name="T18" fmla="*/ 42 w 42"/>
                <a:gd name="T19" fmla="*/ 9 h 36"/>
                <a:gd name="T20" fmla="*/ 42 w 42"/>
                <a:gd name="T21" fmla="*/ 15 h 36"/>
                <a:gd name="T22" fmla="*/ 42 w 42"/>
                <a:gd name="T23" fmla="*/ 25 h 36"/>
                <a:gd name="T24" fmla="*/ 38 w 4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36"/>
                <a:gd name="T41" fmla="*/ 42 w 4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36">
                  <a:moveTo>
                    <a:pt x="0" y="21"/>
                  </a:moveTo>
                  <a:lnTo>
                    <a:pt x="7" y="9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42" y="25"/>
                  </a:lnTo>
                  <a:lnTo>
                    <a:pt x="38" y="36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Freeform 171">
              <a:extLst>
                <a:ext uri="{FF2B5EF4-FFF2-40B4-BE49-F238E27FC236}">
                  <a16:creationId xmlns:a16="http://schemas.microsoft.com/office/drawing/2014/main" id="{2AA4174C-FB7F-4271-9542-B12C5CF5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3004"/>
              <a:ext cx="37" cy="40"/>
            </a:xfrm>
            <a:custGeom>
              <a:avLst/>
              <a:gdLst>
                <a:gd name="T0" fmla="*/ 0 w 37"/>
                <a:gd name="T1" fmla="*/ 17 h 40"/>
                <a:gd name="T2" fmla="*/ 4 w 37"/>
                <a:gd name="T3" fmla="*/ 9 h 40"/>
                <a:gd name="T4" fmla="*/ 8 w 37"/>
                <a:gd name="T5" fmla="*/ 3 h 40"/>
                <a:gd name="T6" fmla="*/ 14 w 37"/>
                <a:gd name="T7" fmla="*/ 2 h 40"/>
                <a:gd name="T8" fmla="*/ 21 w 37"/>
                <a:gd name="T9" fmla="*/ 0 h 40"/>
                <a:gd name="T10" fmla="*/ 29 w 37"/>
                <a:gd name="T11" fmla="*/ 3 h 40"/>
                <a:gd name="T12" fmla="*/ 35 w 37"/>
                <a:gd name="T13" fmla="*/ 7 h 40"/>
                <a:gd name="T14" fmla="*/ 37 w 37"/>
                <a:gd name="T15" fmla="*/ 15 h 40"/>
                <a:gd name="T16" fmla="*/ 37 w 37"/>
                <a:gd name="T17" fmla="*/ 23 h 40"/>
                <a:gd name="T18" fmla="*/ 35 w 37"/>
                <a:gd name="T19" fmla="*/ 30 h 40"/>
                <a:gd name="T20" fmla="*/ 31 w 37"/>
                <a:gd name="T21" fmla="*/ 36 h 40"/>
                <a:gd name="T22" fmla="*/ 23 w 37"/>
                <a:gd name="T23" fmla="*/ 38 h 40"/>
                <a:gd name="T24" fmla="*/ 15 w 37"/>
                <a:gd name="T25" fmla="*/ 4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40"/>
                <a:gd name="T41" fmla="*/ 37 w 37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40">
                  <a:moveTo>
                    <a:pt x="0" y="17"/>
                  </a:moveTo>
                  <a:lnTo>
                    <a:pt x="4" y="9"/>
                  </a:lnTo>
                  <a:lnTo>
                    <a:pt x="8" y="3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7"/>
                  </a:lnTo>
                  <a:lnTo>
                    <a:pt x="37" y="15"/>
                  </a:lnTo>
                  <a:lnTo>
                    <a:pt x="37" y="23"/>
                  </a:lnTo>
                  <a:lnTo>
                    <a:pt x="35" y="30"/>
                  </a:lnTo>
                  <a:lnTo>
                    <a:pt x="31" y="36"/>
                  </a:lnTo>
                  <a:lnTo>
                    <a:pt x="23" y="38"/>
                  </a:lnTo>
                  <a:lnTo>
                    <a:pt x="15" y="4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5" name="Freeform 172">
              <a:extLst>
                <a:ext uri="{FF2B5EF4-FFF2-40B4-BE49-F238E27FC236}">
                  <a16:creationId xmlns:a16="http://schemas.microsoft.com/office/drawing/2014/main" id="{E804CCC8-5AA8-4CAB-8ABB-426699D3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2990"/>
              <a:ext cx="37" cy="37"/>
            </a:xfrm>
            <a:custGeom>
              <a:avLst/>
              <a:gdLst>
                <a:gd name="T0" fmla="*/ 2 w 37"/>
                <a:gd name="T1" fmla="*/ 29 h 37"/>
                <a:gd name="T2" fmla="*/ 0 w 37"/>
                <a:gd name="T3" fmla="*/ 21 h 37"/>
                <a:gd name="T4" fmla="*/ 0 w 37"/>
                <a:gd name="T5" fmla="*/ 14 h 37"/>
                <a:gd name="T6" fmla="*/ 4 w 37"/>
                <a:gd name="T7" fmla="*/ 8 h 37"/>
                <a:gd name="T8" fmla="*/ 8 w 37"/>
                <a:gd name="T9" fmla="*/ 2 h 37"/>
                <a:gd name="T10" fmla="*/ 16 w 37"/>
                <a:gd name="T11" fmla="*/ 0 h 37"/>
                <a:gd name="T12" fmla="*/ 23 w 37"/>
                <a:gd name="T13" fmla="*/ 0 h 37"/>
                <a:gd name="T14" fmla="*/ 29 w 37"/>
                <a:gd name="T15" fmla="*/ 4 h 37"/>
                <a:gd name="T16" fmla="*/ 35 w 37"/>
                <a:gd name="T17" fmla="*/ 10 h 37"/>
                <a:gd name="T18" fmla="*/ 37 w 37"/>
                <a:gd name="T19" fmla="*/ 17 h 37"/>
                <a:gd name="T20" fmla="*/ 37 w 37"/>
                <a:gd name="T21" fmla="*/ 25 h 37"/>
                <a:gd name="T22" fmla="*/ 35 w 37"/>
                <a:gd name="T23" fmla="*/ 31 h 37"/>
                <a:gd name="T24" fmla="*/ 29 w 37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37"/>
                <a:gd name="T41" fmla="*/ 37 w 37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37">
                  <a:moveTo>
                    <a:pt x="2" y="29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4"/>
                  </a:lnTo>
                  <a:lnTo>
                    <a:pt x="35" y="10"/>
                  </a:lnTo>
                  <a:lnTo>
                    <a:pt x="37" y="17"/>
                  </a:lnTo>
                  <a:lnTo>
                    <a:pt x="37" y="25"/>
                  </a:lnTo>
                  <a:lnTo>
                    <a:pt x="35" y="31"/>
                  </a:lnTo>
                  <a:lnTo>
                    <a:pt x="29" y="37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C8D712-D5DD-4CF7-A48F-DDBC0233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42C38522-49A1-4AE3-B914-18498A57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16C44D-2267-4B9C-9445-E1CE26D25421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18436" name="Line 2">
            <a:extLst>
              <a:ext uri="{FF2B5EF4-FFF2-40B4-BE49-F238E27FC236}">
                <a16:creationId xmlns:a16="http://schemas.microsoft.com/office/drawing/2014/main" id="{400825B5-5CE5-47E1-9200-FE4020E8D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4">
            <a:extLst>
              <a:ext uri="{FF2B5EF4-FFF2-40B4-BE49-F238E27FC236}">
                <a16:creationId xmlns:a16="http://schemas.microsoft.com/office/drawing/2014/main" id="{7C8A3522-1324-4125-B1B4-69C43624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8439" name="Line 5">
            <a:extLst>
              <a:ext uri="{FF2B5EF4-FFF2-40B4-BE49-F238E27FC236}">
                <a16:creationId xmlns:a16="http://schemas.microsoft.com/office/drawing/2014/main" id="{BE3BF1B1-AB74-452D-B6A3-1E4A846A9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WordArt 6">
            <a:extLst>
              <a:ext uri="{FF2B5EF4-FFF2-40B4-BE49-F238E27FC236}">
                <a16:creationId xmlns:a16="http://schemas.microsoft.com/office/drawing/2014/main" id="{8C650D11-C661-4713-BF15-52F2FA1F53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2700" y="765175"/>
            <a:ext cx="657860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HIDRAULIČKI OTPORI </a:t>
            </a:r>
          </a:p>
        </p:txBody>
      </p:sp>
      <p:sp>
        <p:nvSpPr>
          <p:cNvPr id="18441" name="Text Box 7">
            <a:extLst>
              <a:ext uri="{FF2B5EF4-FFF2-40B4-BE49-F238E27FC236}">
                <a16:creationId xmlns:a16="http://schemas.microsoft.com/office/drawing/2014/main" id="{211A71D6-62C9-425D-9570-EA04A4F7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77323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Lokalni otpori</a:t>
            </a:r>
            <a:endParaRPr lang="en-US" altLang="en-US" sz="1800" b="1"/>
          </a:p>
        </p:txBody>
      </p:sp>
      <p:pic>
        <p:nvPicPr>
          <p:cNvPr id="18442" name="Picture 8" descr="BD14868_">
            <a:extLst>
              <a:ext uri="{FF2B5EF4-FFF2-40B4-BE49-F238E27FC236}">
                <a16:creationId xmlns:a16="http://schemas.microsoft.com/office/drawing/2014/main" id="{AD6F7637-3B4C-4F89-B246-D27671BD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6690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Group 9">
            <a:extLst>
              <a:ext uri="{FF2B5EF4-FFF2-40B4-BE49-F238E27FC236}">
                <a16:creationId xmlns:a16="http://schemas.microsoft.com/office/drawing/2014/main" id="{53344561-9F44-4DF1-BC24-FDFA6EA6CA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750" y="2133600"/>
            <a:ext cx="1390650" cy="825500"/>
            <a:chOff x="544" y="1389"/>
            <a:chExt cx="876" cy="520"/>
          </a:xfrm>
        </p:grpSpPr>
        <p:sp>
          <p:nvSpPr>
            <p:cNvPr id="18558" name="AutoShape 10">
              <a:extLst>
                <a:ext uri="{FF2B5EF4-FFF2-40B4-BE49-F238E27FC236}">
                  <a16:creationId xmlns:a16="http://schemas.microsoft.com/office/drawing/2014/main" id="{558BDA93-7A9B-4202-AA88-65672AF75D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4" y="1389"/>
              <a:ext cx="87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Line 11">
              <a:extLst>
                <a:ext uri="{FF2B5EF4-FFF2-40B4-BE49-F238E27FC236}">
                  <a16:creationId xmlns:a16="http://schemas.microsoft.com/office/drawing/2014/main" id="{8C2C9F90-4036-4CBD-9260-03D560A04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1650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Rectangle 12">
              <a:extLst>
                <a:ext uri="{FF2B5EF4-FFF2-40B4-BE49-F238E27FC236}">
                  <a16:creationId xmlns:a16="http://schemas.microsoft.com/office/drawing/2014/main" id="{84B59E4D-D8D5-4A03-BB8B-929760988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7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8561" name="Rectangle 13">
              <a:extLst>
                <a:ext uri="{FF2B5EF4-FFF2-40B4-BE49-F238E27FC236}">
                  <a16:creationId xmlns:a16="http://schemas.microsoft.com/office/drawing/2014/main" id="{1F99F53B-B4A6-45F3-BA51-13AC52F59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40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8562" name="Rectangle 14">
              <a:extLst>
                <a:ext uri="{FF2B5EF4-FFF2-40B4-BE49-F238E27FC236}">
                  <a16:creationId xmlns:a16="http://schemas.microsoft.com/office/drawing/2014/main" id="{AE232AD2-3316-4F3E-9059-5100EF533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" y="1527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8563" name="Rectangle 15">
              <a:extLst>
                <a:ext uri="{FF2B5EF4-FFF2-40B4-BE49-F238E27FC236}">
                  <a16:creationId xmlns:a16="http://schemas.microsoft.com/office/drawing/2014/main" id="{7B48D3A4-79FB-46A4-9A67-6272398A5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648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8564" name="Rectangle 16">
              <a:extLst>
                <a:ext uri="{FF2B5EF4-FFF2-40B4-BE49-F238E27FC236}">
                  <a16:creationId xmlns:a16="http://schemas.microsoft.com/office/drawing/2014/main" id="{9C5C8EDE-4E46-4628-89E5-7F8BC6CA8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167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8565" name="Rectangle 17">
              <a:extLst>
                <a:ext uri="{FF2B5EF4-FFF2-40B4-BE49-F238E27FC236}">
                  <a16:creationId xmlns:a16="http://schemas.microsoft.com/office/drawing/2014/main" id="{AFFB2929-81ED-4BCD-8479-EF77B2AFC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39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8566" name="Rectangle 18">
              <a:extLst>
                <a:ext uri="{FF2B5EF4-FFF2-40B4-BE49-F238E27FC236}">
                  <a16:creationId xmlns:a16="http://schemas.microsoft.com/office/drawing/2014/main" id="{AB21C8FE-09FE-481D-835A-A1EDE9FC0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150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z</a:t>
              </a:r>
              <a:endParaRPr lang="en-US" altLang="en-US"/>
            </a:p>
          </p:txBody>
        </p:sp>
        <p:sp>
          <p:nvSpPr>
            <p:cNvPr id="18567" name="Rectangle 19">
              <a:extLst>
                <a:ext uri="{FF2B5EF4-FFF2-40B4-BE49-F238E27FC236}">
                  <a16:creationId xmlns:a16="http://schemas.microsoft.com/office/drawing/2014/main" id="{A71DEF78-2393-4E50-9181-732D5EDC1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50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8444" name="Text Box 20">
            <a:extLst>
              <a:ext uri="{FF2B5EF4-FFF2-40B4-BE49-F238E27FC236}">
                <a16:creationId xmlns:a16="http://schemas.microsoft.com/office/drawing/2014/main" id="{0F87D72A-1BAC-40AC-8FC1-E453202B0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2328863"/>
            <a:ext cx="6769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ym typeface="Symbol" panose="05050102010706020507" pitchFamily="18" charset="2"/>
              </a:rPr>
              <a:t></a:t>
            </a:r>
            <a:r>
              <a:rPr lang="sr-Latn-CS" altLang="en-US" b="1">
                <a:sym typeface="Symbol" panose="05050102010706020507" pitchFamily="18" charset="2"/>
              </a:rPr>
              <a:t> – koeficijent koji zavisi od lokalnog otpora i određuje se obično eksperimantalnim putem, a na njega utiče karakter dolaska tečnosti do lokalnog otpora.</a:t>
            </a:r>
          </a:p>
        </p:txBody>
      </p:sp>
      <p:sp>
        <p:nvSpPr>
          <p:cNvPr id="196629" name="Text Box 21">
            <a:extLst>
              <a:ext uri="{FF2B5EF4-FFF2-40B4-BE49-F238E27FC236}">
                <a16:creationId xmlns:a16="http://schemas.microsoft.com/office/drawing/2014/main" id="{B455D55F-0478-4F40-A277-744361C8B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49613"/>
            <a:ext cx="3997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Krivina (koleno):</a:t>
            </a:r>
            <a:endParaRPr lang="en-US" altLang="en-US" b="1"/>
          </a:p>
        </p:txBody>
      </p:sp>
      <p:pic>
        <p:nvPicPr>
          <p:cNvPr id="196630" name="Picture 22" descr="BD14868_">
            <a:extLst>
              <a:ext uri="{FF2B5EF4-FFF2-40B4-BE49-F238E27FC236}">
                <a16:creationId xmlns:a16="http://schemas.microsoft.com/office/drawing/2014/main" id="{0736D694-A7CB-47E1-BA54-1AEB9F4A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343275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3">
            <a:extLst>
              <a:ext uri="{FF2B5EF4-FFF2-40B4-BE49-F238E27FC236}">
                <a16:creationId xmlns:a16="http://schemas.microsoft.com/office/drawing/2014/main" id="{64C716D4-5F88-471E-8A63-C6481FE675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6463" y="3629025"/>
            <a:ext cx="2297112" cy="1852613"/>
            <a:chOff x="612" y="2228"/>
            <a:chExt cx="1447" cy="1167"/>
          </a:xfrm>
        </p:grpSpPr>
        <p:sp>
          <p:nvSpPr>
            <p:cNvPr id="18501" name="AutoShape 24">
              <a:extLst>
                <a:ext uri="{FF2B5EF4-FFF2-40B4-BE49-F238E27FC236}">
                  <a16:creationId xmlns:a16="http://schemas.microsoft.com/office/drawing/2014/main" id="{423EFD8E-A531-433D-955D-AF46244905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" y="2228"/>
              <a:ext cx="1447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25">
              <a:extLst>
                <a:ext uri="{FF2B5EF4-FFF2-40B4-BE49-F238E27FC236}">
                  <a16:creationId xmlns:a16="http://schemas.microsoft.com/office/drawing/2014/main" id="{B3DD35C4-9B4A-4A2C-8BCB-B78FB7CB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" y="2255"/>
              <a:ext cx="1130" cy="1130"/>
            </a:xfrm>
            <a:custGeom>
              <a:avLst/>
              <a:gdLst>
                <a:gd name="T0" fmla="*/ 0 w 1130"/>
                <a:gd name="T1" fmla="*/ 57 h 1130"/>
                <a:gd name="T2" fmla="*/ 11 w 1130"/>
                <a:gd name="T3" fmla="*/ 171 h 1130"/>
                <a:gd name="T4" fmla="*/ 34 w 1130"/>
                <a:gd name="T5" fmla="*/ 282 h 1130"/>
                <a:gd name="T6" fmla="*/ 67 w 1130"/>
                <a:gd name="T7" fmla="*/ 388 h 1130"/>
                <a:gd name="T8" fmla="*/ 111 w 1130"/>
                <a:gd name="T9" fmla="*/ 489 h 1130"/>
                <a:gd name="T10" fmla="*/ 163 w 1130"/>
                <a:gd name="T11" fmla="*/ 585 h 1130"/>
                <a:gd name="T12" fmla="*/ 224 w 1130"/>
                <a:gd name="T13" fmla="*/ 676 h 1130"/>
                <a:gd name="T14" fmla="*/ 293 w 1130"/>
                <a:gd name="T15" fmla="*/ 760 h 1130"/>
                <a:gd name="T16" fmla="*/ 370 w 1130"/>
                <a:gd name="T17" fmla="*/ 837 h 1130"/>
                <a:gd name="T18" fmla="*/ 454 w 1130"/>
                <a:gd name="T19" fmla="*/ 906 h 1130"/>
                <a:gd name="T20" fmla="*/ 545 w 1130"/>
                <a:gd name="T21" fmla="*/ 967 h 1130"/>
                <a:gd name="T22" fmla="*/ 641 w 1130"/>
                <a:gd name="T23" fmla="*/ 1019 h 1130"/>
                <a:gd name="T24" fmla="*/ 742 w 1130"/>
                <a:gd name="T25" fmla="*/ 1063 h 1130"/>
                <a:gd name="T26" fmla="*/ 848 w 1130"/>
                <a:gd name="T27" fmla="*/ 1096 h 1130"/>
                <a:gd name="T28" fmla="*/ 959 w 1130"/>
                <a:gd name="T29" fmla="*/ 1119 h 1130"/>
                <a:gd name="T30" fmla="*/ 1072 w 1130"/>
                <a:gd name="T31" fmla="*/ 1130 h 1130"/>
                <a:gd name="T32" fmla="*/ 1130 w 1130"/>
                <a:gd name="T33" fmla="*/ 1109 h 1130"/>
                <a:gd name="T34" fmla="*/ 1017 w 1130"/>
                <a:gd name="T35" fmla="*/ 1104 h 1130"/>
                <a:gd name="T36" fmla="*/ 907 w 1130"/>
                <a:gd name="T37" fmla="*/ 1086 h 1130"/>
                <a:gd name="T38" fmla="*/ 802 w 1130"/>
                <a:gd name="T39" fmla="*/ 1059 h 1130"/>
                <a:gd name="T40" fmla="*/ 700 w 1130"/>
                <a:gd name="T41" fmla="*/ 1021 h 1130"/>
                <a:gd name="T42" fmla="*/ 602 w 1130"/>
                <a:gd name="T43" fmla="*/ 975 h 1130"/>
                <a:gd name="T44" fmla="*/ 510 w 1130"/>
                <a:gd name="T45" fmla="*/ 919 h 1130"/>
                <a:gd name="T46" fmla="*/ 426 w 1130"/>
                <a:gd name="T47" fmla="*/ 854 h 1130"/>
                <a:gd name="T48" fmla="*/ 347 w 1130"/>
                <a:gd name="T49" fmla="*/ 783 h 1130"/>
                <a:gd name="T50" fmla="*/ 276 w 1130"/>
                <a:gd name="T51" fmla="*/ 704 h 1130"/>
                <a:gd name="T52" fmla="*/ 211 w 1130"/>
                <a:gd name="T53" fmla="*/ 618 h 1130"/>
                <a:gd name="T54" fmla="*/ 155 w 1130"/>
                <a:gd name="T55" fmla="*/ 528 h 1130"/>
                <a:gd name="T56" fmla="*/ 109 w 1130"/>
                <a:gd name="T57" fmla="*/ 430 h 1130"/>
                <a:gd name="T58" fmla="*/ 71 w 1130"/>
                <a:gd name="T59" fmla="*/ 328 h 1130"/>
                <a:gd name="T60" fmla="*/ 44 w 1130"/>
                <a:gd name="T61" fmla="*/ 223 h 1130"/>
                <a:gd name="T62" fmla="*/ 26 w 1130"/>
                <a:gd name="T63" fmla="*/ 113 h 1130"/>
                <a:gd name="T64" fmla="*/ 21 w 1130"/>
                <a:gd name="T65" fmla="*/ 0 h 1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0"/>
                <a:gd name="T100" fmla="*/ 0 h 1130"/>
                <a:gd name="T101" fmla="*/ 1130 w 1130"/>
                <a:gd name="T102" fmla="*/ 1130 h 1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0" h="1130">
                  <a:moveTo>
                    <a:pt x="0" y="0"/>
                  </a:moveTo>
                  <a:lnTo>
                    <a:pt x="0" y="57"/>
                  </a:lnTo>
                  <a:lnTo>
                    <a:pt x="5" y="115"/>
                  </a:lnTo>
                  <a:lnTo>
                    <a:pt x="11" y="171"/>
                  </a:lnTo>
                  <a:lnTo>
                    <a:pt x="23" y="226"/>
                  </a:lnTo>
                  <a:lnTo>
                    <a:pt x="34" y="282"/>
                  </a:lnTo>
                  <a:lnTo>
                    <a:pt x="49" y="336"/>
                  </a:lnTo>
                  <a:lnTo>
                    <a:pt x="67" y="388"/>
                  </a:lnTo>
                  <a:lnTo>
                    <a:pt x="88" y="439"/>
                  </a:lnTo>
                  <a:lnTo>
                    <a:pt x="111" y="489"/>
                  </a:lnTo>
                  <a:lnTo>
                    <a:pt x="136" y="537"/>
                  </a:lnTo>
                  <a:lnTo>
                    <a:pt x="163" y="585"/>
                  </a:lnTo>
                  <a:lnTo>
                    <a:pt x="192" y="631"/>
                  </a:lnTo>
                  <a:lnTo>
                    <a:pt x="224" y="676"/>
                  </a:lnTo>
                  <a:lnTo>
                    <a:pt x="257" y="720"/>
                  </a:lnTo>
                  <a:lnTo>
                    <a:pt x="293" y="760"/>
                  </a:lnTo>
                  <a:lnTo>
                    <a:pt x="332" y="798"/>
                  </a:lnTo>
                  <a:lnTo>
                    <a:pt x="370" y="837"/>
                  </a:lnTo>
                  <a:lnTo>
                    <a:pt x="410" y="873"/>
                  </a:lnTo>
                  <a:lnTo>
                    <a:pt x="454" y="906"/>
                  </a:lnTo>
                  <a:lnTo>
                    <a:pt x="499" y="938"/>
                  </a:lnTo>
                  <a:lnTo>
                    <a:pt x="545" y="967"/>
                  </a:lnTo>
                  <a:lnTo>
                    <a:pt x="591" y="994"/>
                  </a:lnTo>
                  <a:lnTo>
                    <a:pt x="641" y="1019"/>
                  </a:lnTo>
                  <a:lnTo>
                    <a:pt x="690" y="1042"/>
                  </a:lnTo>
                  <a:lnTo>
                    <a:pt x="742" y="1063"/>
                  </a:lnTo>
                  <a:lnTo>
                    <a:pt x="794" y="1080"/>
                  </a:lnTo>
                  <a:lnTo>
                    <a:pt x="848" y="1096"/>
                  </a:lnTo>
                  <a:lnTo>
                    <a:pt x="903" y="1107"/>
                  </a:lnTo>
                  <a:lnTo>
                    <a:pt x="959" y="1119"/>
                  </a:lnTo>
                  <a:lnTo>
                    <a:pt x="1015" y="1125"/>
                  </a:lnTo>
                  <a:lnTo>
                    <a:pt x="1072" y="1130"/>
                  </a:lnTo>
                  <a:lnTo>
                    <a:pt x="1130" y="1130"/>
                  </a:lnTo>
                  <a:lnTo>
                    <a:pt x="1130" y="1109"/>
                  </a:lnTo>
                  <a:lnTo>
                    <a:pt x="1072" y="1107"/>
                  </a:lnTo>
                  <a:lnTo>
                    <a:pt x="1017" y="1104"/>
                  </a:lnTo>
                  <a:lnTo>
                    <a:pt x="961" y="1096"/>
                  </a:lnTo>
                  <a:lnTo>
                    <a:pt x="907" y="1086"/>
                  </a:lnTo>
                  <a:lnTo>
                    <a:pt x="854" y="1073"/>
                  </a:lnTo>
                  <a:lnTo>
                    <a:pt x="802" y="1059"/>
                  </a:lnTo>
                  <a:lnTo>
                    <a:pt x="750" y="1042"/>
                  </a:lnTo>
                  <a:lnTo>
                    <a:pt x="700" y="1021"/>
                  </a:lnTo>
                  <a:lnTo>
                    <a:pt x="650" y="1000"/>
                  </a:lnTo>
                  <a:lnTo>
                    <a:pt x="602" y="975"/>
                  </a:lnTo>
                  <a:lnTo>
                    <a:pt x="556" y="948"/>
                  </a:lnTo>
                  <a:lnTo>
                    <a:pt x="510" y="919"/>
                  </a:lnTo>
                  <a:lnTo>
                    <a:pt x="468" y="889"/>
                  </a:lnTo>
                  <a:lnTo>
                    <a:pt x="426" y="854"/>
                  </a:lnTo>
                  <a:lnTo>
                    <a:pt x="385" y="819"/>
                  </a:lnTo>
                  <a:lnTo>
                    <a:pt x="347" y="783"/>
                  </a:lnTo>
                  <a:lnTo>
                    <a:pt x="310" y="745"/>
                  </a:lnTo>
                  <a:lnTo>
                    <a:pt x="276" y="704"/>
                  </a:lnTo>
                  <a:lnTo>
                    <a:pt x="241" y="662"/>
                  </a:lnTo>
                  <a:lnTo>
                    <a:pt x="211" y="618"/>
                  </a:lnTo>
                  <a:lnTo>
                    <a:pt x="182" y="574"/>
                  </a:lnTo>
                  <a:lnTo>
                    <a:pt x="155" y="528"/>
                  </a:lnTo>
                  <a:lnTo>
                    <a:pt x="130" y="480"/>
                  </a:lnTo>
                  <a:lnTo>
                    <a:pt x="109" y="430"/>
                  </a:lnTo>
                  <a:lnTo>
                    <a:pt x="88" y="380"/>
                  </a:lnTo>
                  <a:lnTo>
                    <a:pt x="71" y="328"/>
                  </a:lnTo>
                  <a:lnTo>
                    <a:pt x="57" y="276"/>
                  </a:lnTo>
                  <a:lnTo>
                    <a:pt x="44" y="223"/>
                  </a:lnTo>
                  <a:lnTo>
                    <a:pt x="34" y="169"/>
                  </a:lnTo>
                  <a:lnTo>
                    <a:pt x="26" y="113"/>
                  </a:lnTo>
                  <a:lnTo>
                    <a:pt x="23" y="56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Freeform 26">
              <a:extLst>
                <a:ext uri="{FF2B5EF4-FFF2-40B4-BE49-F238E27FC236}">
                  <a16:creationId xmlns:a16="http://schemas.microsoft.com/office/drawing/2014/main" id="{52E2CF3A-23BF-4004-A766-11EA8745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2255"/>
              <a:ext cx="833" cy="833"/>
            </a:xfrm>
            <a:custGeom>
              <a:avLst/>
              <a:gdLst>
                <a:gd name="T0" fmla="*/ 2 w 833"/>
                <a:gd name="T1" fmla="*/ 42 h 833"/>
                <a:gd name="T2" fmla="*/ 10 w 833"/>
                <a:gd name="T3" fmla="*/ 127 h 833"/>
                <a:gd name="T4" fmla="*/ 27 w 833"/>
                <a:gd name="T5" fmla="*/ 207 h 833"/>
                <a:gd name="T6" fmla="*/ 52 w 833"/>
                <a:gd name="T7" fmla="*/ 286 h 833"/>
                <a:gd name="T8" fmla="*/ 83 w 833"/>
                <a:gd name="T9" fmla="*/ 361 h 833"/>
                <a:gd name="T10" fmla="*/ 121 w 833"/>
                <a:gd name="T11" fmla="*/ 432 h 833"/>
                <a:gd name="T12" fmla="*/ 167 w 833"/>
                <a:gd name="T13" fmla="*/ 497 h 833"/>
                <a:gd name="T14" fmla="*/ 217 w 833"/>
                <a:gd name="T15" fmla="*/ 558 h 833"/>
                <a:gd name="T16" fmla="*/ 274 w 833"/>
                <a:gd name="T17" fmla="*/ 616 h 833"/>
                <a:gd name="T18" fmla="*/ 336 w 833"/>
                <a:gd name="T19" fmla="*/ 666 h 833"/>
                <a:gd name="T20" fmla="*/ 401 w 833"/>
                <a:gd name="T21" fmla="*/ 712 h 833"/>
                <a:gd name="T22" fmla="*/ 472 w 833"/>
                <a:gd name="T23" fmla="*/ 750 h 833"/>
                <a:gd name="T24" fmla="*/ 547 w 833"/>
                <a:gd name="T25" fmla="*/ 781 h 833"/>
                <a:gd name="T26" fmla="*/ 626 w 833"/>
                <a:gd name="T27" fmla="*/ 806 h 833"/>
                <a:gd name="T28" fmla="*/ 706 w 833"/>
                <a:gd name="T29" fmla="*/ 823 h 833"/>
                <a:gd name="T30" fmla="*/ 791 w 833"/>
                <a:gd name="T31" fmla="*/ 831 h 833"/>
                <a:gd name="T32" fmla="*/ 833 w 833"/>
                <a:gd name="T33" fmla="*/ 810 h 833"/>
                <a:gd name="T34" fmla="*/ 750 w 833"/>
                <a:gd name="T35" fmla="*/ 806 h 833"/>
                <a:gd name="T36" fmla="*/ 670 w 833"/>
                <a:gd name="T37" fmla="*/ 793 h 833"/>
                <a:gd name="T38" fmla="*/ 593 w 833"/>
                <a:gd name="T39" fmla="*/ 773 h 833"/>
                <a:gd name="T40" fmla="*/ 518 w 833"/>
                <a:gd name="T41" fmla="*/ 747 h 833"/>
                <a:gd name="T42" fmla="*/ 447 w 833"/>
                <a:gd name="T43" fmla="*/ 712 h 833"/>
                <a:gd name="T44" fmla="*/ 380 w 833"/>
                <a:gd name="T45" fmla="*/ 672 h 833"/>
                <a:gd name="T46" fmla="*/ 319 w 833"/>
                <a:gd name="T47" fmla="*/ 624 h 833"/>
                <a:gd name="T48" fmla="*/ 261 w 833"/>
                <a:gd name="T49" fmla="*/ 572 h 833"/>
                <a:gd name="T50" fmla="*/ 209 w 833"/>
                <a:gd name="T51" fmla="*/ 514 h 833"/>
                <a:gd name="T52" fmla="*/ 161 w 833"/>
                <a:gd name="T53" fmla="*/ 453 h 833"/>
                <a:gd name="T54" fmla="*/ 121 w 833"/>
                <a:gd name="T55" fmla="*/ 386 h 833"/>
                <a:gd name="T56" fmla="*/ 86 w 833"/>
                <a:gd name="T57" fmla="*/ 315 h 833"/>
                <a:gd name="T58" fmla="*/ 60 w 833"/>
                <a:gd name="T59" fmla="*/ 240 h 833"/>
                <a:gd name="T60" fmla="*/ 40 w 833"/>
                <a:gd name="T61" fmla="*/ 163 h 833"/>
                <a:gd name="T62" fmla="*/ 27 w 833"/>
                <a:gd name="T63" fmla="*/ 82 h 833"/>
                <a:gd name="T64" fmla="*/ 23 w 833"/>
                <a:gd name="T65" fmla="*/ 0 h 8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3"/>
                <a:gd name="T100" fmla="*/ 0 h 833"/>
                <a:gd name="T101" fmla="*/ 833 w 833"/>
                <a:gd name="T102" fmla="*/ 833 h 8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3" h="833">
                  <a:moveTo>
                    <a:pt x="0" y="0"/>
                  </a:moveTo>
                  <a:lnTo>
                    <a:pt x="2" y="42"/>
                  </a:lnTo>
                  <a:lnTo>
                    <a:pt x="4" y="84"/>
                  </a:lnTo>
                  <a:lnTo>
                    <a:pt x="10" y="127"/>
                  </a:lnTo>
                  <a:lnTo>
                    <a:pt x="17" y="167"/>
                  </a:lnTo>
                  <a:lnTo>
                    <a:pt x="27" y="207"/>
                  </a:lnTo>
                  <a:lnTo>
                    <a:pt x="38" y="247"/>
                  </a:lnTo>
                  <a:lnTo>
                    <a:pt x="52" y="286"/>
                  </a:lnTo>
                  <a:lnTo>
                    <a:pt x="65" y="322"/>
                  </a:lnTo>
                  <a:lnTo>
                    <a:pt x="83" y="361"/>
                  </a:lnTo>
                  <a:lnTo>
                    <a:pt x="102" y="395"/>
                  </a:lnTo>
                  <a:lnTo>
                    <a:pt x="121" y="432"/>
                  </a:lnTo>
                  <a:lnTo>
                    <a:pt x="142" y="464"/>
                  </a:lnTo>
                  <a:lnTo>
                    <a:pt x="167" y="497"/>
                  </a:lnTo>
                  <a:lnTo>
                    <a:pt x="190" y="530"/>
                  </a:lnTo>
                  <a:lnTo>
                    <a:pt x="217" y="558"/>
                  </a:lnTo>
                  <a:lnTo>
                    <a:pt x="246" y="587"/>
                  </a:lnTo>
                  <a:lnTo>
                    <a:pt x="274" y="616"/>
                  </a:lnTo>
                  <a:lnTo>
                    <a:pt x="303" y="641"/>
                  </a:lnTo>
                  <a:lnTo>
                    <a:pt x="336" y="666"/>
                  </a:lnTo>
                  <a:lnTo>
                    <a:pt x="369" y="689"/>
                  </a:lnTo>
                  <a:lnTo>
                    <a:pt x="401" y="712"/>
                  </a:lnTo>
                  <a:lnTo>
                    <a:pt x="438" y="731"/>
                  </a:lnTo>
                  <a:lnTo>
                    <a:pt x="472" y="750"/>
                  </a:lnTo>
                  <a:lnTo>
                    <a:pt x="511" y="768"/>
                  </a:lnTo>
                  <a:lnTo>
                    <a:pt x="547" y="781"/>
                  </a:lnTo>
                  <a:lnTo>
                    <a:pt x="585" y="795"/>
                  </a:lnTo>
                  <a:lnTo>
                    <a:pt x="626" y="806"/>
                  </a:lnTo>
                  <a:lnTo>
                    <a:pt x="666" y="816"/>
                  </a:lnTo>
                  <a:lnTo>
                    <a:pt x="706" y="823"/>
                  </a:lnTo>
                  <a:lnTo>
                    <a:pt x="749" y="829"/>
                  </a:lnTo>
                  <a:lnTo>
                    <a:pt x="791" y="831"/>
                  </a:lnTo>
                  <a:lnTo>
                    <a:pt x="833" y="833"/>
                  </a:lnTo>
                  <a:lnTo>
                    <a:pt x="833" y="810"/>
                  </a:lnTo>
                  <a:lnTo>
                    <a:pt x="791" y="808"/>
                  </a:lnTo>
                  <a:lnTo>
                    <a:pt x="750" y="806"/>
                  </a:lnTo>
                  <a:lnTo>
                    <a:pt x="710" y="800"/>
                  </a:lnTo>
                  <a:lnTo>
                    <a:pt x="670" y="793"/>
                  </a:lnTo>
                  <a:lnTo>
                    <a:pt x="631" y="785"/>
                  </a:lnTo>
                  <a:lnTo>
                    <a:pt x="593" y="773"/>
                  </a:lnTo>
                  <a:lnTo>
                    <a:pt x="555" y="760"/>
                  </a:lnTo>
                  <a:lnTo>
                    <a:pt x="518" y="747"/>
                  </a:lnTo>
                  <a:lnTo>
                    <a:pt x="482" y="729"/>
                  </a:lnTo>
                  <a:lnTo>
                    <a:pt x="447" y="712"/>
                  </a:lnTo>
                  <a:lnTo>
                    <a:pt x="415" y="693"/>
                  </a:lnTo>
                  <a:lnTo>
                    <a:pt x="380" y="672"/>
                  </a:lnTo>
                  <a:lnTo>
                    <a:pt x="349" y="649"/>
                  </a:lnTo>
                  <a:lnTo>
                    <a:pt x="319" y="624"/>
                  </a:lnTo>
                  <a:lnTo>
                    <a:pt x="290" y="599"/>
                  </a:lnTo>
                  <a:lnTo>
                    <a:pt x="261" y="572"/>
                  </a:lnTo>
                  <a:lnTo>
                    <a:pt x="234" y="543"/>
                  </a:lnTo>
                  <a:lnTo>
                    <a:pt x="209" y="514"/>
                  </a:lnTo>
                  <a:lnTo>
                    <a:pt x="184" y="484"/>
                  </a:lnTo>
                  <a:lnTo>
                    <a:pt x="161" y="453"/>
                  </a:lnTo>
                  <a:lnTo>
                    <a:pt x="140" y="418"/>
                  </a:lnTo>
                  <a:lnTo>
                    <a:pt x="121" y="386"/>
                  </a:lnTo>
                  <a:lnTo>
                    <a:pt x="104" y="351"/>
                  </a:lnTo>
                  <a:lnTo>
                    <a:pt x="86" y="315"/>
                  </a:lnTo>
                  <a:lnTo>
                    <a:pt x="73" y="278"/>
                  </a:lnTo>
                  <a:lnTo>
                    <a:pt x="60" y="240"/>
                  </a:lnTo>
                  <a:lnTo>
                    <a:pt x="48" y="201"/>
                  </a:lnTo>
                  <a:lnTo>
                    <a:pt x="40" y="163"/>
                  </a:lnTo>
                  <a:lnTo>
                    <a:pt x="33" y="123"/>
                  </a:lnTo>
                  <a:lnTo>
                    <a:pt x="27" y="82"/>
                  </a:lnTo>
                  <a:lnTo>
                    <a:pt x="25" y="4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27">
              <a:extLst>
                <a:ext uri="{FF2B5EF4-FFF2-40B4-BE49-F238E27FC236}">
                  <a16:creationId xmlns:a16="http://schemas.microsoft.com/office/drawing/2014/main" id="{E53D46A1-DC81-4EA8-8A27-E3DBC544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3218"/>
              <a:ext cx="94" cy="12"/>
            </a:xfrm>
            <a:custGeom>
              <a:avLst/>
              <a:gdLst>
                <a:gd name="T0" fmla="*/ 0 w 94"/>
                <a:gd name="T1" fmla="*/ 6 h 12"/>
                <a:gd name="T2" fmla="*/ 44 w 94"/>
                <a:gd name="T3" fmla="*/ 10 h 12"/>
                <a:gd name="T4" fmla="*/ 94 w 94"/>
                <a:gd name="T5" fmla="*/ 12 h 12"/>
                <a:gd name="T6" fmla="*/ 94 w 94"/>
                <a:gd name="T7" fmla="*/ 4 h 12"/>
                <a:gd name="T8" fmla="*/ 44 w 94"/>
                <a:gd name="T9" fmla="*/ 2 h 12"/>
                <a:gd name="T10" fmla="*/ 0 w 94"/>
                <a:gd name="T11" fmla="*/ 0 h 12"/>
                <a:gd name="T12" fmla="*/ 0 w 94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12"/>
                <a:gd name="T23" fmla="*/ 94 w 9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12">
                  <a:moveTo>
                    <a:pt x="0" y="6"/>
                  </a:moveTo>
                  <a:lnTo>
                    <a:pt x="44" y="10"/>
                  </a:lnTo>
                  <a:lnTo>
                    <a:pt x="94" y="12"/>
                  </a:lnTo>
                  <a:lnTo>
                    <a:pt x="94" y="4"/>
                  </a:lnTo>
                  <a:lnTo>
                    <a:pt x="44" y="2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28">
              <a:extLst>
                <a:ext uri="{FF2B5EF4-FFF2-40B4-BE49-F238E27FC236}">
                  <a16:creationId xmlns:a16="http://schemas.microsoft.com/office/drawing/2014/main" id="{0543FE61-68AA-44C4-9C2A-5510DB33C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3213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2 h 7"/>
                <a:gd name="T6" fmla="*/ 6 w 8"/>
                <a:gd name="T7" fmla="*/ 7 h 7"/>
                <a:gd name="T8" fmla="*/ 0 w 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6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29">
              <a:extLst>
                <a:ext uri="{FF2B5EF4-FFF2-40B4-BE49-F238E27FC236}">
                  <a16:creationId xmlns:a16="http://schemas.microsoft.com/office/drawing/2014/main" id="{351133CD-F0D4-490B-A96B-D9BA4A30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3190"/>
              <a:ext cx="94" cy="26"/>
            </a:xfrm>
            <a:custGeom>
              <a:avLst/>
              <a:gdLst>
                <a:gd name="T0" fmla="*/ 0 w 94"/>
                <a:gd name="T1" fmla="*/ 5 h 26"/>
                <a:gd name="T2" fmla="*/ 8 w 94"/>
                <a:gd name="T3" fmla="*/ 7 h 26"/>
                <a:gd name="T4" fmla="*/ 54 w 94"/>
                <a:gd name="T5" fmla="*/ 19 h 26"/>
                <a:gd name="T6" fmla="*/ 94 w 94"/>
                <a:gd name="T7" fmla="*/ 26 h 26"/>
                <a:gd name="T8" fmla="*/ 94 w 94"/>
                <a:gd name="T9" fmla="*/ 19 h 26"/>
                <a:gd name="T10" fmla="*/ 56 w 94"/>
                <a:gd name="T11" fmla="*/ 13 h 26"/>
                <a:gd name="T12" fmla="*/ 8 w 94"/>
                <a:gd name="T13" fmla="*/ 2 h 26"/>
                <a:gd name="T14" fmla="*/ 2 w 94"/>
                <a:gd name="T15" fmla="*/ 0 h 26"/>
                <a:gd name="T16" fmla="*/ 0 w 94"/>
                <a:gd name="T17" fmla="*/ 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26"/>
                <a:gd name="T29" fmla="*/ 94 w 94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26">
                  <a:moveTo>
                    <a:pt x="0" y="5"/>
                  </a:moveTo>
                  <a:lnTo>
                    <a:pt x="8" y="7"/>
                  </a:lnTo>
                  <a:lnTo>
                    <a:pt x="54" y="19"/>
                  </a:lnTo>
                  <a:lnTo>
                    <a:pt x="94" y="26"/>
                  </a:lnTo>
                  <a:lnTo>
                    <a:pt x="94" y="19"/>
                  </a:lnTo>
                  <a:lnTo>
                    <a:pt x="56" y="13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30">
              <a:extLst>
                <a:ext uri="{FF2B5EF4-FFF2-40B4-BE49-F238E27FC236}">
                  <a16:creationId xmlns:a16="http://schemas.microsoft.com/office/drawing/2014/main" id="{340A85EB-9EC3-4DBC-A81F-A23B6AA3C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3180"/>
              <a:ext cx="8" cy="10"/>
            </a:xfrm>
            <a:custGeom>
              <a:avLst/>
              <a:gdLst>
                <a:gd name="T0" fmla="*/ 0 w 8"/>
                <a:gd name="T1" fmla="*/ 8 h 10"/>
                <a:gd name="T2" fmla="*/ 2 w 8"/>
                <a:gd name="T3" fmla="*/ 0 h 10"/>
                <a:gd name="T4" fmla="*/ 8 w 8"/>
                <a:gd name="T5" fmla="*/ 2 h 10"/>
                <a:gd name="T6" fmla="*/ 6 w 8"/>
                <a:gd name="T7" fmla="*/ 10 h 10"/>
                <a:gd name="T8" fmla="*/ 0 w 8"/>
                <a:gd name="T9" fmla="*/ 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0" y="8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6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31">
              <a:extLst>
                <a:ext uri="{FF2B5EF4-FFF2-40B4-BE49-F238E27FC236}">
                  <a16:creationId xmlns:a16="http://schemas.microsoft.com/office/drawing/2014/main" id="{D74D3A47-6693-4D74-B02A-BB0D593C9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3138"/>
              <a:ext cx="90" cy="40"/>
            </a:xfrm>
            <a:custGeom>
              <a:avLst/>
              <a:gdLst>
                <a:gd name="T0" fmla="*/ 0 w 90"/>
                <a:gd name="T1" fmla="*/ 6 h 40"/>
                <a:gd name="T2" fmla="*/ 19 w 90"/>
                <a:gd name="T3" fmla="*/ 13 h 40"/>
                <a:gd name="T4" fmla="*/ 63 w 90"/>
                <a:gd name="T5" fmla="*/ 32 h 40"/>
                <a:gd name="T6" fmla="*/ 88 w 90"/>
                <a:gd name="T7" fmla="*/ 40 h 40"/>
                <a:gd name="T8" fmla="*/ 90 w 90"/>
                <a:gd name="T9" fmla="*/ 34 h 40"/>
                <a:gd name="T10" fmla="*/ 65 w 90"/>
                <a:gd name="T11" fmla="*/ 25 h 40"/>
                <a:gd name="T12" fmla="*/ 21 w 90"/>
                <a:gd name="T13" fmla="*/ 7 h 40"/>
                <a:gd name="T14" fmla="*/ 2 w 90"/>
                <a:gd name="T15" fmla="*/ 0 h 40"/>
                <a:gd name="T16" fmla="*/ 0 w 90"/>
                <a:gd name="T17" fmla="*/ 6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40"/>
                <a:gd name="T29" fmla="*/ 90 w 90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40">
                  <a:moveTo>
                    <a:pt x="0" y="6"/>
                  </a:moveTo>
                  <a:lnTo>
                    <a:pt x="19" y="13"/>
                  </a:lnTo>
                  <a:lnTo>
                    <a:pt x="63" y="32"/>
                  </a:lnTo>
                  <a:lnTo>
                    <a:pt x="88" y="40"/>
                  </a:lnTo>
                  <a:lnTo>
                    <a:pt x="90" y="34"/>
                  </a:lnTo>
                  <a:lnTo>
                    <a:pt x="65" y="25"/>
                  </a:lnTo>
                  <a:lnTo>
                    <a:pt x="21" y="7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32">
              <a:extLst>
                <a:ext uri="{FF2B5EF4-FFF2-40B4-BE49-F238E27FC236}">
                  <a16:creationId xmlns:a16="http://schemas.microsoft.com/office/drawing/2014/main" id="{98028E13-3A51-4BEE-A407-7A696F9A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3122"/>
              <a:ext cx="10" cy="10"/>
            </a:xfrm>
            <a:custGeom>
              <a:avLst/>
              <a:gdLst>
                <a:gd name="T0" fmla="*/ 0 w 10"/>
                <a:gd name="T1" fmla="*/ 8 h 10"/>
                <a:gd name="T2" fmla="*/ 2 w 10"/>
                <a:gd name="T3" fmla="*/ 0 h 10"/>
                <a:gd name="T4" fmla="*/ 10 w 10"/>
                <a:gd name="T5" fmla="*/ 4 h 10"/>
                <a:gd name="T6" fmla="*/ 6 w 10"/>
                <a:gd name="T7" fmla="*/ 10 h 10"/>
                <a:gd name="T8" fmla="*/ 0 w 10"/>
                <a:gd name="T9" fmla="*/ 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8"/>
                  </a:moveTo>
                  <a:lnTo>
                    <a:pt x="2" y="0"/>
                  </a:lnTo>
                  <a:lnTo>
                    <a:pt x="10" y="4"/>
                  </a:lnTo>
                  <a:lnTo>
                    <a:pt x="6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33">
              <a:extLst>
                <a:ext uri="{FF2B5EF4-FFF2-40B4-BE49-F238E27FC236}">
                  <a16:creationId xmlns:a16="http://schemas.microsoft.com/office/drawing/2014/main" id="{82D06B93-EECF-4CE0-A2CF-23D7F919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3063"/>
              <a:ext cx="86" cy="54"/>
            </a:xfrm>
            <a:custGeom>
              <a:avLst/>
              <a:gdLst>
                <a:gd name="T0" fmla="*/ 0 w 86"/>
                <a:gd name="T1" fmla="*/ 6 h 54"/>
                <a:gd name="T2" fmla="*/ 30 w 86"/>
                <a:gd name="T3" fmla="*/ 25 h 54"/>
                <a:gd name="T4" fmla="*/ 71 w 86"/>
                <a:gd name="T5" fmla="*/ 48 h 54"/>
                <a:gd name="T6" fmla="*/ 82 w 86"/>
                <a:gd name="T7" fmla="*/ 54 h 54"/>
                <a:gd name="T8" fmla="*/ 86 w 86"/>
                <a:gd name="T9" fmla="*/ 48 h 54"/>
                <a:gd name="T10" fmla="*/ 74 w 86"/>
                <a:gd name="T11" fmla="*/ 42 h 54"/>
                <a:gd name="T12" fmla="*/ 34 w 86"/>
                <a:gd name="T13" fmla="*/ 19 h 54"/>
                <a:gd name="T14" fmla="*/ 3 w 86"/>
                <a:gd name="T15" fmla="*/ 0 h 54"/>
                <a:gd name="T16" fmla="*/ 0 w 86"/>
                <a:gd name="T17" fmla="*/ 6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54"/>
                <a:gd name="T29" fmla="*/ 86 w 86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54">
                  <a:moveTo>
                    <a:pt x="0" y="6"/>
                  </a:moveTo>
                  <a:lnTo>
                    <a:pt x="30" y="25"/>
                  </a:lnTo>
                  <a:lnTo>
                    <a:pt x="71" y="48"/>
                  </a:lnTo>
                  <a:lnTo>
                    <a:pt x="82" y="54"/>
                  </a:lnTo>
                  <a:lnTo>
                    <a:pt x="86" y="48"/>
                  </a:lnTo>
                  <a:lnTo>
                    <a:pt x="74" y="42"/>
                  </a:lnTo>
                  <a:lnTo>
                    <a:pt x="34" y="19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34">
              <a:extLst>
                <a:ext uri="{FF2B5EF4-FFF2-40B4-BE49-F238E27FC236}">
                  <a16:creationId xmlns:a16="http://schemas.microsoft.com/office/drawing/2014/main" id="{7DD44150-A330-487F-B364-938A1F55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3044"/>
              <a:ext cx="9" cy="9"/>
            </a:xfrm>
            <a:custGeom>
              <a:avLst/>
              <a:gdLst>
                <a:gd name="T0" fmla="*/ 0 w 9"/>
                <a:gd name="T1" fmla="*/ 6 h 9"/>
                <a:gd name="T2" fmla="*/ 3 w 9"/>
                <a:gd name="T3" fmla="*/ 0 h 9"/>
                <a:gd name="T4" fmla="*/ 9 w 9"/>
                <a:gd name="T5" fmla="*/ 4 h 9"/>
                <a:gd name="T6" fmla="*/ 5 w 9"/>
                <a:gd name="T7" fmla="*/ 9 h 9"/>
                <a:gd name="T8" fmla="*/ 0 w 9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0" y="6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5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35">
              <a:extLst>
                <a:ext uri="{FF2B5EF4-FFF2-40B4-BE49-F238E27FC236}">
                  <a16:creationId xmlns:a16="http://schemas.microsoft.com/office/drawing/2014/main" id="{86A91B7D-FA64-44B4-ADA0-5C863FEA1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2967"/>
              <a:ext cx="76" cy="65"/>
            </a:xfrm>
            <a:custGeom>
              <a:avLst/>
              <a:gdLst>
                <a:gd name="T0" fmla="*/ 0 w 76"/>
                <a:gd name="T1" fmla="*/ 4 h 65"/>
                <a:gd name="T2" fmla="*/ 4 w 76"/>
                <a:gd name="T3" fmla="*/ 8 h 65"/>
                <a:gd name="T4" fmla="*/ 40 w 76"/>
                <a:gd name="T5" fmla="*/ 38 h 65"/>
                <a:gd name="T6" fmla="*/ 73 w 76"/>
                <a:gd name="T7" fmla="*/ 65 h 65"/>
                <a:gd name="T8" fmla="*/ 76 w 76"/>
                <a:gd name="T9" fmla="*/ 59 h 65"/>
                <a:gd name="T10" fmla="*/ 44 w 76"/>
                <a:gd name="T11" fmla="*/ 35 h 65"/>
                <a:gd name="T12" fmla="*/ 7 w 76"/>
                <a:gd name="T13" fmla="*/ 4 h 65"/>
                <a:gd name="T14" fmla="*/ 4 w 76"/>
                <a:gd name="T15" fmla="*/ 0 h 65"/>
                <a:gd name="T16" fmla="*/ 0 w 76"/>
                <a:gd name="T17" fmla="*/ 4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65"/>
                <a:gd name="T29" fmla="*/ 76 w 76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65">
                  <a:moveTo>
                    <a:pt x="0" y="4"/>
                  </a:moveTo>
                  <a:lnTo>
                    <a:pt x="4" y="8"/>
                  </a:lnTo>
                  <a:lnTo>
                    <a:pt x="40" y="38"/>
                  </a:lnTo>
                  <a:lnTo>
                    <a:pt x="73" y="65"/>
                  </a:lnTo>
                  <a:lnTo>
                    <a:pt x="76" y="59"/>
                  </a:lnTo>
                  <a:lnTo>
                    <a:pt x="44" y="35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36">
              <a:extLst>
                <a:ext uri="{FF2B5EF4-FFF2-40B4-BE49-F238E27FC236}">
                  <a16:creationId xmlns:a16="http://schemas.microsoft.com/office/drawing/2014/main" id="{599E0080-A5C6-42D9-970A-01F8FC30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2944"/>
              <a:ext cx="9" cy="10"/>
            </a:xfrm>
            <a:custGeom>
              <a:avLst/>
              <a:gdLst>
                <a:gd name="T0" fmla="*/ 0 w 9"/>
                <a:gd name="T1" fmla="*/ 4 h 10"/>
                <a:gd name="T2" fmla="*/ 6 w 9"/>
                <a:gd name="T3" fmla="*/ 0 h 10"/>
                <a:gd name="T4" fmla="*/ 9 w 9"/>
                <a:gd name="T5" fmla="*/ 4 h 10"/>
                <a:gd name="T6" fmla="*/ 6 w 9"/>
                <a:gd name="T7" fmla="*/ 10 h 10"/>
                <a:gd name="T8" fmla="*/ 0 w 9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0" y="4"/>
                  </a:moveTo>
                  <a:lnTo>
                    <a:pt x="6" y="0"/>
                  </a:lnTo>
                  <a:lnTo>
                    <a:pt x="9" y="4"/>
                  </a:lnTo>
                  <a:lnTo>
                    <a:pt x="6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37">
              <a:extLst>
                <a:ext uri="{FF2B5EF4-FFF2-40B4-BE49-F238E27FC236}">
                  <a16:creationId xmlns:a16="http://schemas.microsoft.com/office/drawing/2014/main" id="{DBE029F8-CD95-4D6F-8EC4-B30A19476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2852"/>
              <a:ext cx="67" cy="77"/>
            </a:xfrm>
            <a:custGeom>
              <a:avLst/>
              <a:gdLst>
                <a:gd name="T0" fmla="*/ 0 w 67"/>
                <a:gd name="T1" fmla="*/ 4 h 77"/>
                <a:gd name="T2" fmla="*/ 14 w 67"/>
                <a:gd name="T3" fmla="*/ 21 h 77"/>
                <a:gd name="T4" fmla="*/ 44 w 67"/>
                <a:gd name="T5" fmla="*/ 57 h 77"/>
                <a:gd name="T6" fmla="*/ 62 w 67"/>
                <a:gd name="T7" fmla="*/ 77 h 77"/>
                <a:gd name="T8" fmla="*/ 67 w 67"/>
                <a:gd name="T9" fmla="*/ 71 h 77"/>
                <a:gd name="T10" fmla="*/ 48 w 67"/>
                <a:gd name="T11" fmla="*/ 52 h 77"/>
                <a:gd name="T12" fmla="*/ 17 w 67"/>
                <a:gd name="T13" fmla="*/ 17 h 77"/>
                <a:gd name="T14" fmla="*/ 4 w 67"/>
                <a:gd name="T15" fmla="*/ 0 h 77"/>
                <a:gd name="T16" fmla="*/ 0 w 67"/>
                <a:gd name="T17" fmla="*/ 4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77"/>
                <a:gd name="T29" fmla="*/ 67 w 67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77">
                  <a:moveTo>
                    <a:pt x="0" y="4"/>
                  </a:moveTo>
                  <a:lnTo>
                    <a:pt x="14" y="21"/>
                  </a:lnTo>
                  <a:lnTo>
                    <a:pt x="44" y="57"/>
                  </a:lnTo>
                  <a:lnTo>
                    <a:pt x="62" y="77"/>
                  </a:lnTo>
                  <a:lnTo>
                    <a:pt x="67" y="71"/>
                  </a:lnTo>
                  <a:lnTo>
                    <a:pt x="48" y="52"/>
                  </a:lnTo>
                  <a:lnTo>
                    <a:pt x="17" y="17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Freeform 38">
              <a:extLst>
                <a:ext uri="{FF2B5EF4-FFF2-40B4-BE49-F238E27FC236}">
                  <a16:creationId xmlns:a16="http://schemas.microsoft.com/office/drawing/2014/main" id="{C08EB691-4B77-425D-9A9D-DA20BFAB2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825"/>
              <a:ext cx="10" cy="10"/>
            </a:xfrm>
            <a:custGeom>
              <a:avLst/>
              <a:gdLst>
                <a:gd name="T0" fmla="*/ 0 w 10"/>
                <a:gd name="T1" fmla="*/ 4 h 10"/>
                <a:gd name="T2" fmla="*/ 6 w 10"/>
                <a:gd name="T3" fmla="*/ 0 h 10"/>
                <a:gd name="T4" fmla="*/ 10 w 10"/>
                <a:gd name="T5" fmla="*/ 6 h 10"/>
                <a:gd name="T6" fmla="*/ 4 w 10"/>
                <a:gd name="T7" fmla="*/ 10 h 10"/>
                <a:gd name="T8" fmla="*/ 0 w 10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0" y="4"/>
                  </a:moveTo>
                  <a:lnTo>
                    <a:pt x="6" y="0"/>
                  </a:lnTo>
                  <a:lnTo>
                    <a:pt x="10" y="6"/>
                  </a:lnTo>
                  <a:lnTo>
                    <a:pt x="4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39">
              <a:extLst>
                <a:ext uri="{FF2B5EF4-FFF2-40B4-BE49-F238E27FC236}">
                  <a16:creationId xmlns:a16="http://schemas.microsoft.com/office/drawing/2014/main" id="{AB13AA37-1CB8-4883-BDB0-9E03EAE2E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2723"/>
              <a:ext cx="56" cy="85"/>
            </a:xfrm>
            <a:custGeom>
              <a:avLst/>
              <a:gdLst>
                <a:gd name="T0" fmla="*/ 0 w 56"/>
                <a:gd name="T1" fmla="*/ 2 h 85"/>
                <a:gd name="T2" fmla="*/ 19 w 56"/>
                <a:gd name="T3" fmla="*/ 37 h 85"/>
                <a:gd name="T4" fmla="*/ 44 w 56"/>
                <a:gd name="T5" fmla="*/ 75 h 85"/>
                <a:gd name="T6" fmla="*/ 52 w 56"/>
                <a:gd name="T7" fmla="*/ 85 h 85"/>
                <a:gd name="T8" fmla="*/ 56 w 56"/>
                <a:gd name="T9" fmla="*/ 81 h 85"/>
                <a:gd name="T10" fmla="*/ 50 w 56"/>
                <a:gd name="T11" fmla="*/ 71 h 85"/>
                <a:gd name="T12" fmla="*/ 25 w 56"/>
                <a:gd name="T13" fmla="*/ 33 h 85"/>
                <a:gd name="T14" fmla="*/ 6 w 56"/>
                <a:gd name="T15" fmla="*/ 0 h 85"/>
                <a:gd name="T16" fmla="*/ 0 w 56"/>
                <a:gd name="T17" fmla="*/ 2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85"/>
                <a:gd name="T29" fmla="*/ 56 w 56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85">
                  <a:moveTo>
                    <a:pt x="0" y="2"/>
                  </a:moveTo>
                  <a:lnTo>
                    <a:pt x="19" y="37"/>
                  </a:lnTo>
                  <a:lnTo>
                    <a:pt x="44" y="75"/>
                  </a:lnTo>
                  <a:lnTo>
                    <a:pt x="52" y="85"/>
                  </a:lnTo>
                  <a:lnTo>
                    <a:pt x="56" y="81"/>
                  </a:lnTo>
                  <a:lnTo>
                    <a:pt x="50" y="71"/>
                  </a:lnTo>
                  <a:lnTo>
                    <a:pt x="25" y="33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40">
              <a:extLst>
                <a:ext uri="{FF2B5EF4-FFF2-40B4-BE49-F238E27FC236}">
                  <a16:creationId xmlns:a16="http://schemas.microsoft.com/office/drawing/2014/main" id="{12891788-AACA-46D6-B205-46D35B869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692"/>
              <a:ext cx="9" cy="10"/>
            </a:xfrm>
            <a:custGeom>
              <a:avLst/>
              <a:gdLst>
                <a:gd name="T0" fmla="*/ 0 w 9"/>
                <a:gd name="T1" fmla="*/ 4 h 10"/>
                <a:gd name="T2" fmla="*/ 5 w 9"/>
                <a:gd name="T3" fmla="*/ 0 h 10"/>
                <a:gd name="T4" fmla="*/ 9 w 9"/>
                <a:gd name="T5" fmla="*/ 6 h 10"/>
                <a:gd name="T6" fmla="*/ 1 w 9"/>
                <a:gd name="T7" fmla="*/ 10 h 10"/>
                <a:gd name="T8" fmla="*/ 0 w 9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0" y="4"/>
                  </a:moveTo>
                  <a:lnTo>
                    <a:pt x="5" y="0"/>
                  </a:lnTo>
                  <a:lnTo>
                    <a:pt x="9" y="6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41">
              <a:extLst>
                <a:ext uri="{FF2B5EF4-FFF2-40B4-BE49-F238E27FC236}">
                  <a16:creationId xmlns:a16="http://schemas.microsoft.com/office/drawing/2014/main" id="{56248682-0428-45B0-8E89-FF75603A5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" y="2581"/>
              <a:ext cx="44" cy="90"/>
            </a:xfrm>
            <a:custGeom>
              <a:avLst/>
              <a:gdLst>
                <a:gd name="T0" fmla="*/ 0 w 44"/>
                <a:gd name="T1" fmla="*/ 2 h 90"/>
                <a:gd name="T2" fmla="*/ 2 w 44"/>
                <a:gd name="T3" fmla="*/ 8 h 90"/>
                <a:gd name="T4" fmla="*/ 19 w 44"/>
                <a:gd name="T5" fmla="*/ 52 h 90"/>
                <a:gd name="T6" fmla="*/ 36 w 44"/>
                <a:gd name="T7" fmla="*/ 90 h 90"/>
                <a:gd name="T8" fmla="*/ 44 w 44"/>
                <a:gd name="T9" fmla="*/ 87 h 90"/>
                <a:gd name="T10" fmla="*/ 26 w 44"/>
                <a:gd name="T11" fmla="*/ 50 h 90"/>
                <a:gd name="T12" fmla="*/ 9 w 44"/>
                <a:gd name="T13" fmla="*/ 6 h 90"/>
                <a:gd name="T14" fmla="*/ 7 w 44"/>
                <a:gd name="T15" fmla="*/ 0 h 90"/>
                <a:gd name="T16" fmla="*/ 0 w 44"/>
                <a:gd name="T17" fmla="*/ 2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90"/>
                <a:gd name="T29" fmla="*/ 44 w 44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90">
                  <a:moveTo>
                    <a:pt x="0" y="2"/>
                  </a:moveTo>
                  <a:lnTo>
                    <a:pt x="2" y="8"/>
                  </a:lnTo>
                  <a:lnTo>
                    <a:pt x="19" y="52"/>
                  </a:lnTo>
                  <a:lnTo>
                    <a:pt x="36" y="90"/>
                  </a:lnTo>
                  <a:lnTo>
                    <a:pt x="44" y="87"/>
                  </a:lnTo>
                  <a:lnTo>
                    <a:pt x="26" y="50"/>
                  </a:lnTo>
                  <a:lnTo>
                    <a:pt x="9" y="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42">
              <a:extLst>
                <a:ext uri="{FF2B5EF4-FFF2-40B4-BE49-F238E27FC236}">
                  <a16:creationId xmlns:a16="http://schemas.microsoft.com/office/drawing/2014/main" id="{973EBC8C-B21F-4EDB-B200-484C8817E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549"/>
              <a:ext cx="8" cy="9"/>
            </a:xfrm>
            <a:custGeom>
              <a:avLst/>
              <a:gdLst>
                <a:gd name="T0" fmla="*/ 0 w 8"/>
                <a:gd name="T1" fmla="*/ 1 h 9"/>
                <a:gd name="T2" fmla="*/ 6 w 8"/>
                <a:gd name="T3" fmla="*/ 0 h 9"/>
                <a:gd name="T4" fmla="*/ 8 w 8"/>
                <a:gd name="T5" fmla="*/ 5 h 9"/>
                <a:gd name="T6" fmla="*/ 2 w 8"/>
                <a:gd name="T7" fmla="*/ 9 h 9"/>
                <a:gd name="T8" fmla="*/ 0 w 8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1"/>
                  </a:moveTo>
                  <a:lnTo>
                    <a:pt x="6" y="0"/>
                  </a:lnTo>
                  <a:lnTo>
                    <a:pt x="8" y="5"/>
                  </a:lnTo>
                  <a:lnTo>
                    <a:pt x="2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43">
              <a:extLst>
                <a:ext uri="{FF2B5EF4-FFF2-40B4-BE49-F238E27FC236}">
                  <a16:creationId xmlns:a16="http://schemas.microsoft.com/office/drawing/2014/main" id="{F412ABB9-434E-4BDA-9F16-82331F32A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2430"/>
              <a:ext cx="29" cy="96"/>
            </a:xfrm>
            <a:custGeom>
              <a:avLst/>
              <a:gdLst>
                <a:gd name="T0" fmla="*/ 0 w 29"/>
                <a:gd name="T1" fmla="*/ 1 h 96"/>
                <a:gd name="T2" fmla="*/ 4 w 29"/>
                <a:gd name="T3" fmla="*/ 21 h 96"/>
                <a:gd name="T4" fmla="*/ 16 w 29"/>
                <a:gd name="T5" fmla="*/ 67 h 96"/>
                <a:gd name="T6" fmla="*/ 23 w 29"/>
                <a:gd name="T7" fmla="*/ 96 h 96"/>
                <a:gd name="T8" fmla="*/ 29 w 29"/>
                <a:gd name="T9" fmla="*/ 92 h 96"/>
                <a:gd name="T10" fmla="*/ 21 w 29"/>
                <a:gd name="T11" fmla="*/ 67 h 96"/>
                <a:gd name="T12" fmla="*/ 10 w 29"/>
                <a:gd name="T13" fmla="*/ 19 h 96"/>
                <a:gd name="T14" fmla="*/ 8 w 29"/>
                <a:gd name="T15" fmla="*/ 0 h 96"/>
                <a:gd name="T16" fmla="*/ 0 w 29"/>
                <a:gd name="T17" fmla="*/ 1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96"/>
                <a:gd name="T29" fmla="*/ 29 w 29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96">
                  <a:moveTo>
                    <a:pt x="0" y="1"/>
                  </a:moveTo>
                  <a:lnTo>
                    <a:pt x="4" y="21"/>
                  </a:lnTo>
                  <a:lnTo>
                    <a:pt x="16" y="67"/>
                  </a:lnTo>
                  <a:lnTo>
                    <a:pt x="23" y="96"/>
                  </a:lnTo>
                  <a:lnTo>
                    <a:pt x="29" y="92"/>
                  </a:lnTo>
                  <a:lnTo>
                    <a:pt x="21" y="67"/>
                  </a:lnTo>
                  <a:lnTo>
                    <a:pt x="10" y="19"/>
                  </a:lnTo>
                  <a:lnTo>
                    <a:pt x="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Freeform 44">
              <a:extLst>
                <a:ext uri="{FF2B5EF4-FFF2-40B4-BE49-F238E27FC236}">
                  <a16:creationId xmlns:a16="http://schemas.microsoft.com/office/drawing/2014/main" id="{F053BF7E-9E16-4E1C-A624-5B59AF88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" y="2397"/>
              <a:ext cx="7" cy="8"/>
            </a:xfrm>
            <a:custGeom>
              <a:avLst/>
              <a:gdLst>
                <a:gd name="T0" fmla="*/ 0 w 7"/>
                <a:gd name="T1" fmla="*/ 2 h 8"/>
                <a:gd name="T2" fmla="*/ 0 w 7"/>
                <a:gd name="T3" fmla="*/ 6 h 8"/>
                <a:gd name="T4" fmla="*/ 1 w 7"/>
                <a:gd name="T5" fmla="*/ 8 h 8"/>
                <a:gd name="T6" fmla="*/ 7 w 7"/>
                <a:gd name="T7" fmla="*/ 6 h 8"/>
                <a:gd name="T8" fmla="*/ 7 w 7"/>
                <a:gd name="T9" fmla="*/ 4 h 8"/>
                <a:gd name="T10" fmla="*/ 7 w 7"/>
                <a:gd name="T11" fmla="*/ 0 h 8"/>
                <a:gd name="T12" fmla="*/ 0 w 7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0" y="2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45">
              <a:extLst>
                <a:ext uri="{FF2B5EF4-FFF2-40B4-BE49-F238E27FC236}">
                  <a16:creationId xmlns:a16="http://schemas.microsoft.com/office/drawing/2014/main" id="{0B03FADE-61FC-41C1-87C9-6E10F7E97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2276"/>
              <a:ext cx="13" cy="94"/>
            </a:xfrm>
            <a:custGeom>
              <a:avLst/>
              <a:gdLst>
                <a:gd name="T0" fmla="*/ 0 w 13"/>
                <a:gd name="T1" fmla="*/ 0 h 94"/>
                <a:gd name="T2" fmla="*/ 0 w 13"/>
                <a:gd name="T3" fmla="*/ 29 h 94"/>
                <a:gd name="T4" fmla="*/ 4 w 13"/>
                <a:gd name="T5" fmla="*/ 79 h 94"/>
                <a:gd name="T6" fmla="*/ 6 w 13"/>
                <a:gd name="T7" fmla="*/ 94 h 94"/>
                <a:gd name="T8" fmla="*/ 13 w 13"/>
                <a:gd name="T9" fmla="*/ 94 h 94"/>
                <a:gd name="T10" fmla="*/ 11 w 13"/>
                <a:gd name="T11" fmla="*/ 77 h 94"/>
                <a:gd name="T12" fmla="*/ 8 w 13"/>
                <a:gd name="T13" fmla="*/ 29 h 94"/>
                <a:gd name="T14" fmla="*/ 6 w 13"/>
                <a:gd name="T15" fmla="*/ 0 h 94"/>
                <a:gd name="T16" fmla="*/ 0 w 13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4"/>
                <a:gd name="T29" fmla="*/ 13 w 13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4">
                  <a:moveTo>
                    <a:pt x="0" y="0"/>
                  </a:moveTo>
                  <a:lnTo>
                    <a:pt x="0" y="29"/>
                  </a:lnTo>
                  <a:lnTo>
                    <a:pt x="4" y="79"/>
                  </a:lnTo>
                  <a:lnTo>
                    <a:pt x="6" y="94"/>
                  </a:lnTo>
                  <a:lnTo>
                    <a:pt x="13" y="94"/>
                  </a:lnTo>
                  <a:lnTo>
                    <a:pt x="11" y="77"/>
                  </a:lnTo>
                  <a:lnTo>
                    <a:pt x="8" y="2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Rectangle 46">
              <a:extLst>
                <a:ext uri="{FF2B5EF4-FFF2-40B4-BE49-F238E27FC236}">
                  <a16:creationId xmlns:a16="http://schemas.microsoft.com/office/drawing/2014/main" id="{B98655A6-42E0-48F1-8F39-D362E6956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251"/>
              <a:ext cx="70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4" name="Rectangle 47">
              <a:extLst>
                <a:ext uri="{FF2B5EF4-FFF2-40B4-BE49-F238E27FC236}">
                  <a16:creationId xmlns:a16="http://schemas.microsoft.com/office/drawing/2014/main" id="{74C322A0-A093-4BEE-A6FF-7CA3B8344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2251"/>
              <a:ext cx="6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5" name="Rectangle 48">
              <a:extLst>
                <a:ext uri="{FF2B5EF4-FFF2-40B4-BE49-F238E27FC236}">
                  <a16:creationId xmlns:a16="http://schemas.microsoft.com/office/drawing/2014/main" id="{FB3CAF49-CE90-4E85-9141-3B823A68D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2251"/>
              <a:ext cx="6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6" name="Rectangle 49">
              <a:extLst>
                <a:ext uri="{FF2B5EF4-FFF2-40B4-BE49-F238E27FC236}">
                  <a16:creationId xmlns:a16="http://schemas.microsoft.com/office/drawing/2014/main" id="{151ADFFF-AC4F-4C06-B89D-ACE929ED1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2251"/>
              <a:ext cx="68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7" name="Rectangle 50">
              <a:extLst>
                <a:ext uri="{FF2B5EF4-FFF2-40B4-BE49-F238E27FC236}">
                  <a16:creationId xmlns:a16="http://schemas.microsoft.com/office/drawing/2014/main" id="{8C9C9FEB-D1A4-48E2-AEFD-4BE9EA7F9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" y="2251"/>
              <a:ext cx="67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8" name="Rectangle 51">
              <a:extLst>
                <a:ext uri="{FF2B5EF4-FFF2-40B4-BE49-F238E27FC236}">
                  <a16:creationId xmlns:a16="http://schemas.microsoft.com/office/drawing/2014/main" id="{95949F02-A0AC-4839-94A7-C194EC7E5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2251"/>
              <a:ext cx="67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9" name="Rectangle 52">
              <a:extLst>
                <a:ext uri="{FF2B5EF4-FFF2-40B4-BE49-F238E27FC236}">
                  <a16:creationId xmlns:a16="http://schemas.microsoft.com/office/drawing/2014/main" id="{0E1D0D9B-2943-403A-B045-11B2A8EA5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251"/>
              <a:ext cx="6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0" name="Rectangle 53">
              <a:extLst>
                <a:ext uri="{FF2B5EF4-FFF2-40B4-BE49-F238E27FC236}">
                  <a16:creationId xmlns:a16="http://schemas.microsoft.com/office/drawing/2014/main" id="{0EFCB591-8244-4E1F-B94A-53EA19DC2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2251"/>
              <a:ext cx="6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1" name="Rectangle 54">
              <a:extLst>
                <a:ext uri="{FF2B5EF4-FFF2-40B4-BE49-F238E27FC236}">
                  <a16:creationId xmlns:a16="http://schemas.microsoft.com/office/drawing/2014/main" id="{A51B0EA9-7892-4971-AFEB-0F5763377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2251"/>
              <a:ext cx="69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2" name="Rectangle 55">
              <a:extLst>
                <a:ext uri="{FF2B5EF4-FFF2-40B4-BE49-F238E27FC236}">
                  <a16:creationId xmlns:a16="http://schemas.microsoft.com/office/drawing/2014/main" id="{3CAD99BB-3A5A-4308-9CDD-EF6BC14CE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2251"/>
              <a:ext cx="67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3" name="Rectangle 56">
              <a:extLst>
                <a:ext uri="{FF2B5EF4-FFF2-40B4-BE49-F238E27FC236}">
                  <a16:creationId xmlns:a16="http://schemas.microsoft.com/office/drawing/2014/main" id="{74AA8801-B853-4B33-B12E-A77C03751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2251"/>
              <a:ext cx="68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4" name="Rectangle 57">
              <a:extLst>
                <a:ext uri="{FF2B5EF4-FFF2-40B4-BE49-F238E27FC236}">
                  <a16:creationId xmlns:a16="http://schemas.microsoft.com/office/drawing/2014/main" id="{440EC9D3-11F2-455D-8925-F016F9B11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251"/>
              <a:ext cx="21" cy="6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5" name="Rectangle 58">
              <a:extLst>
                <a:ext uri="{FF2B5EF4-FFF2-40B4-BE49-F238E27FC236}">
                  <a16:creationId xmlns:a16="http://schemas.microsoft.com/office/drawing/2014/main" id="{7C8E3D7C-07B7-4A6D-BF1A-213EC3E16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309"/>
              <a:ext cx="6" cy="6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6" name="Rectangle 59">
              <a:extLst>
                <a:ext uri="{FF2B5EF4-FFF2-40B4-BE49-F238E27FC236}">
                  <a16:creationId xmlns:a16="http://schemas.microsoft.com/office/drawing/2014/main" id="{BC7605F2-029A-423B-B610-70326F837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207"/>
              <a:ext cx="6" cy="6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7" name="Rectangle 60">
              <a:extLst>
                <a:ext uri="{FF2B5EF4-FFF2-40B4-BE49-F238E27FC236}">
                  <a16:creationId xmlns:a16="http://schemas.microsoft.com/office/drawing/2014/main" id="{D0D1D034-D949-476F-A5D7-D6A911B7A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105"/>
              <a:ext cx="6" cy="6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8" name="Rectangle 61">
              <a:extLst>
                <a:ext uri="{FF2B5EF4-FFF2-40B4-BE49-F238E27FC236}">
                  <a16:creationId xmlns:a16="http://schemas.microsoft.com/office/drawing/2014/main" id="{E8957A9A-B1B6-49FF-B2C7-74F963F6E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003"/>
              <a:ext cx="6" cy="6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39" name="Rectangle 62">
              <a:extLst>
                <a:ext uri="{FF2B5EF4-FFF2-40B4-BE49-F238E27FC236}">
                  <a16:creationId xmlns:a16="http://schemas.microsoft.com/office/drawing/2014/main" id="{B4CCEBDF-4C8A-402F-985F-62A90829E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902"/>
              <a:ext cx="6" cy="6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0" name="Rectangle 63">
              <a:extLst>
                <a:ext uri="{FF2B5EF4-FFF2-40B4-BE49-F238E27FC236}">
                  <a16:creationId xmlns:a16="http://schemas.microsoft.com/office/drawing/2014/main" id="{985F799E-2FEA-47F3-A9AE-F072D0588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800"/>
              <a:ext cx="6" cy="6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1" name="Rectangle 64">
              <a:extLst>
                <a:ext uri="{FF2B5EF4-FFF2-40B4-BE49-F238E27FC236}">
                  <a16:creationId xmlns:a16="http://schemas.microsoft.com/office/drawing/2014/main" id="{C2610C14-6B67-4853-A7FF-EFFFC8956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696"/>
              <a:ext cx="6" cy="6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2" name="Rectangle 65">
              <a:extLst>
                <a:ext uri="{FF2B5EF4-FFF2-40B4-BE49-F238E27FC236}">
                  <a16:creationId xmlns:a16="http://schemas.microsoft.com/office/drawing/2014/main" id="{5BE93B29-74FD-4DE3-B37C-71A7515C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95"/>
              <a:ext cx="6" cy="6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3" name="Rectangle 66">
              <a:extLst>
                <a:ext uri="{FF2B5EF4-FFF2-40B4-BE49-F238E27FC236}">
                  <a16:creationId xmlns:a16="http://schemas.microsoft.com/office/drawing/2014/main" id="{A7C862AB-573B-4544-ADE5-3416201A7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493"/>
              <a:ext cx="6" cy="6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4" name="Rectangle 67">
              <a:extLst>
                <a:ext uri="{FF2B5EF4-FFF2-40B4-BE49-F238E27FC236}">
                  <a16:creationId xmlns:a16="http://schemas.microsoft.com/office/drawing/2014/main" id="{9B78505F-D63E-4130-BF15-466ADDF1D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91"/>
              <a:ext cx="6" cy="6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5" name="Rectangle 68">
              <a:extLst>
                <a:ext uri="{FF2B5EF4-FFF2-40B4-BE49-F238E27FC236}">
                  <a16:creationId xmlns:a16="http://schemas.microsoft.com/office/drawing/2014/main" id="{9A21A934-6723-4227-971B-2F709677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289"/>
              <a:ext cx="6" cy="6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6" name="Rectangle 69">
              <a:extLst>
                <a:ext uri="{FF2B5EF4-FFF2-40B4-BE49-F238E27FC236}">
                  <a16:creationId xmlns:a16="http://schemas.microsoft.com/office/drawing/2014/main" id="{0F9851ED-89F4-4821-AFE4-05E600659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238"/>
              <a:ext cx="6" cy="17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47" name="Line 70">
              <a:extLst>
                <a:ext uri="{FF2B5EF4-FFF2-40B4-BE49-F238E27FC236}">
                  <a16:creationId xmlns:a16="http://schemas.microsoft.com/office/drawing/2014/main" id="{1004E712-C508-4347-BB55-001645A19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8" y="3074"/>
              <a:ext cx="289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Line 71">
              <a:extLst>
                <a:ext uri="{FF2B5EF4-FFF2-40B4-BE49-F238E27FC236}">
                  <a16:creationId xmlns:a16="http://schemas.microsoft.com/office/drawing/2014/main" id="{08A8FD7C-7698-48FC-8128-721353C01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3226"/>
              <a:ext cx="297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Line 72">
              <a:extLst>
                <a:ext uri="{FF2B5EF4-FFF2-40B4-BE49-F238E27FC236}">
                  <a16:creationId xmlns:a16="http://schemas.microsoft.com/office/drawing/2014/main" id="{016BF1F9-74CC-49BC-9200-9DC9D6096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9" y="3076"/>
              <a:ext cx="1" cy="15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Rectangle 73">
              <a:extLst>
                <a:ext uri="{FF2B5EF4-FFF2-40B4-BE49-F238E27FC236}">
                  <a16:creationId xmlns:a16="http://schemas.microsoft.com/office/drawing/2014/main" id="{9222776F-0458-4921-BEA9-56430B490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2923"/>
              <a:ext cx="8" cy="1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51" name="Freeform 74">
              <a:extLst>
                <a:ext uri="{FF2B5EF4-FFF2-40B4-BE49-F238E27FC236}">
                  <a16:creationId xmlns:a16="http://schemas.microsoft.com/office/drawing/2014/main" id="{748D783F-DEC2-43C2-A159-3D1038E4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015"/>
              <a:ext cx="27" cy="56"/>
            </a:xfrm>
            <a:custGeom>
              <a:avLst/>
              <a:gdLst>
                <a:gd name="T0" fmla="*/ 14 w 27"/>
                <a:gd name="T1" fmla="*/ 56 h 56"/>
                <a:gd name="T2" fmla="*/ 27 w 27"/>
                <a:gd name="T3" fmla="*/ 0 h 56"/>
                <a:gd name="T4" fmla="*/ 27 w 27"/>
                <a:gd name="T5" fmla="*/ 0 h 56"/>
                <a:gd name="T6" fmla="*/ 27 w 27"/>
                <a:gd name="T7" fmla="*/ 0 h 56"/>
                <a:gd name="T8" fmla="*/ 25 w 27"/>
                <a:gd name="T9" fmla="*/ 2 h 56"/>
                <a:gd name="T10" fmla="*/ 25 w 27"/>
                <a:gd name="T11" fmla="*/ 2 h 56"/>
                <a:gd name="T12" fmla="*/ 24 w 27"/>
                <a:gd name="T13" fmla="*/ 2 h 56"/>
                <a:gd name="T14" fmla="*/ 24 w 27"/>
                <a:gd name="T15" fmla="*/ 4 h 56"/>
                <a:gd name="T16" fmla="*/ 22 w 27"/>
                <a:gd name="T17" fmla="*/ 4 h 56"/>
                <a:gd name="T18" fmla="*/ 22 w 27"/>
                <a:gd name="T19" fmla="*/ 4 h 56"/>
                <a:gd name="T20" fmla="*/ 22 w 27"/>
                <a:gd name="T21" fmla="*/ 4 h 56"/>
                <a:gd name="T22" fmla="*/ 20 w 27"/>
                <a:gd name="T23" fmla="*/ 6 h 56"/>
                <a:gd name="T24" fmla="*/ 20 w 27"/>
                <a:gd name="T25" fmla="*/ 6 h 56"/>
                <a:gd name="T26" fmla="*/ 18 w 27"/>
                <a:gd name="T27" fmla="*/ 6 h 56"/>
                <a:gd name="T28" fmla="*/ 18 w 27"/>
                <a:gd name="T29" fmla="*/ 6 h 56"/>
                <a:gd name="T30" fmla="*/ 16 w 27"/>
                <a:gd name="T31" fmla="*/ 6 h 56"/>
                <a:gd name="T32" fmla="*/ 16 w 27"/>
                <a:gd name="T33" fmla="*/ 6 h 56"/>
                <a:gd name="T34" fmla="*/ 16 w 27"/>
                <a:gd name="T35" fmla="*/ 6 h 56"/>
                <a:gd name="T36" fmla="*/ 14 w 27"/>
                <a:gd name="T37" fmla="*/ 6 h 56"/>
                <a:gd name="T38" fmla="*/ 14 w 27"/>
                <a:gd name="T39" fmla="*/ 6 h 56"/>
                <a:gd name="T40" fmla="*/ 12 w 27"/>
                <a:gd name="T41" fmla="*/ 6 h 56"/>
                <a:gd name="T42" fmla="*/ 12 w 27"/>
                <a:gd name="T43" fmla="*/ 6 h 56"/>
                <a:gd name="T44" fmla="*/ 10 w 27"/>
                <a:gd name="T45" fmla="*/ 6 h 56"/>
                <a:gd name="T46" fmla="*/ 10 w 27"/>
                <a:gd name="T47" fmla="*/ 6 h 56"/>
                <a:gd name="T48" fmla="*/ 10 w 27"/>
                <a:gd name="T49" fmla="*/ 6 h 56"/>
                <a:gd name="T50" fmla="*/ 8 w 27"/>
                <a:gd name="T51" fmla="*/ 6 h 56"/>
                <a:gd name="T52" fmla="*/ 8 w 27"/>
                <a:gd name="T53" fmla="*/ 4 h 56"/>
                <a:gd name="T54" fmla="*/ 6 w 27"/>
                <a:gd name="T55" fmla="*/ 4 h 56"/>
                <a:gd name="T56" fmla="*/ 6 w 27"/>
                <a:gd name="T57" fmla="*/ 4 h 56"/>
                <a:gd name="T58" fmla="*/ 4 w 27"/>
                <a:gd name="T59" fmla="*/ 4 h 56"/>
                <a:gd name="T60" fmla="*/ 4 w 27"/>
                <a:gd name="T61" fmla="*/ 2 h 56"/>
                <a:gd name="T62" fmla="*/ 4 w 27"/>
                <a:gd name="T63" fmla="*/ 2 h 56"/>
                <a:gd name="T64" fmla="*/ 2 w 27"/>
                <a:gd name="T65" fmla="*/ 2 h 56"/>
                <a:gd name="T66" fmla="*/ 2 w 27"/>
                <a:gd name="T67" fmla="*/ 0 h 56"/>
                <a:gd name="T68" fmla="*/ 0 w 27"/>
                <a:gd name="T69" fmla="*/ 0 h 56"/>
                <a:gd name="T70" fmla="*/ 14 w 27"/>
                <a:gd name="T71" fmla="*/ 56 h 56"/>
                <a:gd name="T72" fmla="*/ 14 w 27"/>
                <a:gd name="T73" fmla="*/ 56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6"/>
                <a:gd name="T113" fmla="*/ 27 w 27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6">
                  <a:moveTo>
                    <a:pt x="14" y="56"/>
                  </a:moveTo>
                  <a:lnTo>
                    <a:pt x="27" y="0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Rectangle 75">
              <a:extLst>
                <a:ext uri="{FF2B5EF4-FFF2-40B4-BE49-F238E27FC236}">
                  <a16:creationId xmlns:a16="http://schemas.microsoft.com/office/drawing/2014/main" id="{B0CABE92-9B25-453A-A7F3-3902DA847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3257"/>
              <a:ext cx="8" cy="11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53" name="Freeform 76">
              <a:extLst>
                <a:ext uri="{FF2B5EF4-FFF2-40B4-BE49-F238E27FC236}">
                  <a16:creationId xmlns:a16="http://schemas.microsoft.com/office/drawing/2014/main" id="{ABBD8673-FC14-4E94-850C-461373F08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3228"/>
              <a:ext cx="27" cy="56"/>
            </a:xfrm>
            <a:custGeom>
              <a:avLst/>
              <a:gdLst>
                <a:gd name="T0" fmla="*/ 14 w 27"/>
                <a:gd name="T1" fmla="*/ 0 h 56"/>
                <a:gd name="T2" fmla="*/ 0 w 27"/>
                <a:gd name="T3" fmla="*/ 56 h 56"/>
                <a:gd name="T4" fmla="*/ 0 w 27"/>
                <a:gd name="T5" fmla="*/ 56 h 56"/>
                <a:gd name="T6" fmla="*/ 2 w 27"/>
                <a:gd name="T7" fmla="*/ 56 h 56"/>
                <a:gd name="T8" fmla="*/ 2 w 27"/>
                <a:gd name="T9" fmla="*/ 56 h 56"/>
                <a:gd name="T10" fmla="*/ 4 w 27"/>
                <a:gd name="T11" fmla="*/ 54 h 56"/>
                <a:gd name="T12" fmla="*/ 4 w 27"/>
                <a:gd name="T13" fmla="*/ 54 h 56"/>
                <a:gd name="T14" fmla="*/ 4 w 27"/>
                <a:gd name="T15" fmla="*/ 54 h 56"/>
                <a:gd name="T16" fmla="*/ 6 w 27"/>
                <a:gd name="T17" fmla="*/ 52 h 56"/>
                <a:gd name="T18" fmla="*/ 6 w 27"/>
                <a:gd name="T19" fmla="*/ 52 h 56"/>
                <a:gd name="T20" fmla="*/ 8 w 27"/>
                <a:gd name="T21" fmla="*/ 52 h 56"/>
                <a:gd name="T22" fmla="*/ 8 w 27"/>
                <a:gd name="T23" fmla="*/ 52 h 56"/>
                <a:gd name="T24" fmla="*/ 10 w 27"/>
                <a:gd name="T25" fmla="*/ 52 h 56"/>
                <a:gd name="T26" fmla="*/ 10 w 27"/>
                <a:gd name="T27" fmla="*/ 52 h 56"/>
                <a:gd name="T28" fmla="*/ 10 w 27"/>
                <a:gd name="T29" fmla="*/ 50 h 56"/>
                <a:gd name="T30" fmla="*/ 12 w 27"/>
                <a:gd name="T31" fmla="*/ 50 h 56"/>
                <a:gd name="T32" fmla="*/ 12 w 27"/>
                <a:gd name="T33" fmla="*/ 50 h 56"/>
                <a:gd name="T34" fmla="*/ 14 w 27"/>
                <a:gd name="T35" fmla="*/ 50 h 56"/>
                <a:gd name="T36" fmla="*/ 14 w 27"/>
                <a:gd name="T37" fmla="*/ 50 h 56"/>
                <a:gd name="T38" fmla="*/ 16 w 27"/>
                <a:gd name="T39" fmla="*/ 50 h 56"/>
                <a:gd name="T40" fmla="*/ 16 w 27"/>
                <a:gd name="T41" fmla="*/ 50 h 56"/>
                <a:gd name="T42" fmla="*/ 18 w 27"/>
                <a:gd name="T43" fmla="*/ 50 h 56"/>
                <a:gd name="T44" fmla="*/ 18 w 27"/>
                <a:gd name="T45" fmla="*/ 50 h 56"/>
                <a:gd name="T46" fmla="*/ 18 w 27"/>
                <a:gd name="T47" fmla="*/ 52 h 56"/>
                <a:gd name="T48" fmla="*/ 20 w 27"/>
                <a:gd name="T49" fmla="*/ 52 h 56"/>
                <a:gd name="T50" fmla="*/ 20 w 27"/>
                <a:gd name="T51" fmla="*/ 52 h 56"/>
                <a:gd name="T52" fmla="*/ 22 w 27"/>
                <a:gd name="T53" fmla="*/ 52 h 56"/>
                <a:gd name="T54" fmla="*/ 22 w 27"/>
                <a:gd name="T55" fmla="*/ 52 h 56"/>
                <a:gd name="T56" fmla="*/ 24 w 27"/>
                <a:gd name="T57" fmla="*/ 52 h 56"/>
                <a:gd name="T58" fmla="*/ 24 w 27"/>
                <a:gd name="T59" fmla="*/ 54 h 56"/>
                <a:gd name="T60" fmla="*/ 24 w 27"/>
                <a:gd name="T61" fmla="*/ 54 h 56"/>
                <a:gd name="T62" fmla="*/ 25 w 27"/>
                <a:gd name="T63" fmla="*/ 54 h 56"/>
                <a:gd name="T64" fmla="*/ 25 w 27"/>
                <a:gd name="T65" fmla="*/ 56 h 56"/>
                <a:gd name="T66" fmla="*/ 27 w 27"/>
                <a:gd name="T67" fmla="*/ 56 h 56"/>
                <a:gd name="T68" fmla="*/ 27 w 27"/>
                <a:gd name="T69" fmla="*/ 56 h 56"/>
                <a:gd name="T70" fmla="*/ 14 w 27"/>
                <a:gd name="T71" fmla="*/ 0 h 56"/>
                <a:gd name="T72" fmla="*/ 14 w 27"/>
                <a:gd name="T73" fmla="*/ 0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6"/>
                <a:gd name="T113" fmla="*/ 27 w 27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6">
                  <a:moveTo>
                    <a:pt x="14" y="0"/>
                  </a:move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Freeform 77">
              <a:extLst>
                <a:ext uri="{FF2B5EF4-FFF2-40B4-BE49-F238E27FC236}">
                  <a16:creationId xmlns:a16="http://schemas.microsoft.com/office/drawing/2014/main" id="{CEACC9ED-47BD-4FD1-BE34-D375CB73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2255"/>
              <a:ext cx="641" cy="658"/>
            </a:xfrm>
            <a:custGeom>
              <a:avLst/>
              <a:gdLst>
                <a:gd name="T0" fmla="*/ 6 w 641"/>
                <a:gd name="T1" fmla="*/ 658 h 658"/>
                <a:gd name="T2" fmla="*/ 641 w 641"/>
                <a:gd name="T3" fmla="*/ 4 h 658"/>
                <a:gd name="T4" fmla="*/ 637 w 641"/>
                <a:gd name="T5" fmla="*/ 0 h 658"/>
                <a:gd name="T6" fmla="*/ 0 w 641"/>
                <a:gd name="T7" fmla="*/ 652 h 658"/>
                <a:gd name="T8" fmla="*/ 6 w 641"/>
                <a:gd name="T9" fmla="*/ 658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658"/>
                <a:gd name="T17" fmla="*/ 641 w 641"/>
                <a:gd name="T18" fmla="*/ 658 h 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658">
                  <a:moveTo>
                    <a:pt x="6" y="658"/>
                  </a:moveTo>
                  <a:lnTo>
                    <a:pt x="641" y="4"/>
                  </a:lnTo>
                  <a:lnTo>
                    <a:pt x="637" y="0"/>
                  </a:lnTo>
                  <a:lnTo>
                    <a:pt x="0" y="652"/>
                  </a:lnTo>
                  <a:lnTo>
                    <a:pt x="6" y="6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Freeform 78">
              <a:extLst>
                <a:ext uri="{FF2B5EF4-FFF2-40B4-BE49-F238E27FC236}">
                  <a16:creationId xmlns:a16="http://schemas.microsoft.com/office/drawing/2014/main" id="{B66AEFB6-6800-4330-8CB7-02B6F091C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892"/>
              <a:ext cx="56" cy="56"/>
            </a:xfrm>
            <a:custGeom>
              <a:avLst/>
              <a:gdLst>
                <a:gd name="T0" fmla="*/ 0 w 56"/>
                <a:gd name="T1" fmla="*/ 56 h 56"/>
                <a:gd name="T2" fmla="*/ 56 w 56"/>
                <a:gd name="T3" fmla="*/ 19 h 56"/>
                <a:gd name="T4" fmla="*/ 56 w 56"/>
                <a:gd name="T5" fmla="*/ 19 h 56"/>
                <a:gd name="T6" fmla="*/ 54 w 56"/>
                <a:gd name="T7" fmla="*/ 19 h 56"/>
                <a:gd name="T8" fmla="*/ 52 w 56"/>
                <a:gd name="T9" fmla="*/ 19 h 56"/>
                <a:gd name="T10" fmla="*/ 52 w 56"/>
                <a:gd name="T11" fmla="*/ 19 h 56"/>
                <a:gd name="T12" fmla="*/ 50 w 56"/>
                <a:gd name="T13" fmla="*/ 19 h 56"/>
                <a:gd name="T14" fmla="*/ 50 w 56"/>
                <a:gd name="T15" fmla="*/ 19 h 56"/>
                <a:gd name="T16" fmla="*/ 48 w 56"/>
                <a:gd name="T17" fmla="*/ 19 h 56"/>
                <a:gd name="T18" fmla="*/ 48 w 56"/>
                <a:gd name="T19" fmla="*/ 19 h 56"/>
                <a:gd name="T20" fmla="*/ 46 w 56"/>
                <a:gd name="T21" fmla="*/ 19 h 56"/>
                <a:gd name="T22" fmla="*/ 46 w 56"/>
                <a:gd name="T23" fmla="*/ 17 h 56"/>
                <a:gd name="T24" fmla="*/ 44 w 56"/>
                <a:gd name="T25" fmla="*/ 17 h 56"/>
                <a:gd name="T26" fmla="*/ 44 w 56"/>
                <a:gd name="T27" fmla="*/ 17 h 56"/>
                <a:gd name="T28" fmla="*/ 43 w 56"/>
                <a:gd name="T29" fmla="*/ 17 h 56"/>
                <a:gd name="T30" fmla="*/ 43 w 56"/>
                <a:gd name="T31" fmla="*/ 15 h 56"/>
                <a:gd name="T32" fmla="*/ 41 w 56"/>
                <a:gd name="T33" fmla="*/ 15 h 56"/>
                <a:gd name="T34" fmla="*/ 41 w 56"/>
                <a:gd name="T35" fmla="*/ 15 h 56"/>
                <a:gd name="T36" fmla="*/ 41 w 56"/>
                <a:gd name="T37" fmla="*/ 15 h 56"/>
                <a:gd name="T38" fmla="*/ 39 w 56"/>
                <a:gd name="T39" fmla="*/ 14 h 56"/>
                <a:gd name="T40" fmla="*/ 39 w 56"/>
                <a:gd name="T41" fmla="*/ 14 h 56"/>
                <a:gd name="T42" fmla="*/ 39 w 56"/>
                <a:gd name="T43" fmla="*/ 12 h 56"/>
                <a:gd name="T44" fmla="*/ 39 w 56"/>
                <a:gd name="T45" fmla="*/ 12 h 56"/>
                <a:gd name="T46" fmla="*/ 37 w 56"/>
                <a:gd name="T47" fmla="*/ 12 h 56"/>
                <a:gd name="T48" fmla="*/ 37 w 56"/>
                <a:gd name="T49" fmla="*/ 10 h 56"/>
                <a:gd name="T50" fmla="*/ 37 w 56"/>
                <a:gd name="T51" fmla="*/ 10 h 56"/>
                <a:gd name="T52" fmla="*/ 37 w 56"/>
                <a:gd name="T53" fmla="*/ 8 h 56"/>
                <a:gd name="T54" fmla="*/ 35 w 56"/>
                <a:gd name="T55" fmla="*/ 8 h 56"/>
                <a:gd name="T56" fmla="*/ 35 w 56"/>
                <a:gd name="T57" fmla="*/ 6 h 56"/>
                <a:gd name="T58" fmla="*/ 35 w 56"/>
                <a:gd name="T59" fmla="*/ 6 h 56"/>
                <a:gd name="T60" fmla="*/ 35 w 56"/>
                <a:gd name="T61" fmla="*/ 4 h 56"/>
                <a:gd name="T62" fmla="*/ 35 w 56"/>
                <a:gd name="T63" fmla="*/ 2 h 56"/>
                <a:gd name="T64" fmla="*/ 35 w 56"/>
                <a:gd name="T65" fmla="*/ 2 h 56"/>
                <a:gd name="T66" fmla="*/ 35 w 56"/>
                <a:gd name="T67" fmla="*/ 0 h 56"/>
                <a:gd name="T68" fmla="*/ 35 w 56"/>
                <a:gd name="T69" fmla="*/ 0 h 56"/>
                <a:gd name="T70" fmla="*/ 0 w 56"/>
                <a:gd name="T71" fmla="*/ 56 h 56"/>
                <a:gd name="T72" fmla="*/ 0 w 56"/>
                <a:gd name="T73" fmla="*/ 56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56"/>
                <a:gd name="T113" fmla="*/ 56 w 56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56">
                  <a:moveTo>
                    <a:pt x="0" y="56"/>
                  </a:moveTo>
                  <a:lnTo>
                    <a:pt x="56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Rectangle 79">
              <a:extLst>
                <a:ext uri="{FF2B5EF4-FFF2-40B4-BE49-F238E27FC236}">
                  <a16:creationId xmlns:a16="http://schemas.microsoft.com/office/drawing/2014/main" id="{38820633-CF64-42A0-9AF6-D7C0C460E8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60000">
              <a:off x="1264" y="2466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18557" name="Rectangle 80">
              <a:extLst>
                <a:ext uri="{FF2B5EF4-FFF2-40B4-BE49-F238E27FC236}">
                  <a16:creationId xmlns:a16="http://schemas.microsoft.com/office/drawing/2014/main" id="{13D5137C-61A0-45B6-BA9C-3CB4FF3DB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3055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</p:grpSp>
      <p:grpSp>
        <p:nvGrpSpPr>
          <p:cNvPr id="4" name="Group 81">
            <a:extLst>
              <a:ext uri="{FF2B5EF4-FFF2-40B4-BE49-F238E27FC236}">
                <a16:creationId xmlns:a16="http://schemas.microsoft.com/office/drawing/2014/main" id="{E07230F2-24AE-4D58-BF7D-5118F87FC8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51413" y="3586163"/>
            <a:ext cx="3076575" cy="850900"/>
            <a:chOff x="2857" y="2364"/>
            <a:chExt cx="1938" cy="536"/>
          </a:xfrm>
        </p:grpSpPr>
        <p:sp>
          <p:nvSpPr>
            <p:cNvPr id="18479" name="AutoShape 82">
              <a:extLst>
                <a:ext uri="{FF2B5EF4-FFF2-40B4-BE49-F238E27FC236}">
                  <a16:creationId xmlns:a16="http://schemas.microsoft.com/office/drawing/2014/main" id="{2EF11EDA-4774-401F-B0E2-4A8C5636AA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57" y="2364"/>
              <a:ext cx="193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83">
              <a:extLst>
                <a:ext uri="{FF2B5EF4-FFF2-40B4-BE49-F238E27FC236}">
                  <a16:creationId xmlns:a16="http://schemas.microsoft.com/office/drawing/2014/main" id="{6966F64E-9F64-455C-9806-EDFFB1F9D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2649"/>
              <a:ext cx="1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Rectangle 84">
              <a:extLst>
                <a:ext uri="{FF2B5EF4-FFF2-40B4-BE49-F238E27FC236}">
                  <a16:creationId xmlns:a16="http://schemas.microsoft.com/office/drawing/2014/main" id="{507DBED6-B5B4-4FB7-B4BE-CE6D4E41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236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/>
            </a:p>
          </p:txBody>
        </p:sp>
        <p:sp>
          <p:nvSpPr>
            <p:cNvPr id="18482" name="Rectangle 85">
              <a:extLst>
                <a:ext uri="{FF2B5EF4-FFF2-40B4-BE49-F238E27FC236}">
                  <a16:creationId xmlns:a16="http://schemas.microsoft.com/office/drawing/2014/main" id="{A3C65FE3-CDDD-4D11-BFE8-C6D6FE9B1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236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8483" name="Rectangle 86">
              <a:extLst>
                <a:ext uri="{FF2B5EF4-FFF2-40B4-BE49-F238E27FC236}">
                  <a16:creationId xmlns:a16="http://schemas.microsoft.com/office/drawing/2014/main" id="{823A596F-A9BF-40FF-BB2D-284A79D4F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2527"/>
              <a:ext cx="28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845</a:t>
              </a:r>
              <a:endParaRPr lang="en-US" altLang="en-US"/>
            </a:p>
          </p:txBody>
        </p:sp>
        <p:sp>
          <p:nvSpPr>
            <p:cNvPr id="18484" name="Rectangle 87">
              <a:extLst>
                <a:ext uri="{FF2B5EF4-FFF2-40B4-BE49-F238E27FC236}">
                  <a16:creationId xmlns:a16="http://schemas.microsoft.com/office/drawing/2014/main" id="{A7ECEB0D-9D52-4E74-B104-7A110E4C4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52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8485" name="Rectangle 88">
              <a:extLst>
                <a:ext uri="{FF2B5EF4-FFF2-40B4-BE49-F238E27FC236}">
                  <a16:creationId xmlns:a16="http://schemas.microsoft.com/office/drawing/2014/main" id="{10940481-B47B-447B-B47E-16CB03253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527"/>
              <a:ext cx="28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131</a:t>
              </a:r>
              <a:endParaRPr lang="en-US" altLang="en-US"/>
            </a:p>
          </p:txBody>
        </p:sp>
        <p:sp>
          <p:nvSpPr>
            <p:cNvPr id="18486" name="Rectangle 89">
              <a:extLst>
                <a:ext uri="{FF2B5EF4-FFF2-40B4-BE49-F238E27FC236}">
                  <a16:creationId xmlns:a16="http://schemas.microsoft.com/office/drawing/2014/main" id="{D2619154-50E6-4546-B199-2E50DAF7B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52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18487" name="Rectangle 90">
              <a:extLst>
                <a:ext uri="{FF2B5EF4-FFF2-40B4-BE49-F238E27FC236}">
                  <a16:creationId xmlns:a16="http://schemas.microsoft.com/office/drawing/2014/main" id="{CDDF701A-E5F6-48E6-830B-ECE4D259C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2368"/>
              <a:ext cx="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en-US" altLang="en-US"/>
            </a:p>
          </p:txBody>
        </p:sp>
        <p:sp>
          <p:nvSpPr>
            <p:cNvPr id="18488" name="Rectangle 91">
              <a:extLst>
                <a:ext uri="{FF2B5EF4-FFF2-40B4-BE49-F238E27FC236}">
                  <a16:creationId xmlns:a16="http://schemas.microsoft.com/office/drawing/2014/main" id="{02159EF8-CD50-4B25-99F0-8A6FB1A8E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266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18489" name="Rectangle 92">
              <a:extLst>
                <a:ext uri="{FF2B5EF4-FFF2-40B4-BE49-F238E27FC236}">
                  <a16:creationId xmlns:a16="http://schemas.microsoft.com/office/drawing/2014/main" id="{48EF24DC-D3A8-424D-B0A2-93B034E83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405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18490" name="Rectangle 93">
              <a:extLst>
                <a:ext uri="{FF2B5EF4-FFF2-40B4-BE49-F238E27FC236}">
                  <a16:creationId xmlns:a16="http://schemas.microsoft.com/office/drawing/2014/main" id="{B3874F16-45C4-42A5-BBBC-FDC096346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2526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en-US" altLang="en-US"/>
            </a:p>
          </p:txBody>
        </p:sp>
        <p:sp>
          <p:nvSpPr>
            <p:cNvPr id="18491" name="Rectangle 94">
              <a:extLst>
                <a:ext uri="{FF2B5EF4-FFF2-40B4-BE49-F238E27FC236}">
                  <a16:creationId xmlns:a16="http://schemas.microsoft.com/office/drawing/2014/main" id="{6A21EA2A-A44B-4D8C-8928-8498212CA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2526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en-US" altLang="en-US"/>
            </a:p>
          </p:txBody>
        </p:sp>
        <p:sp>
          <p:nvSpPr>
            <p:cNvPr id="18492" name="Rectangle 95">
              <a:extLst>
                <a:ext uri="{FF2B5EF4-FFF2-40B4-BE49-F238E27FC236}">
                  <a16:creationId xmlns:a16="http://schemas.microsoft.com/office/drawing/2014/main" id="{799FB652-7F56-4BEF-83BE-7105E544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252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18493" name="Rectangle 96">
              <a:extLst>
                <a:ext uri="{FF2B5EF4-FFF2-40B4-BE49-F238E27FC236}">
                  <a16:creationId xmlns:a16="http://schemas.microsoft.com/office/drawing/2014/main" id="{37145857-718C-429F-BE52-FDE1DAF3F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266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18494" name="Rectangle 97">
              <a:extLst>
                <a:ext uri="{FF2B5EF4-FFF2-40B4-BE49-F238E27FC236}">
                  <a16:creationId xmlns:a16="http://schemas.microsoft.com/office/drawing/2014/main" id="{9729A1DD-1BDD-4EDA-9FDF-CE699BA21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" y="2405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18495" name="Rectangle 98">
              <a:extLst>
                <a:ext uri="{FF2B5EF4-FFF2-40B4-BE49-F238E27FC236}">
                  <a16:creationId xmlns:a16="http://schemas.microsoft.com/office/drawing/2014/main" id="{89704303-34B2-4250-907D-8FAEDB689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52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18496" name="Rectangle 99">
              <a:extLst>
                <a:ext uri="{FF2B5EF4-FFF2-40B4-BE49-F238E27FC236}">
                  <a16:creationId xmlns:a16="http://schemas.microsoft.com/office/drawing/2014/main" id="{B811388B-0C1A-485B-8F3E-8CA00885E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66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18497" name="Rectangle 100">
              <a:extLst>
                <a:ext uri="{FF2B5EF4-FFF2-40B4-BE49-F238E27FC236}">
                  <a16:creationId xmlns:a16="http://schemas.microsoft.com/office/drawing/2014/main" id="{37D462B5-9325-4CF3-A1F6-96091F0AC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405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18498" name="Rectangle 101">
              <a:extLst>
                <a:ext uri="{FF2B5EF4-FFF2-40B4-BE49-F238E27FC236}">
                  <a16:creationId xmlns:a16="http://schemas.microsoft.com/office/drawing/2014/main" id="{817FC212-EA25-4854-B1F1-7B3CD4096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50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8499" name="Rectangle 102">
              <a:extLst>
                <a:ext uri="{FF2B5EF4-FFF2-40B4-BE49-F238E27FC236}">
                  <a16:creationId xmlns:a16="http://schemas.microsoft.com/office/drawing/2014/main" id="{7A08A9CC-8CA1-4352-BFCA-48F0DF224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250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8500" name="Rectangle 103">
              <a:extLst>
                <a:ext uri="{FF2B5EF4-FFF2-40B4-BE49-F238E27FC236}">
                  <a16:creationId xmlns:a16="http://schemas.microsoft.com/office/drawing/2014/main" id="{2F9777CE-9D11-40B7-B812-78A656654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507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z</a:t>
              </a:r>
              <a:endParaRPr lang="en-US" altLang="en-US"/>
            </a:p>
          </p:txBody>
        </p:sp>
      </p:grpSp>
      <p:graphicFrame>
        <p:nvGraphicFramePr>
          <p:cNvPr id="196712" name="Group 104">
            <a:extLst>
              <a:ext uri="{FF2B5EF4-FFF2-40B4-BE49-F238E27FC236}">
                <a16:creationId xmlns:a16="http://schemas.microsoft.com/office/drawing/2014/main" id="{1273AF57-D4DB-4077-928D-99933B188FDF}"/>
              </a:ext>
            </a:extLst>
          </p:cNvPr>
          <p:cNvGraphicFramePr>
            <a:graphicFrameLocks noGrp="1"/>
          </p:cNvGraphicFramePr>
          <p:nvPr/>
        </p:nvGraphicFramePr>
        <p:xfrm>
          <a:off x="4156075" y="4579938"/>
          <a:ext cx="4340225" cy="1585913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2r/R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</a:t>
                      </a:r>
                      <a:r>
                        <a:rPr kumimoji="0" lang="en-US" sz="2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</a:t>
                      </a:r>
                      <a:r>
                        <a:rPr kumimoji="0" lang="en-US" sz="2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8B3B0D-4621-4735-BD16-4D2E99DF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AD8221B7-E4C3-4047-94ED-075233E5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37EE7F-3820-4DFB-8242-DB6DAA3544FF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19460" name="Line 2">
            <a:extLst>
              <a:ext uri="{FF2B5EF4-FFF2-40B4-BE49-F238E27FC236}">
                <a16:creationId xmlns:a16="http://schemas.microsoft.com/office/drawing/2014/main" id="{8928636E-040A-4060-897B-18CFB9ACA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4">
            <a:extLst>
              <a:ext uri="{FF2B5EF4-FFF2-40B4-BE49-F238E27FC236}">
                <a16:creationId xmlns:a16="http://schemas.microsoft.com/office/drawing/2014/main" id="{6CDE509C-EE83-4D08-AB97-BEDE9125B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9463" name="Line 5">
            <a:extLst>
              <a:ext uri="{FF2B5EF4-FFF2-40B4-BE49-F238E27FC236}">
                <a16:creationId xmlns:a16="http://schemas.microsoft.com/office/drawing/2014/main" id="{05731BDD-D8E0-4383-98A6-B75F4CFC3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WordArt 6">
            <a:extLst>
              <a:ext uri="{FF2B5EF4-FFF2-40B4-BE49-F238E27FC236}">
                <a16:creationId xmlns:a16="http://schemas.microsoft.com/office/drawing/2014/main" id="{45B333A9-306E-4B80-8447-992BCEE1A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82700" y="765175"/>
            <a:ext cx="657860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HIDRAULIČKI OTPORI </a:t>
            </a:r>
          </a:p>
        </p:txBody>
      </p:sp>
      <p:sp>
        <p:nvSpPr>
          <p:cNvPr id="19465" name="Text Box 7">
            <a:extLst>
              <a:ext uri="{FF2B5EF4-FFF2-40B4-BE49-F238E27FC236}">
                <a16:creationId xmlns:a16="http://schemas.microsoft.com/office/drawing/2014/main" id="{EA51D62D-F1BC-4E3D-85D3-BFB86101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77323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Lokalni otpori</a:t>
            </a:r>
            <a:endParaRPr lang="en-US" altLang="en-US" sz="1800" b="1"/>
          </a:p>
        </p:txBody>
      </p:sp>
      <p:pic>
        <p:nvPicPr>
          <p:cNvPr id="19466" name="Picture 8" descr="BD14868_">
            <a:extLst>
              <a:ext uri="{FF2B5EF4-FFF2-40B4-BE49-F238E27FC236}">
                <a16:creationId xmlns:a16="http://schemas.microsoft.com/office/drawing/2014/main" id="{97700EC4-93C7-4E9A-9544-5CBB355E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6690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9">
            <a:extLst>
              <a:ext uri="{FF2B5EF4-FFF2-40B4-BE49-F238E27FC236}">
                <a16:creationId xmlns:a16="http://schemas.microsoft.com/office/drawing/2014/main" id="{A7E8E517-A9D8-47CC-AB8A-9B567188E4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9750" y="2133600"/>
            <a:ext cx="1390650" cy="825500"/>
            <a:chOff x="544" y="1389"/>
            <a:chExt cx="876" cy="520"/>
          </a:xfrm>
        </p:grpSpPr>
        <p:sp>
          <p:nvSpPr>
            <p:cNvPr id="19496" name="AutoShape 10">
              <a:extLst>
                <a:ext uri="{FF2B5EF4-FFF2-40B4-BE49-F238E27FC236}">
                  <a16:creationId xmlns:a16="http://schemas.microsoft.com/office/drawing/2014/main" id="{947886D9-A10B-4937-BAB1-2C44AE6757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4" y="1389"/>
              <a:ext cx="87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11">
              <a:extLst>
                <a:ext uri="{FF2B5EF4-FFF2-40B4-BE49-F238E27FC236}">
                  <a16:creationId xmlns:a16="http://schemas.microsoft.com/office/drawing/2014/main" id="{8D11A6D7-D678-47C2-B65E-8421B3B0D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1650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12">
              <a:extLst>
                <a:ext uri="{FF2B5EF4-FFF2-40B4-BE49-F238E27FC236}">
                  <a16:creationId xmlns:a16="http://schemas.microsoft.com/office/drawing/2014/main" id="{CA67B968-C9B3-436D-9C7D-C50729C99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671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9499" name="Rectangle 13">
              <a:extLst>
                <a:ext uri="{FF2B5EF4-FFF2-40B4-BE49-F238E27FC236}">
                  <a16:creationId xmlns:a16="http://schemas.microsoft.com/office/drawing/2014/main" id="{69FA9770-3499-4B15-A96C-1F0AA3888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40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9500" name="Rectangle 14">
              <a:extLst>
                <a:ext uri="{FF2B5EF4-FFF2-40B4-BE49-F238E27FC236}">
                  <a16:creationId xmlns:a16="http://schemas.microsoft.com/office/drawing/2014/main" id="{FACCB6A3-E5DE-49E9-B337-0D7B2C708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" y="1527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9501" name="Rectangle 15">
              <a:extLst>
                <a:ext uri="{FF2B5EF4-FFF2-40B4-BE49-F238E27FC236}">
                  <a16:creationId xmlns:a16="http://schemas.microsoft.com/office/drawing/2014/main" id="{21CF1B02-31ED-417A-AFD5-0ADB1EEB9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648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9502" name="Rectangle 16">
              <a:extLst>
                <a:ext uri="{FF2B5EF4-FFF2-40B4-BE49-F238E27FC236}">
                  <a16:creationId xmlns:a16="http://schemas.microsoft.com/office/drawing/2014/main" id="{7826C67A-0FE4-4FA7-AA20-ABC7E987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167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503" name="Rectangle 17">
              <a:extLst>
                <a:ext uri="{FF2B5EF4-FFF2-40B4-BE49-F238E27FC236}">
                  <a16:creationId xmlns:a16="http://schemas.microsoft.com/office/drawing/2014/main" id="{82E1B77D-535D-4678-9149-81169C040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" y="139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9504" name="Rectangle 18">
              <a:extLst>
                <a:ext uri="{FF2B5EF4-FFF2-40B4-BE49-F238E27FC236}">
                  <a16:creationId xmlns:a16="http://schemas.microsoft.com/office/drawing/2014/main" id="{8FBC444D-6907-4E86-A613-6B809A112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1508"/>
              <a:ext cx="9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z</a:t>
              </a:r>
              <a:endParaRPr lang="en-US" altLang="en-US"/>
            </a:p>
          </p:txBody>
        </p:sp>
        <p:sp>
          <p:nvSpPr>
            <p:cNvPr id="19505" name="Rectangle 19">
              <a:extLst>
                <a:ext uri="{FF2B5EF4-FFF2-40B4-BE49-F238E27FC236}">
                  <a16:creationId xmlns:a16="http://schemas.microsoft.com/office/drawing/2014/main" id="{B9CC1C70-E126-45BF-96E5-D18CACFA9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50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9468" name="Text Box 20">
            <a:extLst>
              <a:ext uri="{FF2B5EF4-FFF2-40B4-BE49-F238E27FC236}">
                <a16:creationId xmlns:a16="http://schemas.microsoft.com/office/drawing/2014/main" id="{B7111D02-F5C1-467A-9476-5DB2B042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2328863"/>
            <a:ext cx="6769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>
                <a:sym typeface="Symbol" panose="05050102010706020507" pitchFamily="18" charset="2"/>
              </a:rPr>
              <a:t></a:t>
            </a:r>
            <a:r>
              <a:rPr lang="sr-Latn-CS" altLang="en-US" b="1">
                <a:sym typeface="Symbol" panose="05050102010706020507" pitchFamily="18" charset="2"/>
              </a:rPr>
              <a:t> – koeficijent koji zavisi od lokalnog otpora i određuje se obično eksperimantalnim putem, a na njega utiče karakter dolaska tečnosti do lokalnog otpora.</a:t>
            </a:r>
          </a:p>
        </p:txBody>
      </p:sp>
      <p:sp>
        <p:nvSpPr>
          <p:cNvPr id="197653" name="Text Box 21">
            <a:extLst>
              <a:ext uri="{FF2B5EF4-FFF2-40B4-BE49-F238E27FC236}">
                <a16:creationId xmlns:a16="http://schemas.microsoft.com/office/drawing/2014/main" id="{43036158-356D-488F-8DE3-B20397D8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49613"/>
            <a:ext cx="3997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Ventili</a:t>
            </a:r>
            <a:endParaRPr lang="en-US" altLang="en-US" b="1"/>
          </a:p>
        </p:txBody>
      </p:sp>
      <p:pic>
        <p:nvPicPr>
          <p:cNvPr id="197654" name="Picture 22" descr="BD14868_">
            <a:extLst>
              <a:ext uri="{FF2B5EF4-FFF2-40B4-BE49-F238E27FC236}">
                <a16:creationId xmlns:a16="http://schemas.microsoft.com/office/drawing/2014/main" id="{29A5EB34-C29F-45C2-B561-55CCC3B4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343275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55" name="Object 23">
            <a:extLst>
              <a:ext uri="{FF2B5EF4-FFF2-40B4-BE49-F238E27FC236}">
                <a16:creationId xmlns:a16="http://schemas.microsoft.com/office/drawing/2014/main" id="{23D64E23-ACC5-4952-816A-5A9876B910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4119563"/>
          <a:ext cx="12001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200318" imgH="1943371" progId="MSPhotoEd.3">
                  <p:embed/>
                </p:oleObj>
              </mc:Choice>
              <mc:Fallback>
                <p:oleObj name="Photo Editor Photo" r:id="rId4" imgW="1200318" imgH="1943371" progId="MSPhotoEd.3">
                  <p:embed/>
                  <p:pic>
                    <p:nvPicPr>
                      <p:cNvPr id="197655" name="Object 23">
                        <a:extLst>
                          <a:ext uri="{FF2B5EF4-FFF2-40B4-BE49-F238E27FC236}">
                            <a16:creationId xmlns:a16="http://schemas.microsoft.com/office/drawing/2014/main" id="{23D64E23-ACC5-4952-816A-5A9876B910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119563"/>
                        <a:ext cx="120015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lg" len="med"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56" name="Object 24">
            <a:extLst>
              <a:ext uri="{FF2B5EF4-FFF2-40B4-BE49-F238E27FC236}">
                <a16:creationId xmlns:a16="http://schemas.microsoft.com/office/drawing/2014/main" id="{B5058784-BC1E-4037-8175-9E7FE287E3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3357563"/>
          <a:ext cx="17335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733333" imgH="1838095" progId="MSPhotoEd.3">
                  <p:embed/>
                </p:oleObj>
              </mc:Choice>
              <mc:Fallback>
                <p:oleObj name="Photo Editor Photo" r:id="rId6" imgW="1733333" imgH="1838095" progId="MSPhotoEd.3">
                  <p:embed/>
                  <p:pic>
                    <p:nvPicPr>
                      <p:cNvPr id="197656" name="Object 24">
                        <a:extLst>
                          <a:ext uri="{FF2B5EF4-FFF2-40B4-BE49-F238E27FC236}">
                            <a16:creationId xmlns:a16="http://schemas.microsoft.com/office/drawing/2014/main" id="{B5058784-BC1E-4037-8175-9E7FE287E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357563"/>
                        <a:ext cx="1733550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lg" len="med"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57" name="Group 25">
            <a:extLst>
              <a:ext uri="{FF2B5EF4-FFF2-40B4-BE49-F238E27FC236}">
                <a16:creationId xmlns:a16="http://schemas.microsoft.com/office/drawing/2014/main" id="{8AF41A86-2B0D-4906-8CD0-83A7E4BA0CA7}"/>
              </a:ext>
            </a:extLst>
          </p:cNvPr>
          <p:cNvGraphicFramePr>
            <a:graphicFrameLocks noGrp="1"/>
          </p:cNvGraphicFramePr>
          <p:nvPr/>
        </p:nvGraphicFramePr>
        <p:xfrm>
          <a:off x="3924300" y="3759200"/>
          <a:ext cx="4381500" cy="2193948"/>
        </p:xfrm>
        <a:graphic>
          <a:graphicData uri="http://schemas.openxmlformats.org/drawingml/2006/table">
            <a:tbl>
              <a:tblPr/>
              <a:tblGrid>
                <a:gridCol w="317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Ventil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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Propusni ventil, širom otvoren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1.4715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Propusni ventil, 3/4 otvoren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8.3385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Propusni ventil, 1/2 otvoren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43.164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Propusni ventil, 1/4 otvoren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196.2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Loptasti ventil, širom otvoren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7.575</a:t>
                      </a: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399CB1-8756-4489-92F7-05958D20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CF40AAC2-B5E5-4A54-A22C-C2CA53E1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3E4040-1E4F-49AC-B364-38D41A3C2C01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20484" name="WordArt 2">
            <a:extLst>
              <a:ext uri="{FF2B5EF4-FFF2-40B4-BE49-F238E27FC236}">
                <a16:creationId xmlns:a16="http://schemas.microsoft.com/office/drawing/2014/main" id="{81339F5A-3682-4316-AEB5-303D083705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225" y="765175"/>
            <a:ext cx="808355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STRUJANJE REALNE TEČNOSTI KROZ CEV</a:t>
            </a:r>
          </a:p>
        </p:txBody>
      </p:sp>
      <p:sp>
        <p:nvSpPr>
          <p:cNvPr id="20485" name="Line 3">
            <a:extLst>
              <a:ext uri="{FF2B5EF4-FFF2-40B4-BE49-F238E27FC236}">
                <a16:creationId xmlns:a16="http://schemas.microsoft.com/office/drawing/2014/main" id="{3F17B431-5D26-40B8-B9C8-5E3DD5129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5">
            <a:extLst>
              <a:ext uri="{FF2B5EF4-FFF2-40B4-BE49-F238E27FC236}">
                <a16:creationId xmlns:a16="http://schemas.microsoft.com/office/drawing/2014/main" id="{113F55AF-0441-4306-841E-AE5B829B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0488" name="Line 6">
            <a:extLst>
              <a:ext uri="{FF2B5EF4-FFF2-40B4-BE49-F238E27FC236}">
                <a16:creationId xmlns:a16="http://schemas.microsoft.com/office/drawing/2014/main" id="{6BA0F232-4B50-44DD-931B-FACA53D47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Text Box 7">
            <a:extLst>
              <a:ext uri="{FF2B5EF4-FFF2-40B4-BE49-F238E27FC236}">
                <a16:creationId xmlns:a16="http://schemas.microsoft.com/office/drawing/2014/main" id="{180C0A65-F0E2-4F49-8668-5C635F975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700213"/>
            <a:ext cx="8216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Cev kružnog poprečnog preseka poluprečnika </a:t>
            </a:r>
            <a:r>
              <a:rPr lang="sr-Latn-CS" altLang="en-US" sz="2000" b="1" i="1">
                <a:latin typeface="Times New Roman" panose="02020603050405020304" pitchFamily="18" charset="0"/>
              </a:rPr>
              <a:t>r</a:t>
            </a:r>
            <a:r>
              <a:rPr lang="sr-Latn-CS" altLang="en-US" sz="1800" b="1" baseline="-25000"/>
              <a:t>o</a:t>
            </a:r>
            <a:r>
              <a:rPr lang="sr-Latn-CS" altLang="en-US" sz="1800" b="1"/>
              <a:t>, nagnutu pod uglom </a:t>
            </a:r>
            <a:r>
              <a:rPr lang="sr-Latn-CS" altLang="en-US" sz="2000" b="1">
                <a:sym typeface="Symbol" panose="05050102010706020507" pitchFamily="18" charset="2"/>
              </a:rPr>
              <a:t></a:t>
            </a:r>
            <a:r>
              <a:rPr lang="sr-Latn-CS" altLang="en-US" sz="1800" b="1">
                <a:sym typeface="Symbol" panose="05050102010706020507" pitchFamily="18" charset="2"/>
              </a:rPr>
              <a:t>:</a:t>
            </a:r>
          </a:p>
        </p:txBody>
      </p:sp>
      <p:pic>
        <p:nvPicPr>
          <p:cNvPr id="198664" name="Picture 8" descr="BD10263_">
            <a:extLst>
              <a:ext uri="{FF2B5EF4-FFF2-40B4-BE49-F238E27FC236}">
                <a16:creationId xmlns:a16="http://schemas.microsoft.com/office/drawing/2014/main" id="{0ED4E494-C23A-4CD9-B3A8-0DA326B0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81133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96556A1D-4C73-45AD-B96F-B99434DD7A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7338" y="2133600"/>
            <a:ext cx="3778250" cy="2684463"/>
            <a:chOff x="385" y="1434"/>
            <a:chExt cx="2380" cy="1691"/>
          </a:xfrm>
        </p:grpSpPr>
        <p:sp>
          <p:nvSpPr>
            <p:cNvPr id="20617" name="AutoShape 10">
              <a:extLst>
                <a:ext uri="{FF2B5EF4-FFF2-40B4-BE49-F238E27FC236}">
                  <a16:creationId xmlns:a16="http://schemas.microsoft.com/office/drawing/2014/main" id="{6B454137-A99D-4B4F-BB7E-509FE5B439D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1457"/>
              <a:ext cx="2380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8" name="Freeform 11">
              <a:extLst>
                <a:ext uri="{FF2B5EF4-FFF2-40B4-BE49-F238E27FC236}">
                  <a16:creationId xmlns:a16="http://schemas.microsoft.com/office/drawing/2014/main" id="{277F621E-19D7-4D0B-83C4-168E5424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2073"/>
              <a:ext cx="1435" cy="578"/>
            </a:xfrm>
            <a:custGeom>
              <a:avLst/>
              <a:gdLst>
                <a:gd name="T0" fmla="*/ 3 w 1435"/>
                <a:gd name="T1" fmla="*/ 0 h 578"/>
                <a:gd name="T2" fmla="*/ 1435 w 1435"/>
                <a:gd name="T3" fmla="*/ 572 h 578"/>
                <a:gd name="T4" fmla="*/ 1433 w 1435"/>
                <a:gd name="T5" fmla="*/ 576 h 578"/>
                <a:gd name="T6" fmla="*/ 1431 w 1435"/>
                <a:gd name="T7" fmla="*/ 578 h 578"/>
                <a:gd name="T8" fmla="*/ 0 w 1435"/>
                <a:gd name="T9" fmla="*/ 8 h 578"/>
                <a:gd name="T10" fmla="*/ 3 w 1435"/>
                <a:gd name="T11" fmla="*/ 0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5"/>
                <a:gd name="T19" fmla="*/ 0 h 578"/>
                <a:gd name="T20" fmla="*/ 1435 w 1435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5" h="578">
                  <a:moveTo>
                    <a:pt x="3" y="0"/>
                  </a:moveTo>
                  <a:lnTo>
                    <a:pt x="1435" y="572"/>
                  </a:lnTo>
                  <a:lnTo>
                    <a:pt x="1433" y="576"/>
                  </a:lnTo>
                  <a:lnTo>
                    <a:pt x="1431" y="57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9" name="Freeform 12">
              <a:extLst>
                <a:ext uri="{FF2B5EF4-FFF2-40B4-BE49-F238E27FC236}">
                  <a16:creationId xmlns:a16="http://schemas.microsoft.com/office/drawing/2014/main" id="{7FCE427A-49EA-4E0D-AEDB-C5567EE76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067"/>
              <a:ext cx="1435" cy="582"/>
            </a:xfrm>
            <a:custGeom>
              <a:avLst/>
              <a:gdLst>
                <a:gd name="T0" fmla="*/ 1431 w 1435"/>
                <a:gd name="T1" fmla="*/ 582 h 582"/>
                <a:gd name="T2" fmla="*/ 0 w 1435"/>
                <a:gd name="T3" fmla="*/ 10 h 582"/>
                <a:gd name="T4" fmla="*/ 3 w 1435"/>
                <a:gd name="T5" fmla="*/ 0 h 582"/>
                <a:gd name="T6" fmla="*/ 1435 w 1435"/>
                <a:gd name="T7" fmla="*/ 572 h 582"/>
                <a:gd name="T8" fmla="*/ 1431 w 1435"/>
                <a:gd name="T9" fmla="*/ 580 h 582"/>
                <a:gd name="T10" fmla="*/ 1431 w 1435"/>
                <a:gd name="T11" fmla="*/ 582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5"/>
                <a:gd name="T19" fmla="*/ 0 h 582"/>
                <a:gd name="T20" fmla="*/ 1435 w 1435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5" h="582">
                  <a:moveTo>
                    <a:pt x="1431" y="582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0"/>
                  </a:lnTo>
                  <a:lnTo>
                    <a:pt x="1431" y="582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0" name="Freeform 13">
              <a:extLst>
                <a:ext uri="{FF2B5EF4-FFF2-40B4-BE49-F238E27FC236}">
                  <a16:creationId xmlns:a16="http://schemas.microsoft.com/office/drawing/2014/main" id="{1784DD9B-3A77-4D25-B69D-744C4CBCB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064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1" name="Freeform 14">
              <a:extLst>
                <a:ext uri="{FF2B5EF4-FFF2-40B4-BE49-F238E27FC236}">
                  <a16:creationId xmlns:a16="http://schemas.microsoft.com/office/drawing/2014/main" id="{E33D0063-4DB1-4819-BB56-55989169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2058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4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4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2" name="Freeform 15">
              <a:extLst>
                <a:ext uri="{FF2B5EF4-FFF2-40B4-BE49-F238E27FC236}">
                  <a16:creationId xmlns:a16="http://schemas.microsoft.com/office/drawing/2014/main" id="{29D41A95-1CB7-4843-B802-CD8DFD638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054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3" name="Freeform 16">
              <a:extLst>
                <a:ext uri="{FF2B5EF4-FFF2-40B4-BE49-F238E27FC236}">
                  <a16:creationId xmlns:a16="http://schemas.microsoft.com/office/drawing/2014/main" id="{BA56639C-40CE-4AB7-9B7C-04A64F527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2050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8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D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4" name="Freeform 17">
              <a:extLst>
                <a:ext uri="{FF2B5EF4-FFF2-40B4-BE49-F238E27FC236}">
                  <a16:creationId xmlns:a16="http://schemas.microsoft.com/office/drawing/2014/main" id="{A76A394E-9BD2-4AB4-81D0-CADF121C5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044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5" name="Freeform 18">
              <a:extLst>
                <a:ext uri="{FF2B5EF4-FFF2-40B4-BE49-F238E27FC236}">
                  <a16:creationId xmlns:a16="http://schemas.microsoft.com/office/drawing/2014/main" id="{193055C5-2BA3-4252-B121-EB1555F7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041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6" name="Freeform 19">
              <a:extLst>
                <a:ext uri="{FF2B5EF4-FFF2-40B4-BE49-F238E27FC236}">
                  <a16:creationId xmlns:a16="http://schemas.microsoft.com/office/drawing/2014/main" id="{A352BEEE-4095-485B-9F55-49344FC72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2035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7" name="Freeform 20">
              <a:extLst>
                <a:ext uri="{FF2B5EF4-FFF2-40B4-BE49-F238E27FC236}">
                  <a16:creationId xmlns:a16="http://schemas.microsoft.com/office/drawing/2014/main" id="{EC55C728-3FA0-4455-9E50-881FB8C4B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2031"/>
              <a:ext cx="1434" cy="582"/>
            </a:xfrm>
            <a:custGeom>
              <a:avLst/>
              <a:gdLst>
                <a:gd name="T0" fmla="*/ 1432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2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8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8" name="Freeform 21">
              <a:extLst>
                <a:ext uri="{FF2B5EF4-FFF2-40B4-BE49-F238E27FC236}">
                  <a16:creationId xmlns:a16="http://schemas.microsoft.com/office/drawing/2014/main" id="{D8F12165-3383-4EAB-A2CC-A6BB445A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" y="2025"/>
              <a:ext cx="1434" cy="582"/>
            </a:xfrm>
            <a:custGeom>
              <a:avLst/>
              <a:gdLst>
                <a:gd name="T0" fmla="*/ 1432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2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9" name="Freeform 22">
              <a:extLst>
                <a:ext uri="{FF2B5EF4-FFF2-40B4-BE49-F238E27FC236}">
                  <a16:creationId xmlns:a16="http://schemas.microsoft.com/office/drawing/2014/main" id="{00D68A4F-13E5-434A-89C4-8C383794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021"/>
              <a:ext cx="1433" cy="582"/>
            </a:xfrm>
            <a:custGeom>
              <a:avLst/>
              <a:gdLst>
                <a:gd name="T0" fmla="*/ 1430 w 1433"/>
                <a:gd name="T1" fmla="*/ 582 h 582"/>
                <a:gd name="T2" fmla="*/ 0 w 1433"/>
                <a:gd name="T3" fmla="*/ 10 h 582"/>
                <a:gd name="T4" fmla="*/ 4 w 1433"/>
                <a:gd name="T5" fmla="*/ 0 h 582"/>
                <a:gd name="T6" fmla="*/ 1433 w 1433"/>
                <a:gd name="T7" fmla="*/ 572 h 582"/>
                <a:gd name="T8" fmla="*/ 1430 w 1433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2"/>
                <a:gd name="T17" fmla="*/ 1433 w 1433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3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Freeform 23">
              <a:extLst>
                <a:ext uri="{FF2B5EF4-FFF2-40B4-BE49-F238E27FC236}">
                  <a16:creationId xmlns:a16="http://schemas.microsoft.com/office/drawing/2014/main" id="{0B769A16-4BB4-4AC4-A985-489A7B301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016"/>
              <a:ext cx="1433" cy="581"/>
            </a:xfrm>
            <a:custGeom>
              <a:avLst/>
              <a:gdLst>
                <a:gd name="T0" fmla="*/ 1430 w 1433"/>
                <a:gd name="T1" fmla="*/ 581 h 581"/>
                <a:gd name="T2" fmla="*/ 0 w 1433"/>
                <a:gd name="T3" fmla="*/ 9 h 581"/>
                <a:gd name="T4" fmla="*/ 3 w 1433"/>
                <a:gd name="T5" fmla="*/ 0 h 581"/>
                <a:gd name="T6" fmla="*/ 1433 w 1433"/>
                <a:gd name="T7" fmla="*/ 572 h 581"/>
                <a:gd name="T8" fmla="*/ 1430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30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Freeform 24">
              <a:extLst>
                <a:ext uri="{FF2B5EF4-FFF2-40B4-BE49-F238E27FC236}">
                  <a16:creationId xmlns:a16="http://schemas.microsoft.com/office/drawing/2014/main" id="{2F964878-676C-4842-8025-07F6D08EA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2012"/>
              <a:ext cx="1433" cy="581"/>
            </a:xfrm>
            <a:custGeom>
              <a:avLst/>
              <a:gdLst>
                <a:gd name="T0" fmla="*/ 1429 w 1433"/>
                <a:gd name="T1" fmla="*/ 581 h 581"/>
                <a:gd name="T2" fmla="*/ 0 w 1433"/>
                <a:gd name="T3" fmla="*/ 9 h 581"/>
                <a:gd name="T4" fmla="*/ 3 w 1433"/>
                <a:gd name="T5" fmla="*/ 0 h 581"/>
                <a:gd name="T6" fmla="*/ 1433 w 1433"/>
                <a:gd name="T7" fmla="*/ 572 h 581"/>
                <a:gd name="T8" fmla="*/ 1429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29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29" y="58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25">
              <a:extLst>
                <a:ext uri="{FF2B5EF4-FFF2-40B4-BE49-F238E27FC236}">
                  <a16:creationId xmlns:a16="http://schemas.microsoft.com/office/drawing/2014/main" id="{E2D7E94C-EB06-4452-8B42-F372A657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2006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4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4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3" name="Freeform 26">
              <a:extLst>
                <a:ext uri="{FF2B5EF4-FFF2-40B4-BE49-F238E27FC236}">
                  <a16:creationId xmlns:a16="http://schemas.microsoft.com/office/drawing/2014/main" id="{89489F8B-20FE-4C70-8376-74851879A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2002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4" name="Freeform 27">
              <a:extLst>
                <a:ext uri="{FF2B5EF4-FFF2-40B4-BE49-F238E27FC236}">
                  <a16:creationId xmlns:a16="http://schemas.microsoft.com/office/drawing/2014/main" id="{E9A46239-E332-4BEE-9680-4F53C08A4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1998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8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5" name="Freeform 28">
              <a:extLst>
                <a:ext uri="{FF2B5EF4-FFF2-40B4-BE49-F238E27FC236}">
                  <a16:creationId xmlns:a16="http://schemas.microsoft.com/office/drawing/2014/main" id="{4ED54B31-0E09-4BFF-BF22-5564D5176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1993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6" name="Freeform 29">
              <a:extLst>
                <a:ext uri="{FF2B5EF4-FFF2-40B4-BE49-F238E27FC236}">
                  <a16:creationId xmlns:a16="http://schemas.microsoft.com/office/drawing/2014/main" id="{60774665-44BE-4D87-9E70-D2A4A929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1989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7" name="Freeform 30">
              <a:extLst>
                <a:ext uri="{FF2B5EF4-FFF2-40B4-BE49-F238E27FC236}">
                  <a16:creationId xmlns:a16="http://schemas.microsoft.com/office/drawing/2014/main" id="{EA1CB78A-9C96-471E-B37A-E3949190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" y="1983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8" name="Freeform 31">
              <a:extLst>
                <a:ext uri="{FF2B5EF4-FFF2-40B4-BE49-F238E27FC236}">
                  <a16:creationId xmlns:a16="http://schemas.microsoft.com/office/drawing/2014/main" id="{4FABB30F-868F-4882-B06E-41FFC6016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1979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9" name="Freeform 32">
              <a:extLst>
                <a:ext uri="{FF2B5EF4-FFF2-40B4-BE49-F238E27FC236}">
                  <a16:creationId xmlns:a16="http://schemas.microsoft.com/office/drawing/2014/main" id="{2DD3B117-145E-4CCA-99FF-F68A99AC0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" y="1973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0" name="Freeform 33">
              <a:extLst>
                <a:ext uri="{FF2B5EF4-FFF2-40B4-BE49-F238E27FC236}">
                  <a16:creationId xmlns:a16="http://schemas.microsoft.com/office/drawing/2014/main" id="{CBFFBF42-F06B-408E-89B7-A031B0C6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969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1" name="Freeform 34">
              <a:extLst>
                <a:ext uri="{FF2B5EF4-FFF2-40B4-BE49-F238E27FC236}">
                  <a16:creationId xmlns:a16="http://schemas.microsoft.com/office/drawing/2014/main" id="{12DE76C7-04EE-4465-809D-CB3E90983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964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2" name="Freeform 35">
              <a:extLst>
                <a:ext uri="{FF2B5EF4-FFF2-40B4-BE49-F238E27FC236}">
                  <a16:creationId xmlns:a16="http://schemas.microsoft.com/office/drawing/2014/main" id="{9A72CB93-71EF-465F-8492-7ADD319C4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1960"/>
              <a:ext cx="1433" cy="581"/>
            </a:xfrm>
            <a:custGeom>
              <a:avLst/>
              <a:gdLst>
                <a:gd name="T0" fmla="*/ 1430 w 1433"/>
                <a:gd name="T1" fmla="*/ 581 h 581"/>
                <a:gd name="T2" fmla="*/ 0 w 1433"/>
                <a:gd name="T3" fmla="*/ 9 h 581"/>
                <a:gd name="T4" fmla="*/ 4 w 1433"/>
                <a:gd name="T5" fmla="*/ 0 h 581"/>
                <a:gd name="T6" fmla="*/ 1433 w 1433"/>
                <a:gd name="T7" fmla="*/ 572 h 581"/>
                <a:gd name="T8" fmla="*/ 1430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3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3" name="Freeform 36">
              <a:extLst>
                <a:ext uri="{FF2B5EF4-FFF2-40B4-BE49-F238E27FC236}">
                  <a16:creationId xmlns:a16="http://schemas.microsoft.com/office/drawing/2014/main" id="{F6A2030C-70D8-4A49-AC07-23AB24E8B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956"/>
              <a:ext cx="1433" cy="580"/>
            </a:xfrm>
            <a:custGeom>
              <a:avLst/>
              <a:gdLst>
                <a:gd name="T0" fmla="*/ 1430 w 1433"/>
                <a:gd name="T1" fmla="*/ 580 h 580"/>
                <a:gd name="T2" fmla="*/ 0 w 1433"/>
                <a:gd name="T3" fmla="*/ 8 h 580"/>
                <a:gd name="T4" fmla="*/ 3 w 1433"/>
                <a:gd name="T5" fmla="*/ 0 h 580"/>
                <a:gd name="T6" fmla="*/ 1433 w 1433"/>
                <a:gd name="T7" fmla="*/ 572 h 580"/>
                <a:gd name="T8" fmla="*/ 1430 w 1433"/>
                <a:gd name="T9" fmla="*/ 58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0"/>
                <a:gd name="T17" fmla="*/ 1433 w 1433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0">
                  <a:moveTo>
                    <a:pt x="1430" y="580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30" y="58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4" name="Freeform 37">
              <a:extLst>
                <a:ext uri="{FF2B5EF4-FFF2-40B4-BE49-F238E27FC236}">
                  <a16:creationId xmlns:a16="http://schemas.microsoft.com/office/drawing/2014/main" id="{33C727A0-5312-46B9-A4CC-B96395597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1950"/>
              <a:ext cx="1433" cy="582"/>
            </a:xfrm>
            <a:custGeom>
              <a:avLst/>
              <a:gdLst>
                <a:gd name="T0" fmla="*/ 1429 w 1433"/>
                <a:gd name="T1" fmla="*/ 582 h 582"/>
                <a:gd name="T2" fmla="*/ 0 w 1433"/>
                <a:gd name="T3" fmla="*/ 10 h 582"/>
                <a:gd name="T4" fmla="*/ 1 w 1433"/>
                <a:gd name="T5" fmla="*/ 0 h 582"/>
                <a:gd name="T6" fmla="*/ 1433 w 1433"/>
                <a:gd name="T7" fmla="*/ 572 h 582"/>
                <a:gd name="T8" fmla="*/ 1429 w 1433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2"/>
                <a:gd name="T17" fmla="*/ 1433 w 1433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2">
                  <a:moveTo>
                    <a:pt x="1429" y="582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1433" y="572"/>
                  </a:lnTo>
                  <a:lnTo>
                    <a:pt x="1429" y="58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5" name="Freeform 38">
              <a:extLst>
                <a:ext uri="{FF2B5EF4-FFF2-40B4-BE49-F238E27FC236}">
                  <a16:creationId xmlns:a16="http://schemas.microsoft.com/office/drawing/2014/main" id="{28F81271-02E1-4759-83EA-F770A0F2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1946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2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6" name="Freeform 39">
              <a:extLst>
                <a:ext uri="{FF2B5EF4-FFF2-40B4-BE49-F238E27FC236}">
                  <a16:creationId xmlns:a16="http://schemas.microsoft.com/office/drawing/2014/main" id="{F2BDDD6D-37D5-49CB-A05B-BFFCCA410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1941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7" name="Freeform 40">
              <a:extLst>
                <a:ext uri="{FF2B5EF4-FFF2-40B4-BE49-F238E27FC236}">
                  <a16:creationId xmlns:a16="http://schemas.microsoft.com/office/drawing/2014/main" id="{71706AE0-4615-4F32-8022-C4476F0B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937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8" name="Freeform 41">
              <a:extLst>
                <a:ext uri="{FF2B5EF4-FFF2-40B4-BE49-F238E27FC236}">
                  <a16:creationId xmlns:a16="http://schemas.microsoft.com/office/drawing/2014/main" id="{33FE2F7B-9937-4087-8FC6-2925896D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931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9" name="Freeform 42">
              <a:extLst>
                <a:ext uri="{FF2B5EF4-FFF2-40B4-BE49-F238E27FC236}">
                  <a16:creationId xmlns:a16="http://schemas.microsoft.com/office/drawing/2014/main" id="{277CCC47-3776-4B84-91A2-5B65BD4A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927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0" name="Freeform 43">
              <a:extLst>
                <a:ext uri="{FF2B5EF4-FFF2-40B4-BE49-F238E27FC236}">
                  <a16:creationId xmlns:a16="http://schemas.microsoft.com/office/drawing/2014/main" id="{D259288C-1085-44AE-95B4-3B9F5BC0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922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1" name="Freeform 44">
              <a:extLst>
                <a:ext uri="{FF2B5EF4-FFF2-40B4-BE49-F238E27FC236}">
                  <a16:creationId xmlns:a16="http://schemas.microsoft.com/office/drawing/2014/main" id="{17431DB8-427D-41D9-B089-03DDB31E8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1918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2" name="Freeform 45">
              <a:extLst>
                <a:ext uri="{FF2B5EF4-FFF2-40B4-BE49-F238E27FC236}">
                  <a16:creationId xmlns:a16="http://schemas.microsoft.com/office/drawing/2014/main" id="{26923906-C397-4B61-B7CD-2C436FE40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1912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Freeform 46">
              <a:extLst>
                <a:ext uri="{FF2B5EF4-FFF2-40B4-BE49-F238E27FC236}">
                  <a16:creationId xmlns:a16="http://schemas.microsoft.com/office/drawing/2014/main" id="{7373A2D0-B63A-4A90-B22B-189A4BAA1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1908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Freeform 47">
              <a:extLst>
                <a:ext uri="{FF2B5EF4-FFF2-40B4-BE49-F238E27FC236}">
                  <a16:creationId xmlns:a16="http://schemas.microsoft.com/office/drawing/2014/main" id="{4A38FEDF-BC73-47F6-A9BE-4AC5D28A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1904"/>
              <a:ext cx="1435" cy="580"/>
            </a:xfrm>
            <a:custGeom>
              <a:avLst/>
              <a:gdLst>
                <a:gd name="T0" fmla="*/ 1432 w 1435"/>
                <a:gd name="T1" fmla="*/ 580 h 580"/>
                <a:gd name="T2" fmla="*/ 0 w 1435"/>
                <a:gd name="T3" fmla="*/ 8 h 580"/>
                <a:gd name="T4" fmla="*/ 4 w 1435"/>
                <a:gd name="T5" fmla="*/ 0 h 580"/>
                <a:gd name="T6" fmla="*/ 1435 w 1435"/>
                <a:gd name="T7" fmla="*/ 572 h 580"/>
                <a:gd name="T8" fmla="*/ 1432 w 1435"/>
                <a:gd name="T9" fmla="*/ 58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0"/>
                <a:gd name="T17" fmla="*/ 1435 w 1435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0">
                  <a:moveTo>
                    <a:pt x="1432" y="580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5" y="572"/>
                  </a:lnTo>
                  <a:lnTo>
                    <a:pt x="1432" y="58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5" name="Freeform 48">
              <a:extLst>
                <a:ext uri="{FF2B5EF4-FFF2-40B4-BE49-F238E27FC236}">
                  <a16:creationId xmlns:a16="http://schemas.microsoft.com/office/drawing/2014/main" id="{C1169AAC-FBF6-4C04-84D6-21C4BD0A7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1898"/>
              <a:ext cx="1435" cy="582"/>
            </a:xfrm>
            <a:custGeom>
              <a:avLst/>
              <a:gdLst>
                <a:gd name="T0" fmla="*/ 1432 w 1435"/>
                <a:gd name="T1" fmla="*/ 582 h 582"/>
                <a:gd name="T2" fmla="*/ 0 w 1435"/>
                <a:gd name="T3" fmla="*/ 10 h 582"/>
                <a:gd name="T4" fmla="*/ 4 w 1435"/>
                <a:gd name="T5" fmla="*/ 0 h 582"/>
                <a:gd name="T6" fmla="*/ 1435 w 1435"/>
                <a:gd name="T7" fmla="*/ 572 h 582"/>
                <a:gd name="T8" fmla="*/ 1432 w 1435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2"/>
                <a:gd name="T17" fmla="*/ 1435 w 1435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5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6" name="Freeform 49">
              <a:extLst>
                <a:ext uri="{FF2B5EF4-FFF2-40B4-BE49-F238E27FC236}">
                  <a16:creationId xmlns:a16="http://schemas.microsoft.com/office/drawing/2014/main" id="{0E29A004-3094-4FEE-B092-99693CA16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1895"/>
              <a:ext cx="1435" cy="581"/>
            </a:xfrm>
            <a:custGeom>
              <a:avLst/>
              <a:gdLst>
                <a:gd name="T0" fmla="*/ 1431 w 1435"/>
                <a:gd name="T1" fmla="*/ 581 h 581"/>
                <a:gd name="T2" fmla="*/ 0 w 1435"/>
                <a:gd name="T3" fmla="*/ 9 h 581"/>
                <a:gd name="T4" fmla="*/ 3 w 1435"/>
                <a:gd name="T5" fmla="*/ 0 h 581"/>
                <a:gd name="T6" fmla="*/ 1435 w 1435"/>
                <a:gd name="T7" fmla="*/ 572 h 581"/>
                <a:gd name="T8" fmla="*/ 1431 w 1435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1"/>
                <a:gd name="T17" fmla="*/ 1435 w 143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1">
                  <a:moveTo>
                    <a:pt x="1431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7" name="Freeform 50">
              <a:extLst>
                <a:ext uri="{FF2B5EF4-FFF2-40B4-BE49-F238E27FC236}">
                  <a16:creationId xmlns:a16="http://schemas.microsoft.com/office/drawing/2014/main" id="{8B6C10BE-E1D9-4383-B832-D59887197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889"/>
              <a:ext cx="1435" cy="581"/>
            </a:xfrm>
            <a:custGeom>
              <a:avLst/>
              <a:gdLst>
                <a:gd name="T0" fmla="*/ 1431 w 1435"/>
                <a:gd name="T1" fmla="*/ 581 h 581"/>
                <a:gd name="T2" fmla="*/ 0 w 1435"/>
                <a:gd name="T3" fmla="*/ 9 h 581"/>
                <a:gd name="T4" fmla="*/ 3 w 1435"/>
                <a:gd name="T5" fmla="*/ 0 h 581"/>
                <a:gd name="T6" fmla="*/ 1435 w 1435"/>
                <a:gd name="T7" fmla="*/ 572 h 581"/>
                <a:gd name="T8" fmla="*/ 1431 w 1435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1"/>
                <a:gd name="T17" fmla="*/ 1435 w 143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1">
                  <a:moveTo>
                    <a:pt x="1431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8" name="Freeform 51">
              <a:extLst>
                <a:ext uri="{FF2B5EF4-FFF2-40B4-BE49-F238E27FC236}">
                  <a16:creationId xmlns:a16="http://schemas.microsoft.com/office/drawing/2014/main" id="{360B1E1F-5411-4789-B83F-D1E7E0275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1885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9" name="Freeform 52">
              <a:extLst>
                <a:ext uri="{FF2B5EF4-FFF2-40B4-BE49-F238E27FC236}">
                  <a16:creationId xmlns:a16="http://schemas.microsoft.com/office/drawing/2014/main" id="{2CFA53F5-BA17-4BAC-B457-AD92F7237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1879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2 w 1436"/>
                <a:gd name="T5" fmla="*/ 4 h 582"/>
                <a:gd name="T6" fmla="*/ 4 w 1436"/>
                <a:gd name="T7" fmla="*/ 0 h 582"/>
                <a:gd name="T8" fmla="*/ 1436 w 1436"/>
                <a:gd name="T9" fmla="*/ 572 h 582"/>
                <a:gd name="T10" fmla="*/ 1432 w 1436"/>
                <a:gd name="T11" fmla="*/ 582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582"/>
                <a:gd name="T20" fmla="*/ 1436 w 143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0" name="Freeform 53">
              <a:extLst>
                <a:ext uri="{FF2B5EF4-FFF2-40B4-BE49-F238E27FC236}">
                  <a16:creationId xmlns:a16="http://schemas.microsoft.com/office/drawing/2014/main" id="{42DDDFC9-C698-44C8-8800-EAB1D07FE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877"/>
              <a:ext cx="1434" cy="580"/>
            </a:xfrm>
            <a:custGeom>
              <a:avLst/>
              <a:gdLst>
                <a:gd name="T0" fmla="*/ 1432 w 1434"/>
                <a:gd name="T1" fmla="*/ 580 h 580"/>
                <a:gd name="T2" fmla="*/ 0 w 1434"/>
                <a:gd name="T3" fmla="*/ 8 h 580"/>
                <a:gd name="T4" fmla="*/ 2 w 1434"/>
                <a:gd name="T5" fmla="*/ 4 h 580"/>
                <a:gd name="T6" fmla="*/ 4 w 1434"/>
                <a:gd name="T7" fmla="*/ 0 h 580"/>
                <a:gd name="T8" fmla="*/ 1434 w 1434"/>
                <a:gd name="T9" fmla="*/ 572 h 580"/>
                <a:gd name="T10" fmla="*/ 1432 w 1434"/>
                <a:gd name="T11" fmla="*/ 58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4"/>
                <a:gd name="T19" fmla="*/ 0 h 580"/>
                <a:gd name="T20" fmla="*/ 1434 w 1434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4" h="580">
                  <a:moveTo>
                    <a:pt x="1432" y="580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1" name="Freeform 54">
              <a:extLst>
                <a:ext uri="{FF2B5EF4-FFF2-40B4-BE49-F238E27FC236}">
                  <a16:creationId xmlns:a16="http://schemas.microsoft.com/office/drawing/2014/main" id="{6EC634D0-81AB-4742-B406-96CF986B1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1877"/>
              <a:ext cx="1432" cy="574"/>
            </a:xfrm>
            <a:custGeom>
              <a:avLst/>
              <a:gdLst>
                <a:gd name="T0" fmla="*/ 1432 w 1432"/>
                <a:gd name="T1" fmla="*/ 574 h 574"/>
                <a:gd name="T2" fmla="*/ 0 w 1432"/>
                <a:gd name="T3" fmla="*/ 2 h 574"/>
                <a:gd name="T4" fmla="*/ 2 w 1432"/>
                <a:gd name="T5" fmla="*/ 0 h 574"/>
                <a:gd name="T6" fmla="*/ 1432 w 1432"/>
                <a:gd name="T7" fmla="*/ 572 h 574"/>
                <a:gd name="T8" fmla="*/ 1432 w 1432"/>
                <a:gd name="T9" fmla="*/ 574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2"/>
                <a:gd name="T16" fmla="*/ 0 h 574"/>
                <a:gd name="T17" fmla="*/ 1432 w 1432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2" h="574">
                  <a:moveTo>
                    <a:pt x="1432" y="57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432" y="572"/>
                  </a:lnTo>
                  <a:lnTo>
                    <a:pt x="1432" y="574"/>
                  </a:lnTo>
                  <a:close/>
                </a:path>
              </a:pathLst>
            </a:custGeom>
            <a:solidFill>
              <a:srgbClr val="DB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2" name="Freeform 55">
              <a:extLst>
                <a:ext uri="{FF2B5EF4-FFF2-40B4-BE49-F238E27FC236}">
                  <a16:creationId xmlns:a16="http://schemas.microsoft.com/office/drawing/2014/main" id="{6BF16BF2-7D94-4A55-A239-F862531A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1945"/>
              <a:ext cx="90" cy="42"/>
            </a:xfrm>
            <a:custGeom>
              <a:avLst/>
              <a:gdLst>
                <a:gd name="T0" fmla="*/ 90 w 90"/>
                <a:gd name="T1" fmla="*/ 34 h 42"/>
                <a:gd name="T2" fmla="*/ 88 w 90"/>
                <a:gd name="T3" fmla="*/ 42 h 42"/>
                <a:gd name="T4" fmla="*/ 0 w 90"/>
                <a:gd name="T5" fmla="*/ 7 h 42"/>
                <a:gd name="T6" fmla="*/ 4 w 90"/>
                <a:gd name="T7" fmla="*/ 0 h 42"/>
                <a:gd name="T8" fmla="*/ 90 w 90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4"/>
                  </a:moveTo>
                  <a:lnTo>
                    <a:pt x="88" y="42"/>
                  </a:lnTo>
                  <a:lnTo>
                    <a:pt x="0" y="7"/>
                  </a:lnTo>
                  <a:lnTo>
                    <a:pt x="4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3" name="Freeform 56">
              <a:extLst>
                <a:ext uri="{FF2B5EF4-FFF2-40B4-BE49-F238E27FC236}">
                  <a16:creationId xmlns:a16="http://schemas.microsoft.com/office/drawing/2014/main" id="{552A65CD-A59B-4AA8-BFDC-1FE06932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1991"/>
              <a:ext cx="10" cy="7"/>
            </a:xfrm>
            <a:custGeom>
              <a:avLst/>
              <a:gdLst>
                <a:gd name="T0" fmla="*/ 10 w 10"/>
                <a:gd name="T1" fmla="*/ 2 h 7"/>
                <a:gd name="T2" fmla="*/ 6 w 10"/>
                <a:gd name="T3" fmla="*/ 7 h 7"/>
                <a:gd name="T4" fmla="*/ 0 w 10"/>
                <a:gd name="T5" fmla="*/ 5 h 7"/>
                <a:gd name="T6" fmla="*/ 2 w 10"/>
                <a:gd name="T7" fmla="*/ 0 h 7"/>
                <a:gd name="T8" fmla="*/ 10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2"/>
                  </a:moveTo>
                  <a:lnTo>
                    <a:pt x="6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4" name="Freeform 57">
              <a:extLst>
                <a:ext uri="{FF2B5EF4-FFF2-40B4-BE49-F238E27FC236}">
                  <a16:creationId xmlns:a16="http://schemas.microsoft.com/office/drawing/2014/main" id="{97E2A992-E1B7-43C2-8A31-8EE720D8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" y="2002"/>
              <a:ext cx="90" cy="42"/>
            </a:xfrm>
            <a:custGeom>
              <a:avLst/>
              <a:gdLst>
                <a:gd name="T0" fmla="*/ 90 w 90"/>
                <a:gd name="T1" fmla="*/ 35 h 42"/>
                <a:gd name="T2" fmla="*/ 88 w 90"/>
                <a:gd name="T3" fmla="*/ 42 h 42"/>
                <a:gd name="T4" fmla="*/ 0 w 90"/>
                <a:gd name="T5" fmla="*/ 6 h 42"/>
                <a:gd name="T6" fmla="*/ 4 w 90"/>
                <a:gd name="T7" fmla="*/ 0 h 42"/>
                <a:gd name="T8" fmla="*/ 90 w 90"/>
                <a:gd name="T9" fmla="*/ 3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5"/>
                  </a:moveTo>
                  <a:lnTo>
                    <a:pt x="88" y="42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5" name="Freeform 58">
              <a:extLst>
                <a:ext uri="{FF2B5EF4-FFF2-40B4-BE49-F238E27FC236}">
                  <a16:creationId xmlns:a16="http://schemas.microsoft.com/office/drawing/2014/main" id="{5BBE6CFC-D333-4FAF-97B7-E37588CB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2046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6 w 8"/>
                <a:gd name="T3" fmla="*/ 10 h 10"/>
                <a:gd name="T4" fmla="*/ 0 w 8"/>
                <a:gd name="T5" fmla="*/ 8 h 10"/>
                <a:gd name="T6" fmla="*/ 2 w 8"/>
                <a:gd name="T7" fmla="*/ 0 h 10"/>
                <a:gd name="T8" fmla="*/ 8 w 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4"/>
                  </a:move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6" name="Freeform 59">
              <a:extLst>
                <a:ext uri="{FF2B5EF4-FFF2-40B4-BE49-F238E27FC236}">
                  <a16:creationId xmlns:a16="http://schemas.microsoft.com/office/drawing/2014/main" id="{EBAFFACE-DB97-410F-9EA3-34DB7625F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2060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6 w 90"/>
                <a:gd name="T3" fmla="*/ 40 h 40"/>
                <a:gd name="T4" fmla="*/ 0 w 90"/>
                <a:gd name="T5" fmla="*/ 5 h 40"/>
                <a:gd name="T6" fmla="*/ 2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6" y="40"/>
                  </a:lnTo>
                  <a:lnTo>
                    <a:pt x="0" y="5"/>
                  </a:lnTo>
                  <a:lnTo>
                    <a:pt x="2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Freeform 60">
              <a:extLst>
                <a:ext uri="{FF2B5EF4-FFF2-40B4-BE49-F238E27FC236}">
                  <a16:creationId xmlns:a16="http://schemas.microsoft.com/office/drawing/2014/main" id="{4D8809C3-128E-4F77-9D72-2AD21AF4A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104"/>
              <a:ext cx="10" cy="9"/>
            </a:xfrm>
            <a:custGeom>
              <a:avLst/>
              <a:gdLst>
                <a:gd name="T0" fmla="*/ 10 w 10"/>
                <a:gd name="T1" fmla="*/ 4 h 9"/>
                <a:gd name="T2" fmla="*/ 8 w 10"/>
                <a:gd name="T3" fmla="*/ 9 h 9"/>
                <a:gd name="T4" fmla="*/ 0 w 10"/>
                <a:gd name="T5" fmla="*/ 8 h 9"/>
                <a:gd name="T6" fmla="*/ 4 w 10"/>
                <a:gd name="T7" fmla="*/ 0 h 9"/>
                <a:gd name="T8" fmla="*/ 10 w 10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4"/>
                  </a:moveTo>
                  <a:lnTo>
                    <a:pt x="8" y="9"/>
                  </a:lnTo>
                  <a:lnTo>
                    <a:pt x="0" y="8"/>
                  </a:lnTo>
                  <a:lnTo>
                    <a:pt x="4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8" name="Freeform 61">
              <a:extLst>
                <a:ext uri="{FF2B5EF4-FFF2-40B4-BE49-F238E27FC236}">
                  <a16:creationId xmlns:a16="http://schemas.microsoft.com/office/drawing/2014/main" id="{0F59EB89-A9B7-401B-96AC-EC6C24CDB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2117"/>
              <a:ext cx="88" cy="41"/>
            </a:xfrm>
            <a:custGeom>
              <a:avLst/>
              <a:gdLst>
                <a:gd name="T0" fmla="*/ 88 w 88"/>
                <a:gd name="T1" fmla="*/ 35 h 41"/>
                <a:gd name="T2" fmla="*/ 86 w 88"/>
                <a:gd name="T3" fmla="*/ 41 h 41"/>
                <a:gd name="T4" fmla="*/ 0 w 88"/>
                <a:gd name="T5" fmla="*/ 6 h 41"/>
                <a:gd name="T6" fmla="*/ 2 w 88"/>
                <a:gd name="T7" fmla="*/ 0 h 41"/>
                <a:gd name="T8" fmla="*/ 88 w 88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1"/>
                <a:gd name="T17" fmla="*/ 88 w 8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1">
                  <a:moveTo>
                    <a:pt x="88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9" name="Freeform 62">
              <a:extLst>
                <a:ext uri="{FF2B5EF4-FFF2-40B4-BE49-F238E27FC236}">
                  <a16:creationId xmlns:a16="http://schemas.microsoft.com/office/drawing/2014/main" id="{E83FEB95-8007-47EC-90A6-59296BD8C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161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6 w 10"/>
                <a:gd name="T3" fmla="*/ 10 h 10"/>
                <a:gd name="T4" fmla="*/ 0 w 10"/>
                <a:gd name="T5" fmla="*/ 6 h 10"/>
                <a:gd name="T6" fmla="*/ 2 w 10"/>
                <a:gd name="T7" fmla="*/ 0 h 10"/>
                <a:gd name="T8" fmla="*/ 10 w 10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4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0" name="Freeform 63">
              <a:extLst>
                <a:ext uri="{FF2B5EF4-FFF2-40B4-BE49-F238E27FC236}">
                  <a16:creationId xmlns:a16="http://schemas.microsoft.com/office/drawing/2014/main" id="{EB1E0AF3-F360-482F-BCBC-45C463754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175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8 w 90"/>
                <a:gd name="T3" fmla="*/ 40 h 40"/>
                <a:gd name="T4" fmla="*/ 0 w 90"/>
                <a:gd name="T5" fmla="*/ 6 h 40"/>
                <a:gd name="T6" fmla="*/ 4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8" y="40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1" name="Freeform 64">
              <a:extLst>
                <a:ext uri="{FF2B5EF4-FFF2-40B4-BE49-F238E27FC236}">
                  <a16:creationId xmlns:a16="http://schemas.microsoft.com/office/drawing/2014/main" id="{1B8C252D-22F8-4E0B-94C3-1B135863A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219"/>
              <a:ext cx="8" cy="10"/>
            </a:xfrm>
            <a:custGeom>
              <a:avLst/>
              <a:gdLst>
                <a:gd name="T0" fmla="*/ 8 w 8"/>
                <a:gd name="T1" fmla="*/ 2 h 10"/>
                <a:gd name="T2" fmla="*/ 6 w 8"/>
                <a:gd name="T3" fmla="*/ 10 h 10"/>
                <a:gd name="T4" fmla="*/ 0 w 8"/>
                <a:gd name="T5" fmla="*/ 6 h 10"/>
                <a:gd name="T6" fmla="*/ 2 w 8"/>
                <a:gd name="T7" fmla="*/ 0 h 10"/>
                <a:gd name="T8" fmla="*/ 8 w 8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2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2" name="Freeform 65">
              <a:extLst>
                <a:ext uri="{FF2B5EF4-FFF2-40B4-BE49-F238E27FC236}">
                  <a16:creationId xmlns:a16="http://schemas.microsoft.com/office/drawing/2014/main" id="{73DB595E-FEC7-4E28-B61F-3E795243F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232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8 w 90"/>
                <a:gd name="T3" fmla="*/ 41 h 41"/>
                <a:gd name="T4" fmla="*/ 0 w 90"/>
                <a:gd name="T5" fmla="*/ 6 h 41"/>
                <a:gd name="T6" fmla="*/ 2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8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Freeform 66">
              <a:extLst>
                <a:ext uri="{FF2B5EF4-FFF2-40B4-BE49-F238E27FC236}">
                  <a16:creationId xmlns:a16="http://schemas.microsoft.com/office/drawing/2014/main" id="{03A49EB6-CB64-4791-BABC-AF425D52A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2277"/>
              <a:ext cx="8" cy="9"/>
            </a:xfrm>
            <a:custGeom>
              <a:avLst/>
              <a:gdLst>
                <a:gd name="T0" fmla="*/ 8 w 8"/>
                <a:gd name="T1" fmla="*/ 2 h 9"/>
                <a:gd name="T2" fmla="*/ 6 w 8"/>
                <a:gd name="T3" fmla="*/ 9 h 9"/>
                <a:gd name="T4" fmla="*/ 0 w 8"/>
                <a:gd name="T5" fmla="*/ 5 h 9"/>
                <a:gd name="T6" fmla="*/ 2 w 8"/>
                <a:gd name="T7" fmla="*/ 0 h 9"/>
                <a:gd name="T8" fmla="*/ 8 w 8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2"/>
                  </a:moveTo>
                  <a:lnTo>
                    <a:pt x="6" y="9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4" name="Freeform 67">
              <a:extLst>
                <a:ext uri="{FF2B5EF4-FFF2-40B4-BE49-F238E27FC236}">
                  <a16:creationId xmlns:a16="http://schemas.microsoft.com/office/drawing/2014/main" id="{E9F67B9F-3957-4D0E-874B-B4E68A93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288"/>
              <a:ext cx="90" cy="42"/>
            </a:xfrm>
            <a:custGeom>
              <a:avLst/>
              <a:gdLst>
                <a:gd name="T0" fmla="*/ 90 w 90"/>
                <a:gd name="T1" fmla="*/ 37 h 42"/>
                <a:gd name="T2" fmla="*/ 86 w 90"/>
                <a:gd name="T3" fmla="*/ 42 h 42"/>
                <a:gd name="T4" fmla="*/ 0 w 90"/>
                <a:gd name="T5" fmla="*/ 8 h 42"/>
                <a:gd name="T6" fmla="*/ 2 w 90"/>
                <a:gd name="T7" fmla="*/ 0 h 42"/>
                <a:gd name="T8" fmla="*/ 90 w 90"/>
                <a:gd name="T9" fmla="*/ 3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7"/>
                  </a:moveTo>
                  <a:lnTo>
                    <a:pt x="86" y="42"/>
                  </a:lnTo>
                  <a:lnTo>
                    <a:pt x="0" y="8"/>
                  </a:lnTo>
                  <a:lnTo>
                    <a:pt x="2" y="0"/>
                  </a:lnTo>
                  <a:lnTo>
                    <a:pt x="90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5" name="Freeform 68">
              <a:extLst>
                <a:ext uri="{FF2B5EF4-FFF2-40B4-BE49-F238E27FC236}">
                  <a16:creationId xmlns:a16="http://schemas.microsoft.com/office/drawing/2014/main" id="{F07946C9-2190-4C69-A3EF-2BF4C23BF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334"/>
              <a:ext cx="10" cy="8"/>
            </a:xfrm>
            <a:custGeom>
              <a:avLst/>
              <a:gdLst>
                <a:gd name="T0" fmla="*/ 10 w 10"/>
                <a:gd name="T1" fmla="*/ 2 h 8"/>
                <a:gd name="T2" fmla="*/ 8 w 10"/>
                <a:gd name="T3" fmla="*/ 8 h 8"/>
                <a:gd name="T4" fmla="*/ 0 w 10"/>
                <a:gd name="T5" fmla="*/ 6 h 8"/>
                <a:gd name="T6" fmla="*/ 4 w 10"/>
                <a:gd name="T7" fmla="*/ 0 h 8"/>
                <a:gd name="T8" fmla="*/ 10 w 10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10" y="2"/>
                  </a:moveTo>
                  <a:lnTo>
                    <a:pt x="8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6" name="Freeform 69">
              <a:extLst>
                <a:ext uri="{FF2B5EF4-FFF2-40B4-BE49-F238E27FC236}">
                  <a16:creationId xmlns:a16="http://schemas.microsoft.com/office/drawing/2014/main" id="{D02879C8-44E1-48B3-8016-F7B22CFEC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2346"/>
              <a:ext cx="88" cy="42"/>
            </a:xfrm>
            <a:custGeom>
              <a:avLst/>
              <a:gdLst>
                <a:gd name="T0" fmla="*/ 88 w 88"/>
                <a:gd name="T1" fmla="*/ 34 h 42"/>
                <a:gd name="T2" fmla="*/ 86 w 88"/>
                <a:gd name="T3" fmla="*/ 42 h 42"/>
                <a:gd name="T4" fmla="*/ 0 w 88"/>
                <a:gd name="T5" fmla="*/ 7 h 42"/>
                <a:gd name="T6" fmla="*/ 2 w 88"/>
                <a:gd name="T7" fmla="*/ 0 h 42"/>
                <a:gd name="T8" fmla="*/ 88 w 88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2"/>
                <a:gd name="T17" fmla="*/ 88 w 8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2">
                  <a:moveTo>
                    <a:pt x="88" y="34"/>
                  </a:moveTo>
                  <a:lnTo>
                    <a:pt x="86" y="42"/>
                  </a:lnTo>
                  <a:lnTo>
                    <a:pt x="0" y="7"/>
                  </a:lnTo>
                  <a:lnTo>
                    <a:pt x="2" y="0"/>
                  </a:lnTo>
                  <a:lnTo>
                    <a:pt x="88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7" name="Freeform 70">
              <a:extLst>
                <a:ext uri="{FF2B5EF4-FFF2-40B4-BE49-F238E27FC236}">
                  <a16:creationId xmlns:a16="http://schemas.microsoft.com/office/drawing/2014/main" id="{7D016DC6-5B9E-44BA-8931-77E422D9F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92"/>
              <a:ext cx="10" cy="7"/>
            </a:xfrm>
            <a:custGeom>
              <a:avLst/>
              <a:gdLst>
                <a:gd name="T0" fmla="*/ 10 w 10"/>
                <a:gd name="T1" fmla="*/ 2 h 7"/>
                <a:gd name="T2" fmla="*/ 6 w 10"/>
                <a:gd name="T3" fmla="*/ 7 h 7"/>
                <a:gd name="T4" fmla="*/ 0 w 10"/>
                <a:gd name="T5" fmla="*/ 6 h 7"/>
                <a:gd name="T6" fmla="*/ 2 w 10"/>
                <a:gd name="T7" fmla="*/ 0 h 7"/>
                <a:gd name="T8" fmla="*/ 10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2"/>
                  </a:moveTo>
                  <a:lnTo>
                    <a:pt x="6" y="7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8" name="Freeform 71">
              <a:extLst>
                <a:ext uri="{FF2B5EF4-FFF2-40B4-BE49-F238E27FC236}">
                  <a16:creationId xmlns:a16="http://schemas.microsoft.com/office/drawing/2014/main" id="{5BFB4326-CAE8-4D96-BA8E-8D2BA627D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403"/>
              <a:ext cx="90" cy="43"/>
            </a:xfrm>
            <a:custGeom>
              <a:avLst/>
              <a:gdLst>
                <a:gd name="T0" fmla="*/ 90 w 90"/>
                <a:gd name="T1" fmla="*/ 35 h 43"/>
                <a:gd name="T2" fmla="*/ 88 w 90"/>
                <a:gd name="T3" fmla="*/ 43 h 43"/>
                <a:gd name="T4" fmla="*/ 0 w 90"/>
                <a:gd name="T5" fmla="*/ 6 h 43"/>
                <a:gd name="T6" fmla="*/ 4 w 90"/>
                <a:gd name="T7" fmla="*/ 0 h 43"/>
                <a:gd name="T8" fmla="*/ 90 w 90"/>
                <a:gd name="T9" fmla="*/ 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3"/>
                <a:gd name="T17" fmla="*/ 90 w 9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3">
                  <a:moveTo>
                    <a:pt x="90" y="35"/>
                  </a:moveTo>
                  <a:lnTo>
                    <a:pt x="88" y="43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9" name="Freeform 72">
              <a:extLst>
                <a:ext uri="{FF2B5EF4-FFF2-40B4-BE49-F238E27FC236}">
                  <a16:creationId xmlns:a16="http://schemas.microsoft.com/office/drawing/2014/main" id="{88D8126B-6D8E-43AE-A136-D1FE8F247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4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6 w 8"/>
                <a:gd name="T3" fmla="*/ 8 h 8"/>
                <a:gd name="T4" fmla="*/ 0 w 8"/>
                <a:gd name="T5" fmla="*/ 6 h 8"/>
                <a:gd name="T6" fmla="*/ 2 w 8"/>
                <a:gd name="T7" fmla="*/ 0 h 8"/>
                <a:gd name="T8" fmla="*/ 8 w 8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2"/>
                  </a:moveTo>
                  <a:lnTo>
                    <a:pt x="6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0" name="Freeform 73">
              <a:extLst>
                <a:ext uri="{FF2B5EF4-FFF2-40B4-BE49-F238E27FC236}">
                  <a16:creationId xmlns:a16="http://schemas.microsoft.com/office/drawing/2014/main" id="{87EC770A-FC3D-4732-B296-6E8FAD862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461"/>
              <a:ext cx="90" cy="42"/>
            </a:xfrm>
            <a:custGeom>
              <a:avLst/>
              <a:gdLst>
                <a:gd name="T0" fmla="*/ 90 w 90"/>
                <a:gd name="T1" fmla="*/ 34 h 42"/>
                <a:gd name="T2" fmla="*/ 88 w 90"/>
                <a:gd name="T3" fmla="*/ 42 h 42"/>
                <a:gd name="T4" fmla="*/ 0 w 90"/>
                <a:gd name="T5" fmla="*/ 6 h 42"/>
                <a:gd name="T6" fmla="*/ 2 w 90"/>
                <a:gd name="T7" fmla="*/ 0 h 42"/>
                <a:gd name="T8" fmla="*/ 90 w 90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4"/>
                  </a:moveTo>
                  <a:lnTo>
                    <a:pt x="88" y="42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1" name="Freeform 74">
              <a:extLst>
                <a:ext uri="{FF2B5EF4-FFF2-40B4-BE49-F238E27FC236}">
                  <a16:creationId xmlns:a16="http://schemas.microsoft.com/office/drawing/2014/main" id="{F51D614B-675D-47D1-A3CF-48500989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2505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6 w 8"/>
                <a:gd name="T3" fmla="*/ 10 h 10"/>
                <a:gd name="T4" fmla="*/ 0 w 8"/>
                <a:gd name="T5" fmla="*/ 8 h 10"/>
                <a:gd name="T6" fmla="*/ 2 w 8"/>
                <a:gd name="T7" fmla="*/ 0 h 10"/>
                <a:gd name="T8" fmla="*/ 8 w 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4"/>
                  </a:move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2" name="Freeform 75">
              <a:extLst>
                <a:ext uri="{FF2B5EF4-FFF2-40B4-BE49-F238E27FC236}">
                  <a16:creationId xmlns:a16="http://schemas.microsoft.com/office/drawing/2014/main" id="{562AB225-9EF0-483B-B1AD-3DC70CCFD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2518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6 w 90"/>
                <a:gd name="T3" fmla="*/ 41 h 41"/>
                <a:gd name="T4" fmla="*/ 0 w 90"/>
                <a:gd name="T5" fmla="*/ 6 h 41"/>
                <a:gd name="T6" fmla="*/ 2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3" name="Freeform 76">
              <a:extLst>
                <a:ext uri="{FF2B5EF4-FFF2-40B4-BE49-F238E27FC236}">
                  <a16:creationId xmlns:a16="http://schemas.microsoft.com/office/drawing/2014/main" id="{6633C867-C423-4A95-8864-0A25E178C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563"/>
              <a:ext cx="10" cy="9"/>
            </a:xfrm>
            <a:custGeom>
              <a:avLst/>
              <a:gdLst>
                <a:gd name="T0" fmla="*/ 10 w 10"/>
                <a:gd name="T1" fmla="*/ 3 h 9"/>
                <a:gd name="T2" fmla="*/ 8 w 10"/>
                <a:gd name="T3" fmla="*/ 9 h 9"/>
                <a:gd name="T4" fmla="*/ 0 w 10"/>
                <a:gd name="T5" fmla="*/ 7 h 9"/>
                <a:gd name="T6" fmla="*/ 4 w 10"/>
                <a:gd name="T7" fmla="*/ 0 h 9"/>
                <a:gd name="T8" fmla="*/ 10 w 10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3"/>
                  </a:moveTo>
                  <a:lnTo>
                    <a:pt x="8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4" name="Freeform 77">
              <a:extLst>
                <a:ext uri="{FF2B5EF4-FFF2-40B4-BE49-F238E27FC236}">
                  <a16:creationId xmlns:a16="http://schemas.microsoft.com/office/drawing/2014/main" id="{665AF514-FF7B-48B4-BC2B-54A7E575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576"/>
              <a:ext cx="88" cy="40"/>
            </a:xfrm>
            <a:custGeom>
              <a:avLst/>
              <a:gdLst>
                <a:gd name="T0" fmla="*/ 88 w 88"/>
                <a:gd name="T1" fmla="*/ 35 h 40"/>
                <a:gd name="T2" fmla="*/ 86 w 88"/>
                <a:gd name="T3" fmla="*/ 40 h 40"/>
                <a:gd name="T4" fmla="*/ 0 w 88"/>
                <a:gd name="T5" fmla="*/ 6 h 40"/>
                <a:gd name="T6" fmla="*/ 1 w 88"/>
                <a:gd name="T7" fmla="*/ 0 h 40"/>
                <a:gd name="T8" fmla="*/ 88 w 88"/>
                <a:gd name="T9" fmla="*/ 3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0"/>
                <a:gd name="T17" fmla="*/ 88 w 8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0">
                  <a:moveTo>
                    <a:pt x="88" y="35"/>
                  </a:moveTo>
                  <a:lnTo>
                    <a:pt x="86" y="40"/>
                  </a:lnTo>
                  <a:lnTo>
                    <a:pt x="0" y="6"/>
                  </a:lnTo>
                  <a:lnTo>
                    <a:pt x="1" y="0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" name="Freeform 78">
              <a:extLst>
                <a:ext uri="{FF2B5EF4-FFF2-40B4-BE49-F238E27FC236}">
                  <a16:creationId xmlns:a16="http://schemas.microsoft.com/office/drawing/2014/main" id="{17AA9C42-0E01-40E0-8BEF-E5F791DFA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2620"/>
              <a:ext cx="9" cy="10"/>
            </a:xfrm>
            <a:custGeom>
              <a:avLst/>
              <a:gdLst>
                <a:gd name="T0" fmla="*/ 9 w 9"/>
                <a:gd name="T1" fmla="*/ 2 h 10"/>
                <a:gd name="T2" fmla="*/ 6 w 9"/>
                <a:gd name="T3" fmla="*/ 10 h 10"/>
                <a:gd name="T4" fmla="*/ 0 w 9"/>
                <a:gd name="T5" fmla="*/ 6 h 10"/>
                <a:gd name="T6" fmla="*/ 2 w 9"/>
                <a:gd name="T7" fmla="*/ 0 h 10"/>
                <a:gd name="T8" fmla="*/ 9 w 9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9" y="2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" name="Freeform 79">
              <a:extLst>
                <a:ext uri="{FF2B5EF4-FFF2-40B4-BE49-F238E27FC236}">
                  <a16:creationId xmlns:a16="http://schemas.microsoft.com/office/drawing/2014/main" id="{5F956743-614A-4B14-B117-2F22C6B0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634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8 w 90"/>
                <a:gd name="T3" fmla="*/ 40 h 40"/>
                <a:gd name="T4" fmla="*/ 0 w 90"/>
                <a:gd name="T5" fmla="*/ 5 h 40"/>
                <a:gd name="T6" fmla="*/ 3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8" y="40"/>
                  </a:lnTo>
                  <a:lnTo>
                    <a:pt x="0" y="5"/>
                  </a:lnTo>
                  <a:lnTo>
                    <a:pt x="3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" name="Freeform 80">
              <a:extLst>
                <a:ext uri="{FF2B5EF4-FFF2-40B4-BE49-F238E27FC236}">
                  <a16:creationId xmlns:a16="http://schemas.microsoft.com/office/drawing/2014/main" id="{CF0E1F7D-A27E-4B19-B203-D202B9360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678"/>
              <a:ext cx="7" cy="9"/>
            </a:xfrm>
            <a:custGeom>
              <a:avLst/>
              <a:gdLst>
                <a:gd name="T0" fmla="*/ 7 w 7"/>
                <a:gd name="T1" fmla="*/ 2 h 9"/>
                <a:gd name="T2" fmla="*/ 6 w 7"/>
                <a:gd name="T3" fmla="*/ 9 h 9"/>
                <a:gd name="T4" fmla="*/ 0 w 7"/>
                <a:gd name="T5" fmla="*/ 6 h 9"/>
                <a:gd name="T6" fmla="*/ 2 w 7"/>
                <a:gd name="T7" fmla="*/ 0 h 9"/>
                <a:gd name="T8" fmla="*/ 7 w 7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2"/>
                  </a:moveTo>
                  <a:lnTo>
                    <a:pt x="6" y="9"/>
                  </a:ln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8" name="Freeform 81">
              <a:extLst>
                <a:ext uri="{FF2B5EF4-FFF2-40B4-BE49-F238E27FC236}">
                  <a16:creationId xmlns:a16="http://schemas.microsoft.com/office/drawing/2014/main" id="{5BFA9340-5627-4571-823C-E6016933D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91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6 w 90"/>
                <a:gd name="T3" fmla="*/ 41 h 41"/>
                <a:gd name="T4" fmla="*/ 0 w 90"/>
                <a:gd name="T5" fmla="*/ 6 h 41"/>
                <a:gd name="T6" fmla="*/ 1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1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9" name="Freeform 82">
              <a:extLst>
                <a:ext uri="{FF2B5EF4-FFF2-40B4-BE49-F238E27FC236}">
                  <a16:creationId xmlns:a16="http://schemas.microsoft.com/office/drawing/2014/main" id="{0AF0008D-DE9E-4E04-A93F-D20D4C491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735"/>
              <a:ext cx="9" cy="8"/>
            </a:xfrm>
            <a:custGeom>
              <a:avLst/>
              <a:gdLst>
                <a:gd name="T0" fmla="*/ 9 w 9"/>
                <a:gd name="T1" fmla="*/ 2 h 8"/>
                <a:gd name="T2" fmla="*/ 8 w 9"/>
                <a:gd name="T3" fmla="*/ 8 h 8"/>
                <a:gd name="T4" fmla="*/ 0 w 9"/>
                <a:gd name="T5" fmla="*/ 6 h 8"/>
                <a:gd name="T6" fmla="*/ 4 w 9"/>
                <a:gd name="T7" fmla="*/ 0 h 8"/>
                <a:gd name="T8" fmla="*/ 9 w 9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2"/>
                  </a:moveTo>
                  <a:lnTo>
                    <a:pt x="8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0" name="Freeform 83">
              <a:extLst>
                <a:ext uri="{FF2B5EF4-FFF2-40B4-BE49-F238E27FC236}">
                  <a16:creationId xmlns:a16="http://schemas.microsoft.com/office/drawing/2014/main" id="{4EE8BE73-CF9F-4CEA-9E88-E17D4615F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747"/>
              <a:ext cx="70" cy="34"/>
            </a:xfrm>
            <a:custGeom>
              <a:avLst/>
              <a:gdLst>
                <a:gd name="T0" fmla="*/ 70 w 70"/>
                <a:gd name="T1" fmla="*/ 27 h 34"/>
                <a:gd name="T2" fmla="*/ 2 w 70"/>
                <a:gd name="T3" fmla="*/ 0 h 34"/>
                <a:gd name="T4" fmla="*/ 0 w 70"/>
                <a:gd name="T5" fmla="*/ 8 h 34"/>
                <a:gd name="T6" fmla="*/ 68 w 70"/>
                <a:gd name="T7" fmla="*/ 34 h 34"/>
                <a:gd name="T8" fmla="*/ 70 w 70"/>
                <a:gd name="T9" fmla="*/ 2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34"/>
                <a:gd name="T17" fmla="*/ 70 w 7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34">
                  <a:moveTo>
                    <a:pt x="70" y="27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8" y="34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1" name="Freeform 84">
              <a:extLst>
                <a:ext uri="{FF2B5EF4-FFF2-40B4-BE49-F238E27FC236}">
                  <a16:creationId xmlns:a16="http://schemas.microsoft.com/office/drawing/2014/main" id="{34F7FB8F-EDED-4B3C-B193-5AA327771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745"/>
              <a:ext cx="62" cy="44"/>
            </a:xfrm>
            <a:custGeom>
              <a:avLst/>
              <a:gdLst>
                <a:gd name="T0" fmla="*/ 62 w 62"/>
                <a:gd name="T1" fmla="*/ 44 h 44"/>
                <a:gd name="T2" fmla="*/ 19 w 62"/>
                <a:gd name="T3" fmla="*/ 0 h 44"/>
                <a:gd name="T4" fmla="*/ 19 w 62"/>
                <a:gd name="T5" fmla="*/ 0 h 44"/>
                <a:gd name="T6" fmla="*/ 19 w 62"/>
                <a:gd name="T7" fmla="*/ 2 h 44"/>
                <a:gd name="T8" fmla="*/ 19 w 62"/>
                <a:gd name="T9" fmla="*/ 4 h 44"/>
                <a:gd name="T10" fmla="*/ 19 w 62"/>
                <a:gd name="T11" fmla="*/ 6 h 44"/>
                <a:gd name="T12" fmla="*/ 19 w 62"/>
                <a:gd name="T13" fmla="*/ 6 h 44"/>
                <a:gd name="T14" fmla="*/ 19 w 62"/>
                <a:gd name="T15" fmla="*/ 8 h 44"/>
                <a:gd name="T16" fmla="*/ 19 w 62"/>
                <a:gd name="T17" fmla="*/ 10 h 44"/>
                <a:gd name="T18" fmla="*/ 19 w 62"/>
                <a:gd name="T19" fmla="*/ 11 h 44"/>
                <a:gd name="T20" fmla="*/ 17 w 62"/>
                <a:gd name="T21" fmla="*/ 13 h 44"/>
                <a:gd name="T22" fmla="*/ 17 w 62"/>
                <a:gd name="T23" fmla="*/ 13 h 44"/>
                <a:gd name="T24" fmla="*/ 17 w 62"/>
                <a:gd name="T25" fmla="*/ 15 h 44"/>
                <a:gd name="T26" fmla="*/ 17 w 62"/>
                <a:gd name="T27" fmla="*/ 17 h 44"/>
                <a:gd name="T28" fmla="*/ 17 w 62"/>
                <a:gd name="T29" fmla="*/ 19 h 44"/>
                <a:gd name="T30" fmla="*/ 17 w 62"/>
                <a:gd name="T31" fmla="*/ 21 h 44"/>
                <a:gd name="T32" fmla="*/ 15 w 62"/>
                <a:gd name="T33" fmla="*/ 21 h 44"/>
                <a:gd name="T34" fmla="*/ 15 w 62"/>
                <a:gd name="T35" fmla="*/ 23 h 44"/>
                <a:gd name="T36" fmla="*/ 15 w 62"/>
                <a:gd name="T37" fmla="*/ 25 h 44"/>
                <a:gd name="T38" fmla="*/ 15 w 62"/>
                <a:gd name="T39" fmla="*/ 27 h 44"/>
                <a:gd name="T40" fmla="*/ 14 w 62"/>
                <a:gd name="T41" fmla="*/ 27 h 44"/>
                <a:gd name="T42" fmla="*/ 14 w 62"/>
                <a:gd name="T43" fmla="*/ 29 h 44"/>
                <a:gd name="T44" fmla="*/ 12 w 62"/>
                <a:gd name="T45" fmla="*/ 31 h 44"/>
                <a:gd name="T46" fmla="*/ 12 w 62"/>
                <a:gd name="T47" fmla="*/ 31 h 44"/>
                <a:gd name="T48" fmla="*/ 12 w 62"/>
                <a:gd name="T49" fmla="*/ 33 h 44"/>
                <a:gd name="T50" fmla="*/ 10 w 62"/>
                <a:gd name="T51" fmla="*/ 34 h 44"/>
                <a:gd name="T52" fmla="*/ 10 w 62"/>
                <a:gd name="T53" fmla="*/ 34 h 44"/>
                <a:gd name="T54" fmla="*/ 8 w 62"/>
                <a:gd name="T55" fmla="*/ 36 h 44"/>
                <a:gd name="T56" fmla="*/ 8 w 62"/>
                <a:gd name="T57" fmla="*/ 38 h 44"/>
                <a:gd name="T58" fmla="*/ 6 w 62"/>
                <a:gd name="T59" fmla="*/ 38 h 44"/>
                <a:gd name="T60" fmla="*/ 6 w 62"/>
                <a:gd name="T61" fmla="*/ 40 h 44"/>
                <a:gd name="T62" fmla="*/ 4 w 62"/>
                <a:gd name="T63" fmla="*/ 42 h 44"/>
                <a:gd name="T64" fmla="*/ 4 w 62"/>
                <a:gd name="T65" fmla="*/ 42 h 44"/>
                <a:gd name="T66" fmla="*/ 2 w 62"/>
                <a:gd name="T67" fmla="*/ 44 h 44"/>
                <a:gd name="T68" fmla="*/ 0 w 62"/>
                <a:gd name="T69" fmla="*/ 44 h 44"/>
                <a:gd name="T70" fmla="*/ 62 w 62"/>
                <a:gd name="T71" fmla="*/ 44 h 44"/>
                <a:gd name="T72" fmla="*/ 62 w 62"/>
                <a:gd name="T73" fmla="*/ 44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4"/>
                <a:gd name="T113" fmla="*/ 62 w 62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4">
                  <a:moveTo>
                    <a:pt x="62" y="44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2" name="Line 85">
              <a:extLst>
                <a:ext uri="{FF2B5EF4-FFF2-40B4-BE49-F238E27FC236}">
                  <a16:creationId xmlns:a16="http://schemas.microsoft.com/office/drawing/2014/main" id="{A37FCE9C-7E0F-49B3-9ACB-A5000D498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5" y="2446"/>
              <a:ext cx="130" cy="5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3" name="Line 86">
              <a:extLst>
                <a:ext uri="{FF2B5EF4-FFF2-40B4-BE49-F238E27FC236}">
                  <a16:creationId xmlns:a16="http://schemas.microsoft.com/office/drawing/2014/main" id="{E8F75662-80FF-40CE-A697-8C41C1DE1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86"/>
              <a:ext cx="402" cy="16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4" name="Line 87">
              <a:extLst>
                <a:ext uri="{FF2B5EF4-FFF2-40B4-BE49-F238E27FC236}">
                  <a16:creationId xmlns:a16="http://schemas.microsoft.com/office/drawing/2014/main" id="{CE345428-B758-487A-86DB-F6F7F7A44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" y="2655"/>
              <a:ext cx="131" cy="52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5" name="Freeform 88">
              <a:extLst>
                <a:ext uri="{FF2B5EF4-FFF2-40B4-BE49-F238E27FC236}">
                  <a16:creationId xmlns:a16="http://schemas.microsoft.com/office/drawing/2014/main" id="{C67766EA-16D3-4B55-AB1E-9DAE927A1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1614"/>
              <a:ext cx="62" cy="46"/>
            </a:xfrm>
            <a:custGeom>
              <a:avLst/>
              <a:gdLst>
                <a:gd name="T0" fmla="*/ 0 w 62"/>
                <a:gd name="T1" fmla="*/ 2 h 46"/>
                <a:gd name="T2" fmla="*/ 62 w 62"/>
                <a:gd name="T3" fmla="*/ 0 h 46"/>
                <a:gd name="T4" fmla="*/ 62 w 62"/>
                <a:gd name="T5" fmla="*/ 0 h 46"/>
                <a:gd name="T6" fmla="*/ 62 w 62"/>
                <a:gd name="T7" fmla="*/ 2 h 46"/>
                <a:gd name="T8" fmla="*/ 60 w 62"/>
                <a:gd name="T9" fmla="*/ 4 h 46"/>
                <a:gd name="T10" fmla="*/ 60 w 62"/>
                <a:gd name="T11" fmla="*/ 4 h 46"/>
                <a:gd name="T12" fmla="*/ 58 w 62"/>
                <a:gd name="T13" fmla="*/ 6 h 46"/>
                <a:gd name="T14" fmla="*/ 56 w 62"/>
                <a:gd name="T15" fmla="*/ 8 h 46"/>
                <a:gd name="T16" fmla="*/ 56 w 62"/>
                <a:gd name="T17" fmla="*/ 8 h 46"/>
                <a:gd name="T18" fmla="*/ 54 w 62"/>
                <a:gd name="T19" fmla="*/ 10 h 46"/>
                <a:gd name="T20" fmla="*/ 54 w 62"/>
                <a:gd name="T21" fmla="*/ 10 h 46"/>
                <a:gd name="T22" fmla="*/ 52 w 62"/>
                <a:gd name="T23" fmla="*/ 12 h 46"/>
                <a:gd name="T24" fmla="*/ 52 w 62"/>
                <a:gd name="T25" fmla="*/ 14 h 46"/>
                <a:gd name="T26" fmla="*/ 52 w 62"/>
                <a:gd name="T27" fmla="*/ 14 h 46"/>
                <a:gd name="T28" fmla="*/ 50 w 62"/>
                <a:gd name="T29" fmla="*/ 16 h 46"/>
                <a:gd name="T30" fmla="*/ 50 w 62"/>
                <a:gd name="T31" fmla="*/ 18 h 46"/>
                <a:gd name="T32" fmla="*/ 48 w 62"/>
                <a:gd name="T33" fmla="*/ 20 h 46"/>
                <a:gd name="T34" fmla="*/ 48 w 62"/>
                <a:gd name="T35" fmla="*/ 20 h 46"/>
                <a:gd name="T36" fmla="*/ 48 w 62"/>
                <a:gd name="T37" fmla="*/ 22 h 46"/>
                <a:gd name="T38" fmla="*/ 48 w 62"/>
                <a:gd name="T39" fmla="*/ 23 h 46"/>
                <a:gd name="T40" fmla="*/ 47 w 62"/>
                <a:gd name="T41" fmla="*/ 25 h 46"/>
                <a:gd name="T42" fmla="*/ 47 w 62"/>
                <a:gd name="T43" fmla="*/ 25 h 46"/>
                <a:gd name="T44" fmla="*/ 47 w 62"/>
                <a:gd name="T45" fmla="*/ 27 h 46"/>
                <a:gd name="T46" fmla="*/ 47 w 62"/>
                <a:gd name="T47" fmla="*/ 29 h 46"/>
                <a:gd name="T48" fmla="*/ 45 w 62"/>
                <a:gd name="T49" fmla="*/ 31 h 46"/>
                <a:gd name="T50" fmla="*/ 45 w 62"/>
                <a:gd name="T51" fmla="*/ 31 h 46"/>
                <a:gd name="T52" fmla="*/ 45 w 62"/>
                <a:gd name="T53" fmla="*/ 33 h 46"/>
                <a:gd name="T54" fmla="*/ 45 w 62"/>
                <a:gd name="T55" fmla="*/ 35 h 46"/>
                <a:gd name="T56" fmla="*/ 45 w 62"/>
                <a:gd name="T57" fmla="*/ 37 h 46"/>
                <a:gd name="T58" fmla="*/ 45 w 62"/>
                <a:gd name="T59" fmla="*/ 39 h 46"/>
                <a:gd name="T60" fmla="*/ 45 w 62"/>
                <a:gd name="T61" fmla="*/ 39 h 46"/>
                <a:gd name="T62" fmla="*/ 45 w 62"/>
                <a:gd name="T63" fmla="*/ 41 h 46"/>
                <a:gd name="T64" fmla="*/ 45 w 62"/>
                <a:gd name="T65" fmla="*/ 43 h 46"/>
                <a:gd name="T66" fmla="*/ 45 w 62"/>
                <a:gd name="T67" fmla="*/ 45 h 46"/>
                <a:gd name="T68" fmla="*/ 45 w 62"/>
                <a:gd name="T69" fmla="*/ 46 h 46"/>
                <a:gd name="T70" fmla="*/ 0 w 62"/>
                <a:gd name="T71" fmla="*/ 2 h 46"/>
                <a:gd name="T72" fmla="*/ 0 w 62"/>
                <a:gd name="T73" fmla="*/ 2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6"/>
                <a:gd name="T113" fmla="*/ 62 w 62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6">
                  <a:moveTo>
                    <a:pt x="0" y="2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6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5"/>
                  </a:lnTo>
                  <a:lnTo>
                    <a:pt x="47" y="27"/>
                  </a:lnTo>
                  <a:lnTo>
                    <a:pt x="47" y="29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6" name="Freeform 89">
              <a:extLst>
                <a:ext uri="{FF2B5EF4-FFF2-40B4-BE49-F238E27FC236}">
                  <a16:creationId xmlns:a16="http://schemas.microsoft.com/office/drawing/2014/main" id="{C2BC1914-0C82-4557-BFDD-1FD862AF0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1624"/>
              <a:ext cx="1380" cy="557"/>
            </a:xfrm>
            <a:custGeom>
              <a:avLst/>
              <a:gdLst>
                <a:gd name="T0" fmla="*/ 1380 w 1380"/>
                <a:gd name="T1" fmla="*/ 551 h 557"/>
                <a:gd name="T2" fmla="*/ 4 w 1380"/>
                <a:gd name="T3" fmla="*/ 0 h 557"/>
                <a:gd name="T4" fmla="*/ 0 w 1380"/>
                <a:gd name="T5" fmla="*/ 6 h 557"/>
                <a:gd name="T6" fmla="*/ 1377 w 1380"/>
                <a:gd name="T7" fmla="*/ 557 h 557"/>
                <a:gd name="T8" fmla="*/ 1380 w 1380"/>
                <a:gd name="T9" fmla="*/ 551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0"/>
                <a:gd name="T16" fmla="*/ 0 h 557"/>
                <a:gd name="T17" fmla="*/ 1380 w 1380"/>
                <a:gd name="T18" fmla="*/ 557 h 5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0" h="557">
                  <a:moveTo>
                    <a:pt x="1380" y="551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1377" y="557"/>
                  </a:lnTo>
                  <a:lnTo>
                    <a:pt x="1380" y="5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7" name="Freeform 90">
              <a:extLst>
                <a:ext uri="{FF2B5EF4-FFF2-40B4-BE49-F238E27FC236}">
                  <a16:creationId xmlns:a16="http://schemas.microsoft.com/office/drawing/2014/main" id="{F7BC4FE9-6E48-4094-BEC9-9DCC2430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44"/>
              <a:ext cx="61" cy="46"/>
            </a:xfrm>
            <a:custGeom>
              <a:avLst/>
              <a:gdLst>
                <a:gd name="T0" fmla="*/ 61 w 61"/>
                <a:gd name="T1" fmla="*/ 44 h 46"/>
                <a:gd name="T2" fmla="*/ 17 w 61"/>
                <a:gd name="T3" fmla="*/ 0 h 46"/>
                <a:gd name="T4" fmla="*/ 17 w 61"/>
                <a:gd name="T5" fmla="*/ 0 h 46"/>
                <a:gd name="T6" fmla="*/ 17 w 61"/>
                <a:gd name="T7" fmla="*/ 2 h 46"/>
                <a:gd name="T8" fmla="*/ 17 w 61"/>
                <a:gd name="T9" fmla="*/ 4 h 46"/>
                <a:gd name="T10" fmla="*/ 17 w 61"/>
                <a:gd name="T11" fmla="*/ 6 h 46"/>
                <a:gd name="T12" fmla="*/ 17 w 61"/>
                <a:gd name="T13" fmla="*/ 8 h 46"/>
                <a:gd name="T14" fmla="*/ 17 w 61"/>
                <a:gd name="T15" fmla="*/ 8 h 46"/>
                <a:gd name="T16" fmla="*/ 17 w 61"/>
                <a:gd name="T17" fmla="*/ 10 h 46"/>
                <a:gd name="T18" fmla="*/ 17 w 61"/>
                <a:gd name="T19" fmla="*/ 12 h 46"/>
                <a:gd name="T20" fmla="*/ 17 w 61"/>
                <a:gd name="T21" fmla="*/ 14 h 46"/>
                <a:gd name="T22" fmla="*/ 17 w 61"/>
                <a:gd name="T23" fmla="*/ 16 h 46"/>
                <a:gd name="T24" fmla="*/ 17 w 61"/>
                <a:gd name="T25" fmla="*/ 17 h 46"/>
                <a:gd name="T26" fmla="*/ 17 w 61"/>
                <a:gd name="T27" fmla="*/ 17 h 46"/>
                <a:gd name="T28" fmla="*/ 15 w 61"/>
                <a:gd name="T29" fmla="*/ 19 h 46"/>
                <a:gd name="T30" fmla="*/ 15 w 61"/>
                <a:gd name="T31" fmla="*/ 21 h 46"/>
                <a:gd name="T32" fmla="*/ 15 w 61"/>
                <a:gd name="T33" fmla="*/ 23 h 46"/>
                <a:gd name="T34" fmla="*/ 15 w 61"/>
                <a:gd name="T35" fmla="*/ 23 h 46"/>
                <a:gd name="T36" fmla="*/ 13 w 61"/>
                <a:gd name="T37" fmla="*/ 25 h 46"/>
                <a:gd name="T38" fmla="*/ 13 w 61"/>
                <a:gd name="T39" fmla="*/ 27 h 46"/>
                <a:gd name="T40" fmla="*/ 13 w 61"/>
                <a:gd name="T41" fmla="*/ 29 h 46"/>
                <a:gd name="T42" fmla="*/ 11 w 61"/>
                <a:gd name="T43" fmla="*/ 29 h 46"/>
                <a:gd name="T44" fmla="*/ 11 w 61"/>
                <a:gd name="T45" fmla="*/ 31 h 46"/>
                <a:gd name="T46" fmla="*/ 11 w 61"/>
                <a:gd name="T47" fmla="*/ 33 h 46"/>
                <a:gd name="T48" fmla="*/ 10 w 61"/>
                <a:gd name="T49" fmla="*/ 33 h 46"/>
                <a:gd name="T50" fmla="*/ 10 w 61"/>
                <a:gd name="T51" fmla="*/ 35 h 46"/>
                <a:gd name="T52" fmla="*/ 8 w 61"/>
                <a:gd name="T53" fmla="*/ 37 h 46"/>
                <a:gd name="T54" fmla="*/ 8 w 61"/>
                <a:gd name="T55" fmla="*/ 37 h 46"/>
                <a:gd name="T56" fmla="*/ 6 w 61"/>
                <a:gd name="T57" fmla="*/ 39 h 46"/>
                <a:gd name="T58" fmla="*/ 6 w 61"/>
                <a:gd name="T59" fmla="*/ 40 h 46"/>
                <a:gd name="T60" fmla="*/ 4 w 61"/>
                <a:gd name="T61" fmla="*/ 40 h 46"/>
                <a:gd name="T62" fmla="*/ 4 w 61"/>
                <a:gd name="T63" fmla="*/ 42 h 46"/>
                <a:gd name="T64" fmla="*/ 2 w 61"/>
                <a:gd name="T65" fmla="*/ 42 h 46"/>
                <a:gd name="T66" fmla="*/ 0 w 61"/>
                <a:gd name="T67" fmla="*/ 44 h 46"/>
                <a:gd name="T68" fmla="*/ 0 w 61"/>
                <a:gd name="T69" fmla="*/ 46 h 46"/>
                <a:gd name="T70" fmla="*/ 61 w 61"/>
                <a:gd name="T71" fmla="*/ 44 h 46"/>
                <a:gd name="T72" fmla="*/ 61 w 61"/>
                <a:gd name="T73" fmla="*/ 44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"/>
                <a:gd name="T112" fmla="*/ 0 h 46"/>
                <a:gd name="T113" fmla="*/ 61 w 61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" h="46">
                  <a:moveTo>
                    <a:pt x="61" y="44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8" name="Freeform 91">
              <a:extLst>
                <a:ext uri="{FF2B5EF4-FFF2-40B4-BE49-F238E27FC236}">
                  <a16:creationId xmlns:a16="http://schemas.microsoft.com/office/drawing/2014/main" id="{A879575F-B33C-4EF2-9DEB-43C1AEA09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309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9" name="Freeform 92">
              <a:extLst>
                <a:ext uri="{FF2B5EF4-FFF2-40B4-BE49-F238E27FC236}">
                  <a16:creationId xmlns:a16="http://schemas.microsoft.com/office/drawing/2014/main" id="{C54379E9-7DB9-43B9-8715-4B7E283F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227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2 h 53"/>
                <a:gd name="T4" fmla="*/ 6 w 27"/>
                <a:gd name="T5" fmla="*/ 53 h 53"/>
                <a:gd name="T6" fmla="*/ 0 w 27"/>
                <a:gd name="T7" fmla="*/ 50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2"/>
                  </a:lnTo>
                  <a:lnTo>
                    <a:pt x="6" y="53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0" name="Freeform 93">
              <a:extLst>
                <a:ext uri="{FF2B5EF4-FFF2-40B4-BE49-F238E27FC236}">
                  <a16:creationId xmlns:a16="http://schemas.microsoft.com/office/drawing/2014/main" id="{6C9FF6E7-D8DC-4F3C-92A0-46B1BEBA5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2144"/>
              <a:ext cx="27" cy="54"/>
            </a:xfrm>
            <a:custGeom>
              <a:avLst/>
              <a:gdLst>
                <a:gd name="T0" fmla="*/ 22 w 27"/>
                <a:gd name="T1" fmla="*/ 0 h 54"/>
                <a:gd name="T2" fmla="*/ 27 w 27"/>
                <a:gd name="T3" fmla="*/ 2 h 54"/>
                <a:gd name="T4" fmla="*/ 8 w 27"/>
                <a:gd name="T5" fmla="*/ 54 h 54"/>
                <a:gd name="T6" fmla="*/ 0 w 27"/>
                <a:gd name="T7" fmla="*/ 50 h 54"/>
                <a:gd name="T8" fmla="*/ 22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2" y="0"/>
                  </a:moveTo>
                  <a:lnTo>
                    <a:pt x="27" y="2"/>
                  </a:lnTo>
                  <a:lnTo>
                    <a:pt x="8" y="54"/>
                  </a:lnTo>
                  <a:lnTo>
                    <a:pt x="0" y="5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1" name="Freeform 94">
              <a:extLst>
                <a:ext uri="{FF2B5EF4-FFF2-40B4-BE49-F238E27FC236}">
                  <a16:creationId xmlns:a16="http://schemas.microsoft.com/office/drawing/2014/main" id="{71BF45C5-EA3F-46C5-9E1D-6EB73FE7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062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3 h 53"/>
                <a:gd name="T4" fmla="*/ 8 w 27"/>
                <a:gd name="T5" fmla="*/ 53 h 53"/>
                <a:gd name="T6" fmla="*/ 0 w 27"/>
                <a:gd name="T7" fmla="*/ 51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3"/>
                  </a:lnTo>
                  <a:lnTo>
                    <a:pt x="8" y="53"/>
                  </a:lnTo>
                  <a:lnTo>
                    <a:pt x="0" y="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2" name="Freeform 95">
              <a:extLst>
                <a:ext uri="{FF2B5EF4-FFF2-40B4-BE49-F238E27FC236}">
                  <a16:creationId xmlns:a16="http://schemas.microsoft.com/office/drawing/2014/main" id="{D654EAB0-A0C1-4B1A-B281-028A7AAA3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981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7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7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Freeform 96">
              <a:extLst>
                <a:ext uri="{FF2B5EF4-FFF2-40B4-BE49-F238E27FC236}">
                  <a16:creationId xmlns:a16="http://schemas.microsoft.com/office/drawing/2014/main" id="{0AAD9000-1DE9-420D-9916-87D23318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898"/>
              <a:ext cx="25" cy="52"/>
            </a:xfrm>
            <a:custGeom>
              <a:avLst/>
              <a:gdLst>
                <a:gd name="T0" fmla="*/ 19 w 25"/>
                <a:gd name="T1" fmla="*/ 0 h 52"/>
                <a:gd name="T2" fmla="*/ 25 w 25"/>
                <a:gd name="T3" fmla="*/ 2 h 52"/>
                <a:gd name="T4" fmla="*/ 6 w 25"/>
                <a:gd name="T5" fmla="*/ 52 h 52"/>
                <a:gd name="T6" fmla="*/ 0 w 25"/>
                <a:gd name="T7" fmla="*/ 50 h 52"/>
                <a:gd name="T8" fmla="*/ 19 w 2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2"/>
                <a:gd name="T17" fmla="*/ 25 w 2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2">
                  <a:moveTo>
                    <a:pt x="19" y="0"/>
                  </a:moveTo>
                  <a:lnTo>
                    <a:pt x="25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4" name="Freeform 97">
              <a:extLst>
                <a:ext uri="{FF2B5EF4-FFF2-40B4-BE49-F238E27FC236}">
                  <a16:creationId xmlns:a16="http://schemas.microsoft.com/office/drawing/2014/main" id="{61EF3093-B2DF-40C2-89B8-31B79B0CB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816"/>
              <a:ext cx="25" cy="54"/>
            </a:xfrm>
            <a:custGeom>
              <a:avLst/>
              <a:gdLst>
                <a:gd name="T0" fmla="*/ 19 w 25"/>
                <a:gd name="T1" fmla="*/ 0 h 54"/>
                <a:gd name="T2" fmla="*/ 25 w 25"/>
                <a:gd name="T3" fmla="*/ 2 h 54"/>
                <a:gd name="T4" fmla="*/ 6 w 25"/>
                <a:gd name="T5" fmla="*/ 54 h 54"/>
                <a:gd name="T6" fmla="*/ 0 w 25"/>
                <a:gd name="T7" fmla="*/ 50 h 54"/>
                <a:gd name="T8" fmla="*/ 19 w 2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19" y="0"/>
                  </a:moveTo>
                  <a:lnTo>
                    <a:pt x="25" y="2"/>
                  </a:lnTo>
                  <a:lnTo>
                    <a:pt x="6" y="54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Freeform 98">
              <a:extLst>
                <a:ext uri="{FF2B5EF4-FFF2-40B4-BE49-F238E27FC236}">
                  <a16:creationId xmlns:a16="http://schemas.microsoft.com/office/drawing/2014/main" id="{D51B4004-B843-43CE-AFC2-38EC6952A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1733"/>
              <a:ext cx="27" cy="54"/>
            </a:xfrm>
            <a:custGeom>
              <a:avLst/>
              <a:gdLst>
                <a:gd name="T0" fmla="*/ 20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20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0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Freeform 99">
              <a:extLst>
                <a:ext uri="{FF2B5EF4-FFF2-40B4-BE49-F238E27FC236}">
                  <a16:creationId xmlns:a16="http://schemas.microsoft.com/office/drawing/2014/main" id="{8F20826A-A9A8-48B2-9BC0-E6DFDECD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651"/>
              <a:ext cx="27" cy="54"/>
            </a:xfrm>
            <a:custGeom>
              <a:avLst/>
              <a:gdLst>
                <a:gd name="T0" fmla="*/ 19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19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19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7" name="Freeform 100">
              <a:extLst>
                <a:ext uri="{FF2B5EF4-FFF2-40B4-BE49-F238E27FC236}">
                  <a16:creationId xmlns:a16="http://schemas.microsoft.com/office/drawing/2014/main" id="{0A768A17-D389-45FC-8B0B-311163A38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1570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5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5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8" name="Freeform 101">
              <a:extLst>
                <a:ext uri="{FF2B5EF4-FFF2-40B4-BE49-F238E27FC236}">
                  <a16:creationId xmlns:a16="http://schemas.microsoft.com/office/drawing/2014/main" id="{1A273619-B297-4AA4-8DC9-30EB4EAF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532"/>
              <a:ext cx="10" cy="9"/>
            </a:xfrm>
            <a:custGeom>
              <a:avLst/>
              <a:gdLst>
                <a:gd name="T0" fmla="*/ 2 w 10"/>
                <a:gd name="T1" fmla="*/ 0 h 9"/>
                <a:gd name="T2" fmla="*/ 0 w 10"/>
                <a:gd name="T3" fmla="*/ 6 h 9"/>
                <a:gd name="T4" fmla="*/ 6 w 10"/>
                <a:gd name="T5" fmla="*/ 9 h 9"/>
                <a:gd name="T6" fmla="*/ 10 w 10"/>
                <a:gd name="T7" fmla="*/ 2 h 9"/>
                <a:gd name="T8" fmla="*/ 2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2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1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Freeform 102">
              <a:extLst>
                <a:ext uri="{FF2B5EF4-FFF2-40B4-BE49-F238E27FC236}">
                  <a16:creationId xmlns:a16="http://schemas.microsoft.com/office/drawing/2014/main" id="{26DE2365-2A33-4C0D-8938-9E82164F6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2866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Freeform 103">
              <a:extLst>
                <a:ext uri="{FF2B5EF4-FFF2-40B4-BE49-F238E27FC236}">
                  <a16:creationId xmlns:a16="http://schemas.microsoft.com/office/drawing/2014/main" id="{BF8F3FCE-8026-4F65-8CE6-DDA139224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2785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7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7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Freeform 104">
              <a:extLst>
                <a:ext uri="{FF2B5EF4-FFF2-40B4-BE49-F238E27FC236}">
                  <a16:creationId xmlns:a16="http://schemas.microsoft.com/office/drawing/2014/main" id="{E805C0AE-24DE-4DF9-A165-F8BEEC569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703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2 h 53"/>
                <a:gd name="T4" fmla="*/ 8 w 27"/>
                <a:gd name="T5" fmla="*/ 53 h 53"/>
                <a:gd name="T6" fmla="*/ 0 w 27"/>
                <a:gd name="T7" fmla="*/ 50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2"/>
                  </a:lnTo>
                  <a:lnTo>
                    <a:pt x="8" y="53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Freeform 105">
              <a:extLst>
                <a:ext uri="{FF2B5EF4-FFF2-40B4-BE49-F238E27FC236}">
                  <a16:creationId xmlns:a16="http://schemas.microsoft.com/office/drawing/2014/main" id="{D284DD5E-2112-486E-B562-A17CFC701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620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2 h 54"/>
                <a:gd name="T4" fmla="*/ 8 w 27"/>
                <a:gd name="T5" fmla="*/ 54 h 54"/>
                <a:gd name="T6" fmla="*/ 0 w 27"/>
                <a:gd name="T7" fmla="*/ 50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2"/>
                  </a:lnTo>
                  <a:lnTo>
                    <a:pt x="8" y="54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3" name="Freeform 106">
              <a:extLst>
                <a:ext uri="{FF2B5EF4-FFF2-40B4-BE49-F238E27FC236}">
                  <a16:creationId xmlns:a16="http://schemas.microsoft.com/office/drawing/2014/main" id="{24516C4F-5F96-48E3-BBA6-7E104A63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2538"/>
              <a:ext cx="25" cy="53"/>
            </a:xfrm>
            <a:custGeom>
              <a:avLst/>
              <a:gdLst>
                <a:gd name="T0" fmla="*/ 20 w 25"/>
                <a:gd name="T1" fmla="*/ 0 h 53"/>
                <a:gd name="T2" fmla="*/ 25 w 25"/>
                <a:gd name="T3" fmla="*/ 3 h 53"/>
                <a:gd name="T4" fmla="*/ 6 w 25"/>
                <a:gd name="T5" fmla="*/ 53 h 53"/>
                <a:gd name="T6" fmla="*/ 0 w 25"/>
                <a:gd name="T7" fmla="*/ 51 h 53"/>
                <a:gd name="T8" fmla="*/ 20 w 25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3"/>
                <a:gd name="T17" fmla="*/ 25 w 2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3">
                  <a:moveTo>
                    <a:pt x="20" y="0"/>
                  </a:moveTo>
                  <a:lnTo>
                    <a:pt x="25" y="3"/>
                  </a:lnTo>
                  <a:lnTo>
                    <a:pt x="6" y="53"/>
                  </a:lnTo>
                  <a:lnTo>
                    <a:pt x="0" y="5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4" name="Freeform 107">
              <a:extLst>
                <a:ext uri="{FF2B5EF4-FFF2-40B4-BE49-F238E27FC236}">
                  <a16:creationId xmlns:a16="http://schemas.microsoft.com/office/drawing/2014/main" id="{C5C4B974-B60B-4A9F-BDFD-45E3AB412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457"/>
              <a:ext cx="25" cy="52"/>
            </a:xfrm>
            <a:custGeom>
              <a:avLst/>
              <a:gdLst>
                <a:gd name="T0" fmla="*/ 19 w 25"/>
                <a:gd name="T1" fmla="*/ 0 h 52"/>
                <a:gd name="T2" fmla="*/ 25 w 25"/>
                <a:gd name="T3" fmla="*/ 2 h 52"/>
                <a:gd name="T4" fmla="*/ 6 w 25"/>
                <a:gd name="T5" fmla="*/ 52 h 52"/>
                <a:gd name="T6" fmla="*/ 0 w 25"/>
                <a:gd name="T7" fmla="*/ 50 h 52"/>
                <a:gd name="T8" fmla="*/ 19 w 2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2"/>
                <a:gd name="T17" fmla="*/ 25 w 2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2">
                  <a:moveTo>
                    <a:pt x="19" y="0"/>
                  </a:moveTo>
                  <a:lnTo>
                    <a:pt x="25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Freeform 108">
              <a:extLst>
                <a:ext uri="{FF2B5EF4-FFF2-40B4-BE49-F238E27FC236}">
                  <a16:creationId xmlns:a16="http://schemas.microsoft.com/office/drawing/2014/main" id="{FA4F9F26-7293-4043-B59E-B3B960383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2374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6" name="Freeform 109">
              <a:extLst>
                <a:ext uri="{FF2B5EF4-FFF2-40B4-BE49-F238E27FC236}">
                  <a16:creationId xmlns:a16="http://schemas.microsoft.com/office/drawing/2014/main" id="{ACA0A120-36CB-4E4F-8860-8882D6A9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292"/>
              <a:ext cx="27" cy="54"/>
            </a:xfrm>
            <a:custGeom>
              <a:avLst/>
              <a:gdLst>
                <a:gd name="T0" fmla="*/ 20 w 27"/>
                <a:gd name="T1" fmla="*/ 0 h 54"/>
                <a:gd name="T2" fmla="*/ 27 w 27"/>
                <a:gd name="T3" fmla="*/ 2 h 54"/>
                <a:gd name="T4" fmla="*/ 6 w 27"/>
                <a:gd name="T5" fmla="*/ 54 h 54"/>
                <a:gd name="T6" fmla="*/ 0 w 27"/>
                <a:gd name="T7" fmla="*/ 50 h 54"/>
                <a:gd name="T8" fmla="*/ 20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0" y="0"/>
                  </a:moveTo>
                  <a:lnTo>
                    <a:pt x="27" y="2"/>
                  </a:lnTo>
                  <a:lnTo>
                    <a:pt x="6" y="54"/>
                  </a:lnTo>
                  <a:lnTo>
                    <a:pt x="0" y="5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Freeform 110">
              <a:extLst>
                <a:ext uri="{FF2B5EF4-FFF2-40B4-BE49-F238E27FC236}">
                  <a16:creationId xmlns:a16="http://schemas.microsoft.com/office/drawing/2014/main" id="{D105E234-5C48-423B-82CD-7C858A814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2209"/>
              <a:ext cx="27" cy="54"/>
            </a:xfrm>
            <a:custGeom>
              <a:avLst/>
              <a:gdLst>
                <a:gd name="T0" fmla="*/ 19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19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19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8" name="Freeform 111">
              <a:extLst>
                <a:ext uri="{FF2B5EF4-FFF2-40B4-BE49-F238E27FC236}">
                  <a16:creationId xmlns:a16="http://schemas.microsoft.com/office/drawing/2014/main" id="{31A93078-3FDF-4719-9DD0-2527C465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127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4 h 54"/>
                <a:gd name="T4" fmla="*/ 5 w 27"/>
                <a:gd name="T5" fmla="*/ 54 h 54"/>
                <a:gd name="T6" fmla="*/ 0 w 27"/>
                <a:gd name="T7" fmla="*/ 52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4"/>
                  </a:lnTo>
                  <a:lnTo>
                    <a:pt x="5" y="54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9" name="Freeform 112">
              <a:extLst>
                <a:ext uri="{FF2B5EF4-FFF2-40B4-BE49-F238E27FC236}">
                  <a16:creationId xmlns:a16="http://schemas.microsoft.com/office/drawing/2014/main" id="{338ED022-9EDD-498C-B006-BB47B90A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2630"/>
              <a:ext cx="46" cy="61"/>
            </a:xfrm>
            <a:custGeom>
              <a:avLst/>
              <a:gdLst>
                <a:gd name="T0" fmla="*/ 2 w 46"/>
                <a:gd name="T1" fmla="*/ 61 h 61"/>
                <a:gd name="T2" fmla="*/ 0 w 46"/>
                <a:gd name="T3" fmla="*/ 0 h 61"/>
                <a:gd name="T4" fmla="*/ 0 w 46"/>
                <a:gd name="T5" fmla="*/ 0 h 61"/>
                <a:gd name="T6" fmla="*/ 2 w 46"/>
                <a:gd name="T7" fmla="*/ 0 h 61"/>
                <a:gd name="T8" fmla="*/ 2 w 46"/>
                <a:gd name="T9" fmla="*/ 2 h 61"/>
                <a:gd name="T10" fmla="*/ 3 w 46"/>
                <a:gd name="T11" fmla="*/ 4 h 61"/>
                <a:gd name="T12" fmla="*/ 5 w 46"/>
                <a:gd name="T13" fmla="*/ 4 h 61"/>
                <a:gd name="T14" fmla="*/ 5 w 46"/>
                <a:gd name="T15" fmla="*/ 6 h 61"/>
                <a:gd name="T16" fmla="*/ 7 w 46"/>
                <a:gd name="T17" fmla="*/ 6 h 61"/>
                <a:gd name="T18" fmla="*/ 7 w 46"/>
                <a:gd name="T19" fmla="*/ 7 h 61"/>
                <a:gd name="T20" fmla="*/ 9 w 46"/>
                <a:gd name="T21" fmla="*/ 7 h 61"/>
                <a:gd name="T22" fmla="*/ 11 w 46"/>
                <a:gd name="T23" fmla="*/ 9 h 61"/>
                <a:gd name="T24" fmla="*/ 11 w 46"/>
                <a:gd name="T25" fmla="*/ 9 h 61"/>
                <a:gd name="T26" fmla="*/ 13 w 46"/>
                <a:gd name="T27" fmla="*/ 11 h 61"/>
                <a:gd name="T28" fmla="*/ 15 w 46"/>
                <a:gd name="T29" fmla="*/ 11 h 61"/>
                <a:gd name="T30" fmla="*/ 17 w 46"/>
                <a:gd name="T31" fmla="*/ 11 h 61"/>
                <a:gd name="T32" fmla="*/ 17 w 46"/>
                <a:gd name="T33" fmla="*/ 13 h 61"/>
                <a:gd name="T34" fmla="*/ 19 w 46"/>
                <a:gd name="T35" fmla="*/ 13 h 61"/>
                <a:gd name="T36" fmla="*/ 21 w 46"/>
                <a:gd name="T37" fmla="*/ 13 h 61"/>
                <a:gd name="T38" fmla="*/ 21 w 46"/>
                <a:gd name="T39" fmla="*/ 15 h 61"/>
                <a:gd name="T40" fmla="*/ 23 w 46"/>
                <a:gd name="T41" fmla="*/ 15 h 61"/>
                <a:gd name="T42" fmla="*/ 25 w 46"/>
                <a:gd name="T43" fmla="*/ 15 h 61"/>
                <a:gd name="T44" fmla="*/ 26 w 46"/>
                <a:gd name="T45" fmla="*/ 15 h 61"/>
                <a:gd name="T46" fmla="*/ 26 w 46"/>
                <a:gd name="T47" fmla="*/ 17 h 61"/>
                <a:gd name="T48" fmla="*/ 28 w 46"/>
                <a:gd name="T49" fmla="*/ 17 h 61"/>
                <a:gd name="T50" fmla="*/ 30 w 46"/>
                <a:gd name="T51" fmla="*/ 17 h 61"/>
                <a:gd name="T52" fmla="*/ 32 w 46"/>
                <a:gd name="T53" fmla="*/ 17 h 61"/>
                <a:gd name="T54" fmla="*/ 34 w 46"/>
                <a:gd name="T55" fmla="*/ 17 h 61"/>
                <a:gd name="T56" fmla="*/ 34 w 46"/>
                <a:gd name="T57" fmla="*/ 17 h 61"/>
                <a:gd name="T58" fmla="*/ 36 w 46"/>
                <a:gd name="T59" fmla="*/ 17 h 61"/>
                <a:gd name="T60" fmla="*/ 38 w 46"/>
                <a:gd name="T61" fmla="*/ 17 h 61"/>
                <a:gd name="T62" fmla="*/ 40 w 46"/>
                <a:gd name="T63" fmla="*/ 17 h 61"/>
                <a:gd name="T64" fmla="*/ 42 w 46"/>
                <a:gd name="T65" fmla="*/ 17 h 61"/>
                <a:gd name="T66" fmla="*/ 44 w 46"/>
                <a:gd name="T67" fmla="*/ 17 h 61"/>
                <a:gd name="T68" fmla="*/ 46 w 46"/>
                <a:gd name="T69" fmla="*/ 17 h 61"/>
                <a:gd name="T70" fmla="*/ 2 w 46"/>
                <a:gd name="T71" fmla="*/ 61 h 61"/>
                <a:gd name="T72" fmla="*/ 2 w 46"/>
                <a:gd name="T73" fmla="*/ 61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1"/>
                <a:gd name="T113" fmla="*/ 46 w 46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1">
                  <a:moveTo>
                    <a:pt x="2" y="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7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Freeform 113">
              <a:extLst>
                <a:ext uri="{FF2B5EF4-FFF2-40B4-BE49-F238E27FC236}">
                  <a16:creationId xmlns:a16="http://schemas.microsoft.com/office/drawing/2014/main" id="{951ED686-A3BF-41FE-9AC1-392B6ABB1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2509"/>
              <a:ext cx="67" cy="157"/>
            </a:xfrm>
            <a:custGeom>
              <a:avLst/>
              <a:gdLst>
                <a:gd name="T0" fmla="*/ 62 w 67"/>
                <a:gd name="T1" fmla="*/ 0 h 157"/>
                <a:gd name="T2" fmla="*/ 0 w 67"/>
                <a:gd name="T3" fmla="*/ 153 h 157"/>
                <a:gd name="T4" fmla="*/ 6 w 67"/>
                <a:gd name="T5" fmla="*/ 157 h 157"/>
                <a:gd name="T6" fmla="*/ 67 w 67"/>
                <a:gd name="T7" fmla="*/ 2 h 157"/>
                <a:gd name="T8" fmla="*/ 62 w 67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57"/>
                <a:gd name="T17" fmla="*/ 67 w 6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57">
                  <a:moveTo>
                    <a:pt x="62" y="0"/>
                  </a:moveTo>
                  <a:lnTo>
                    <a:pt x="0" y="153"/>
                  </a:lnTo>
                  <a:lnTo>
                    <a:pt x="6" y="157"/>
                  </a:lnTo>
                  <a:lnTo>
                    <a:pt x="67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Freeform 114">
              <a:extLst>
                <a:ext uri="{FF2B5EF4-FFF2-40B4-BE49-F238E27FC236}">
                  <a16:creationId xmlns:a16="http://schemas.microsoft.com/office/drawing/2014/main" id="{3851DEA1-2AA2-4BB7-86C4-1551C18BD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484"/>
              <a:ext cx="44" cy="61"/>
            </a:xfrm>
            <a:custGeom>
              <a:avLst/>
              <a:gdLst>
                <a:gd name="T0" fmla="*/ 42 w 44"/>
                <a:gd name="T1" fmla="*/ 0 h 61"/>
                <a:gd name="T2" fmla="*/ 0 w 44"/>
                <a:gd name="T3" fmla="*/ 42 h 61"/>
                <a:gd name="T4" fmla="*/ 0 w 44"/>
                <a:gd name="T5" fmla="*/ 42 h 61"/>
                <a:gd name="T6" fmla="*/ 0 w 44"/>
                <a:gd name="T7" fmla="*/ 42 h 61"/>
                <a:gd name="T8" fmla="*/ 2 w 44"/>
                <a:gd name="T9" fmla="*/ 42 h 61"/>
                <a:gd name="T10" fmla="*/ 4 w 44"/>
                <a:gd name="T11" fmla="*/ 42 h 61"/>
                <a:gd name="T12" fmla="*/ 6 w 44"/>
                <a:gd name="T13" fmla="*/ 42 h 61"/>
                <a:gd name="T14" fmla="*/ 7 w 44"/>
                <a:gd name="T15" fmla="*/ 42 h 61"/>
                <a:gd name="T16" fmla="*/ 9 w 44"/>
                <a:gd name="T17" fmla="*/ 42 h 61"/>
                <a:gd name="T18" fmla="*/ 9 w 44"/>
                <a:gd name="T19" fmla="*/ 42 h 61"/>
                <a:gd name="T20" fmla="*/ 11 w 44"/>
                <a:gd name="T21" fmla="*/ 42 h 61"/>
                <a:gd name="T22" fmla="*/ 13 w 44"/>
                <a:gd name="T23" fmla="*/ 44 h 61"/>
                <a:gd name="T24" fmla="*/ 15 w 44"/>
                <a:gd name="T25" fmla="*/ 44 h 61"/>
                <a:gd name="T26" fmla="*/ 17 w 44"/>
                <a:gd name="T27" fmla="*/ 44 h 61"/>
                <a:gd name="T28" fmla="*/ 17 w 44"/>
                <a:gd name="T29" fmla="*/ 44 h 61"/>
                <a:gd name="T30" fmla="*/ 19 w 44"/>
                <a:gd name="T31" fmla="*/ 44 h 61"/>
                <a:gd name="T32" fmla="*/ 21 w 44"/>
                <a:gd name="T33" fmla="*/ 44 h 61"/>
                <a:gd name="T34" fmla="*/ 23 w 44"/>
                <a:gd name="T35" fmla="*/ 46 h 61"/>
                <a:gd name="T36" fmla="*/ 23 w 44"/>
                <a:gd name="T37" fmla="*/ 46 h 61"/>
                <a:gd name="T38" fmla="*/ 25 w 44"/>
                <a:gd name="T39" fmla="*/ 46 h 61"/>
                <a:gd name="T40" fmla="*/ 27 w 44"/>
                <a:gd name="T41" fmla="*/ 48 h 61"/>
                <a:gd name="T42" fmla="*/ 29 w 44"/>
                <a:gd name="T43" fmla="*/ 48 h 61"/>
                <a:gd name="T44" fmla="*/ 29 w 44"/>
                <a:gd name="T45" fmla="*/ 48 h 61"/>
                <a:gd name="T46" fmla="*/ 31 w 44"/>
                <a:gd name="T47" fmla="*/ 50 h 61"/>
                <a:gd name="T48" fmla="*/ 32 w 44"/>
                <a:gd name="T49" fmla="*/ 50 h 61"/>
                <a:gd name="T50" fmla="*/ 32 w 44"/>
                <a:gd name="T51" fmla="*/ 52 h 61"/>
                <a:gd name="T52" fmla="*/ 34 w 44"/>
                <a:gd name="T53" fmla="*/ 52 h 61"/>
                <a:gd name="T54" fmla="*/ 36 w 44"/>
                <a:gd name="T55" fmla="*/ 54 h 61"/>
                <a:gd name="T56" fmla="*/ 36 w 44"/>
                <a:gd name="T57" fmla="*/ 54 h 61"/>
                <a:gd name="T58" fmla="*/ 38 w 44"/>
                <a:gd name="T59" fmla="*/ 56 h 61"/>
                <a:gd name="T60" fmla="*/ 40 w 44"/>
                <a:gd name="T61" fmla="*/ 56 h 61"/>
                <a:gd name="T62" fmla="*/ 40 w 44"/>
                <a:gd name="T63" fmla="*/ 57 h 61"/>
                <a:gd name="T64" fmla="*/ 42 w 44"/>
                <a:gd name="T65" fmla="*/ 57 h 61"/>
                <a:gd name="T66" fmla="*/ 42 w 44"/>
                <a:gd name="T67" fmla="*/ 59 h 61"/>
                <a:gd name="T68" fmla="*/ 44 w 44"/>
                <a:gd name="T69" fmla="*/ 61 h 61"/>
                <a:gd name="T70" fmla="*/ 42 w 44"/>
                <a:gd name="T71" fmla="*/ 0 h 61"/>
                <a:gd name="T72" fmla="*/ 42 w 44"/>
                <a:gd name="T73" fmla="*/ 0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61"/>
                <a:gd name="T113" fmla="*/ 44 w 44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61">
                  <a:moveTo>
                    <a:pt x="42" y="0"/>
                  </a:move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2" name="Freeform 115">
              <a:extLst>
                <a:ext uri="{FF2B5EF4-FFF2-40B4-BE49-F238E27FC236}">
                  <a16:creationId xmlns:a16="http://schemas.microsoft.com/office/drawing/2014/main" id="{F1A1CC7D-31BE-4E18-A9FF-BAA7E35B9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20"/>
              <a:ext cx="46" cy="62"/>
            </a:xfrm>
            <a:custGeom>
              <a:avLst/>
              <a:gdLst>
                <a:gd name="T0" fmla="*/ 2 w 46"/>
                <a:gd name="T1" fmla="*/ 62 h 62"/>
                <a:gd name="T2" fmla="*/ 0 w 46"/>
                <a:gd name="T3" fmla="*/ 0 h 62"/>
                <a:gd name="T4" fmla="*/ 0 w 46"/>
                <a:gd name="T5" fmla="*/ 0 h 62"/>
                <a:gd name="T6" fmla="*/ 2 w 46"/>
                <a:gd name="T7" fmla="*/ 2 h 62"/>
                <a:gd name="T8" fmla="*/ 2 w 46"/>
                <a:gd name="T9" fmla="*/ 4 h 62"/>
                <a:gd name="T10" fmla="*/ 4 w 46"/>
                <a:gd name="T11" fmla="*/ 4 h 62"/>
                <a:gd name="T12" fmla="*/ 6 w 46"/>
                <a:gd name="T13" fmla="*/ 6 h 62"/>
                <a:gd name="T14" fmla="*/ 6 w 46"/>
                <a:gd name="T15" fmla="*/ 6 h 62"/>
                <a:gd name="T16" fmla="*/ 8 w 46"/>
                <a:gd name="T17" fmla="*/ 8 h 62"/>
                <a:gd name="T18" fmla="*/ 10 w 46"/>
                <a:gd name="T19" fmla="*/ 8 h 62"/>
                <a:gd name="T20" fmla="*/ 10 w 46"/>
                <a:gd name="T21" fmla="*/ 10 h 62"/>
                <a:gd name="T22" fmla="*/ 12 w 46"/>
                <a:gd name="T23" fmla="*/ 10 h 62"/>
                <a:gd name="T24" fmla="*/ 14 w 46"/>
                <a:gd name="T25" fmla="*/ 12 h 62"/>
                <a:gd name="T26" fmla="*/ 14 w 46"/>
                <a:gd name="T27" fmla="*/ 12 h 62"/>
                <a:gd name="T28" fmla="*/ 16 w 46"/>
                <a:gd name="T29" fmla="*/ 14 h 62"/>
                <a:gd name="T30" fmla="*/ 18 w 46"/>
                <a:gd name="T31" fmla="*/ 14 h 62"/>
                <a:gd name="T32" fmla="*/ 18 w 46"/>
                <a:gd name="T33" fmla="*/ 14 h 62"/>
                <a:gd name="T34" fmla="*/ 20 w 46"/>
                <a:gd name="T35" fmla="*/ 16 h 62"/>
                <a:gd name="T36" fmla="*/ 21 w 46"/>
                <a:gd name="T37" fmla="*/ 16 h 62"/>
                <a:gd name="T38" fmla="*/ 23 w 46"/>
                <a:gd name="T39" fmla="*/ 16 h 62"/>
                <a:gd name="T40" fmla="*/ 23 w 46"/>
                <a:gd name="T41" fmla="*/ 16 h 62"/>
                <a:gd name="T42" fmla="*/ 25 w 46"/>
                <a:gd name="T43" fmla="*/ 17 h 62"/>
                <a:gd name="T44" fmla="*/ 27 w 46"/>
                <a:gd name="T45" fmla="*/ 17 h 62"/>
                <a:gd name="T46" fmla="*/ 29 w 46"/>
                <a:gd name="T47" fmla="*/ 17 h 62"/>
                <a:gd name="T48" fmla="*/ 29 w 46"/>
                <a:gd name="T49" fmla="*/ 17 h 62"/>
                <a:gd name="T50" fmla="*/ 31 w 46"/>
                <a:gd name="T51" fmla="*/ 17 h 62"/>
                <a:gd name="T52" fmla="*/ 33 w 46"/>
                <a:gd name="T53" fmla="*/ 17 h 62"/>
                <a:gd name="T54" fmla="*/ 35 w 46"/>
                <a:gd name="T55" fmla="*/ 19 h 62"/>
                <a:gd name="T56" fmla="*/ 37 w 46"/>
                <a:gd name="T57" fmla="*/ 19 h 62"/>
                <a:gd name="T58" fmla="*/ 37 w 46"/>
                <a:gd name="T59" fmla="*/ 19 h 62"/>
                <a:gd name="T60" fmla="*/ 39 w 46"/>
                <a:gd name="T61" fmla="*/ 19 h 62"/>
                <a:gd name="T62" fmla="*/ 41 w 46"/>
                <a:gd name="T63" fmla="*/ 19 h 62"/>
                <a:gd name="T64" fmla="*/ 43 w 46"/>
                <a:gd name="T65" fmla="*/ 19 h 62"/>
                <a:gd name="T66" fmla="*/ 44 w 46"/>
                <a:gd name="T67" fmla="*/ 19 h 62"/>
                <a:gd name="T68" fmla="*/ 46 w 46"/>
                <a:gd name="T69" fmla="*/ 19 h 62"/>
                <a:gd name="T70" fmla="*/ 2 w 46"/>
                <a:gd name="T71" fmla="*/ 62 h 62"/>
                <a:gd name="T72" fmla="*/ 2 w 46"/>
                <a:gd name="T73" fmla="*/ 62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2"/>
                <a:gd name="T113" fmla="*/ 46 w 46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2">
                  <a:moveTo>
                    <a:pt x="2" y="6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Freeform 116">
              <a:extLst>
                <a:ext uri="{FF2B5EF4-FFF2-40B4-BE49-F238E27FC236}">
                  <a16:creationId xmlns:a16="http://schemas.microsoft.com/office/drawing/2014/main" id="{8BE0C9AF-817E-4EA1-9629-55D34037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449"/>
              <a:ext cx="88" cy="208"/>
            </a:xfrm>
            <a:custGeom>
              <a:avLst/>
              <a:gdLst>
                <a:gd name="T0" fmla="*/ 81 w 88"/>
                <a:gd name="T1" fmla="*/ 0 h 208"/>
                <a:gd name="T2" fmla="*/ 0 w 88"/>
                <a:gd name="T3" fmla="*/ 206 h 208"/>
                <a:gd name="T4" fmla="*/ 6 w 88"/>
                <a:gd name="T5" fmla="*/ 208 h 208"/>
                <a:gd name="T6" fmla="*/ 88 w 88"/>
                <a:gd name="T7" fmla="*/ 4 h 208"/>
                <a:gd name="T8" fmla="*/ 81 w 88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208"/>
                <a:gd name="T17" fmla="*/ 88 w 88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208">
                  <a:moveTo>
                    <a:pt x="81" y="0"/>
                  </a:moveTo>
                  <a:lnTo>
                    <a:pt x="0" y="206"/>
                  </a:lnTo>
                  <a:lnTo>
                    <a:pt x="6" y="208"/>
                  </a:lnTo>
                  <a:lnTo>
                    <a:pt x="88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Freeform 117">
              <a:extLst>
                <a:ext uri="{FF2B5EF4-FFF2-40B4-BE49-F238E27FC236}">
                  <a16:creationId xmlns:a16="http://schemas.microsoft.com/office/drawing/2014/main" id="{2E7F32D4-CC27-435B-9826-35169B53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424"/>
              <a:ext cx="44" cy="62"/>
            </a:xfrm>
            <a:custGeom>
              <a:avLst/>
              <a:gdLst>
                <a:gd name="T0" fmla="*/ 44 w 44"/>
                <a:gd name="T1" fmla="*/ 0 h 62"/>
                <a:gd name="T2" fmla="*/ 0 w 44"/>
                <a:gd name="T3" fmla="*/ 45 h 62"/>
                <a:gd name="T4" fmla="*/ 0 w 44"/>
                <a:gd name="T5" fmla="*/ 45 h 62"/>
                <a:gd name="T6" fmla="*/ 2 w 44"/>
                <a:gd name="T7" fmla="*/ 45 h 62"/>
                <a:gd name="T8" fmla="*/ 4 w 44"/>
                <a:gd name="T9" fmla="*/ 45 h 62"/>
                <a:gd name="T10" fmla="*/ 6 w 44"/>
                <a:gd name="T11" fmla="*/ 45 h 62"/>
                <a:gd name="T12" fmla="*/ 6 w 44"/>
                <a:gd name="T13" fmla="*/ 45 h 62"/>
                <a:gd name="T14" fmla="*/ 7 w 44"/>
                <a:gd name="T15" fmla="*/ 45 h 62"/>
                <a:gd name="T16" fmla="*/ 9 w 44"/>
                <a:gd name="T17" fmla="*/ 45 h 62"/>
                <a:gd name="T18" fmla="*/ 11 w 44"/>
                <a:gd name="T19" fmla="*/ 45 h 62"/>
                <a:gd name="T20" fmla="*/ 13 w 44"/>
                <a:gd name="T21" fmla="*/ 45 h 62"/>
                <a:gd name="T22" fmla="*/ 13 w 44"/>
                <a:gd name="T23" fmla="*/ 45 h 62"/>
                <a:gd name="T24" fmla="*/ 15 w 44"/>
                <a:gd name="T25" fmla="*/ 45 h 62"/>
                <a:gd name="T26" fmla="*/ 17 w 44"/>
                <a:gd name="T27" fmla="*/ 46 h 62"/>
                <a:gd name="T28" fmla="*/ 19 w 44"/>
                <a:gd name="T29" fmla="*/ 46 h 62"/>
                <a:gd name="T30" fmla="*/ 21 w 44"/>
                <a:gd name="T31" fmla="*/ 46 h 62"/>
                <a:gd name="T32" fmla="*/ 21 w 44"/>
                <a:gd name="T33" fmla="*/ 46 h 62"/>
                <a:gd name="T34" fmla="*/ 23 w 44"/>
                <a:gd name="T35" fmla="*/ 46 h 62"/>
                <a:gd name="T36" fmla="*/ 25 w 44"/>
                <a:gd name="T37" fmla="*/ 48 h 62"/>
                <a:gd name="T38" fmla="*/ 27 w 44"/>
                <a:gd name="T39" fmla="*/ 48 h 62"/>
                <a:gd name="T40" fmla="*/ 27 w 44"/>
                <a:gd name="T41" fmla="*/ 48 h 62"/>
                <a:gd name="T42" fmla="*/ 29 w 44"/>
                <a:gd name="T43" fmla="*/ 50 h 62"/>
                <a:gd name="T44" fmla="*/ 30 w 44"/>
                <a:gd name="T45" fmla="*/ 50 h 62"/>
                <a:gd name="T46" fmla="*/ 30 w 44"/>
                <a:gd name="T47" fmla="*/ 50 h 62"/>
                <a:gd name="T48" fmla="*/ 32 w 44"/>
                <a:gd name="T49" fmla="*/ 52 h 62"/>
                <a:gd name="T50" fmla="*/ 34 w 44"/>
                <a:gd name="T51" fmla="*/ 52 h 62"/>
                <a:gd name="T52" fmla="*/ 34 w 44"/>
                <a:gd name="T53" fmla="*/ 54 h 62"/>
                <a:gd name="T54" fmla="*/ 36 w 44"/>
                <a:gd name="T55" fmla="*/ 54 h 62"/>
                <a:gd name="T56" fmla="*/ 38 w 44"/>
                <a:gd name="T57" fmla="*/ 56 h 62"/>
                <a:gd name="T58" fmla="*/ 38 w 44"/>
                <a:gd name="T59" fmla="*/ 56 h 62"/>
                <a:gd name="T60" fmla="*/ 40 w 44"/>
                <a:gd name="T61" fmla="*/ 58 h 62"/>
                <a:gd name="T62" fmla="*/ 42 w 44"/>
                <a:gd name="T63" fmla="*/ 58 h 62"/>
                <a:gd name="T64" fmla="*/ 42 w 44"/>
                <a:gd name="T65" fmla="*/ 60 h 62"/>
                <a:gd name="T66" fmla="*/ 44 w 44"/>
                <a:gd name="T67" fmla="*/ 62 h 62"/>
                <a:gd name="T68" fmla="*/ 44 w 44"/>
                <a:gd name="T69" fmla="*/ 62 h 62"/>
                <a:gd name="T70" fmla="*/ 44 w 44"/>
                <a:gd name="T71" fmla="*/ 0 h 62"/>
                <a:gd name="T72" fmla="*/ 44 w 44"/>
                <a:gd name="T73" fmla="*/ 0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62"/>
                <a:gd name="T113" fmla="*/ 44 w 44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62">
                  <a:moveTo>
                    <a:pt x="44" y="0"/>
                  </a:move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4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5" name="Freeform 118">
              <a:extLst>
                <a:ext uri="{FF2B5EF4-FFF2-40B4-BE49-F238E27FC236}">
                  <a16:creationId xmlns:a16="http://schemas.microsoft.com/office/drawing/2014/main" id="{BA6A1FB0-7545-45C3-86D1-A5FE4AF57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714"/>
              <a:ext cx="25" cy="54"/>
            </a:xfrm>
            <a:custGeom>
              <a:avLst/>
              <a:gdLst>
                <a:gd name="T0" fmla="*/ 19 w 25"/>
                <a:gd name="T1" fmla="*/ 0 h 54"/>
                <a:gd name="T2" fmla="*/ 25 w 25"/>
                <a:gd name="T3" fmla="*/ 4 h 54"/>
                <a:gd name="T4" fmla="*/ 6 w 25"/>
                <a:gd name="T5" fmla="*/ 54 h 54"/>
                <a:gd name="T6" fmla="*/ 0 w 25"/>
                <a:gd name="T7" fmla="*/ 52 h 54"/>
                <a:gd name="T8" fmla="*/ 19 w 2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19" y="0"/>
                  </a:moveTo>
                  <a:lnTo>
                    <a:pt x="25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Freeform 119">
              <a:extLst>
                <a:ext uri="{FF2B5EF4-FFF2-40B4-BE49-F238E27FC236}">
                  <a16:creationId xmlns:a16="http://schemas.microsoft.com/office/drawing/2014/main" id="{1190067D-BBBF-4A93-BAFF-9AF579B2B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634"/>
              <a:ext cx="25" cy="51"/>
            </a:xfrm>
            <a:custGeom>
              <a:avLst/>
              <a:gdLst>
                <a:gd name="T0" fmla="*/ 19 w 25"/>
                <a:gd name="T1" fmla="*/ 0 h 51"/>
                <a:gd name="T2" fmla="*/ 25 w 25"/>
                <a:gd name="T3" fmla="*/ 2 h 51"/>
                <a:gd name="T4" fmla="*/ 5 w 25"/>
                <a:gd name="T5" fmla="*/ 51 h 51"/>
                <a:gd name="T6" fmla="*/ 0 w 25"/>
                <a:gd name="T7" fmla="*/ 50 h 51"/>
                <a:gd name="T8" fmla="*/ 19 w 2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1"/>
                <a:gd name="T17" fmla="*/ 25 w 2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1">
                  <a:moveTo>
                    <a:pt x="19" y="0"/>
                  </a:moveTo>
                  <a:lnTo>
                    <a:pt x="25" y="2"/>
                  </a:lnTo>
                  <a:lnTo>
                    <a:pt x="5" y="51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7" name="Freeform 120">
              <a:extLst>
                <a:ext uri="{FF2B5EF4-FFF2-40B4-BE49-F238E27FC236}">
                  <a16:creationId xmlns:a16="http://schemas.microsoft.com/office/drawing/2014/main" id="{17CD1029-75A7-4857-AD56-B105DF25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2551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Freeform 121">
              <a:extLst>
                <a:ext uri="{FF2B5EF4-FFF2-40B4-BE49-F238E27FC236}">
                  <a16:creationId xmlns:a16="http://schemas.microsoft.com/office/drawing/2014/main" id="{6BB693B6-0B57-4063-BF29-8629EE4A3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2469"/>
              <a:ext cx="27" cy="53"/>
            </a:xfrm>
            <a:custGeom>
              <a:avLst/>
              <a:gdLst>
                <a:gd name="T0" fmla="*/ 19 w 27"/>
                <a:gd name="T1" fmla="*/ 0 h 53"/>
                <a:gd name="T2" fmla="*/ 27 w 27"/>
                <a:gd name="T3" fmla="*/ 1 h 53"/>
                <a:gd name="T4" fmla="*/ 6 w 27"/>
                <a:gd name="T5" fmla="*/ 53 h 53"/>
                <a:gd name="T6" fmla="*/ 0 w 27"/>
                <a:gd name="T7" fmla="*/ 49 h 53"/>
                <a:gd name="T8" fmla="*/ 19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19" y="0"/>
                  </a:moveTo>
                  <a:lnTo>
                    <a:pt x="27" y="1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9" name="Freeform 122">
              <a:extLst>
                <a:ext uri="{FF2B5EF4-FFF2-40B4-BE49-F238E27FC236}">
                  <a16:creationId xmlns:a16="http://schemas.microsoft.com/office/drawing/2014/main" id="{3D59C54F-7503-4921-8ADB-9AF60EC0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2386"/>
              <a:ext cx="26" cy="54"/>
            </a:xfrm>
            <a:custGeom>
              <a:avLst/>
              <a:gdLst>
                <a:gd name="T0" fmla="*/ 19 w 26"/>
                <a:gd name="T1" fmla="*/ 0 h 54"/>
                <a:gd name="T2" fmla="*/ 26 w 26"/>
                <a:gd name="T3" fmla="*/ 4 h 54"/>
                <a:gd name="T4" fmla="*/ 5 w 26"/>
                <a:gd name="T5" fmla="*/ 54 h 54"/>
                <a:gd name="T6" fmla="*/ 0 w 26"/>
                <a:gd name="T7" fmla="*/ 52 h 54"/>
                <a:gd name="T8" fmla="*/ 19 w 26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4"/>
                <a:gd name="T17" fmla="*/ 26 w 2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4">
                  <a:moveTo>
                    <a:pt x="19" y="0"/>
                  </a:moveTo>
                  <a:lnTo>
                    <a:pt x="26" y="4"/>
                  </a:lnTo>
                  <a:lnTo>
                    <a:pt x="5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0" name="Freeform 123">
              <a:extLst>
                <a:ext uri="{FF2B5EF4-FFF2-40B4-BE49-F238E27FC236}">
                  <a16:creationId xmlns:a16="http://schemas.microsoft.com/office/drawing/2014/main" id="{241E9889-9271-4B59-991C-B049D6120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305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1" name="Freeform 124">
              <a:extLst>
                <a:ext uri="{FF2B5EF4-FFF2-40B4-BE49-F238E27FC236}">
                  <a16:creationId xmlns:a16="http://schemas.microsoft.com/office/drawing/2014/main" id="{B51478E6-C965-4DCA-AE78-97773DD70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2254"/>
              <a:ext cx="13" cy="21"/>
            </a:xfrm>
            <a:custGeom>
              <a:avLst/>
              <a:gdLst>
                <a:gd name="T0" fmla="*/ 7 w 13"/>
                <a:gd name="T1" fmla="*/ 0 h 21"/>
                <a:gd name="T2" fmla="*/ 0 w 13"/>
                <a:gd name="T3" fmla="*/ 19 h 21"/>
                <a:gd name="T4" fmla="*/ 6 w 13"/>
                <a:gd name="T5" fmla="*/ 21 h 21"/>
                <a:gd name="T6" fmla="*/ 13 w 13"/>
                <a:gd name="T7" fmla="*/ 3 h 21"/>
                <a:gd name="T8" fmla="*/ 7 w 1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7" y="0"/>
                  </a:moveTo>
                  <a:lnTo>
                    <a:pt x="0" y="19"/>
                  </a:lnTo>
                  <a:lnTo>
                    <a:pt x="6" y="21"/>
                  </a:lnTo>
                  <a:lnTo>
                    <a:pt x="13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2" name="Line 125">
              <a:extLst>
                <a:ext uri="{FF2B5EF4-FFF2-40B4-BE49-F238E27FC236}">
                  <a16:creationId xmlns:a16="http://schemas.microsoft.com/office/drawing/2014/main" id="{5C53451F-27BF-47C3-AA53-ECF8EE35D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" y="3113"/>
              <a:ext cx="2200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3" name="Freeform 126">
              <a:extLst>
                <a:ext uri="{FF2B5EF4-FFF2-40B4-BE49-F238E27FC236}">
                  <a16:creationId xmlns:a16="http://schemas.microsoft.com/office/drawing/2014/main" id="{1BD1DAE1-7B23-4BFD-B8F0-F371A0CD8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2231"/>
              <a:ext cx="1438" cy="589"/>
            </a:xfrm>
            <a:custGeom>
              <a:avLst/>
              <a:gdLst>
                <a:gd name="T0" fmla="*/ 0 w 1438"/>
                <a:gd name="T1" fmla="*/ 17 h 589"/>
                <a:gd name="T2" fmla="*/ 1430 w 1438"/>
                <a:gd name="T3" fmla="*/ 589 h 589"/>
                <a:gd name="T4" fmla="*/ 1438 w 1438"/>
                <a:gd name="T5" fmla="*/ 572 h 589"/>
                <a:gd name="T6" fmla="*/ 6 w 1438"/>
                <a:gd name="T7" fmla="*/ 0 h 589"/>
                <a:gd name="T8" fmla="*/ 0 w 1438"/>
                <a:gd name="T9" fmla="*/ 17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"/>
                <a:gd name="T16" fmla="*/ 0 h 589"/>
                <a:gd name="T17" fmla="*/ 1438 w 1438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" h="589">
                  <a:moveTo>
                    <a:pt x="0" y="17"/>
                  </a:moveTo>
                  <a:lnTo>
                    <a:pt x="1430" y="589"/>
                  </a:lnTo>
                  <a:lnTo>
                    <a:pt x="1438" y="572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4" name="Freeform 127">
              <a:extLst>
                <a:ext uri="{FF2B5EF4-FFF2-40B4-BE49-F238E27FC236}">
                  <a16:creationId xmlns:a16="http://schemas.microsoft.com/office/drawing/2014/main" id="{D36370A0-7819-4421-A563-AF7679A6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2073"/>
              <a:ext cx="1437" cy="589"/>
            </a:xfrm>
            <a:custGeom>
              <a:avLst/>
              <a:gdLst>
                <a:gd name="T0" fmla="*/ 0 w 1437"/>
                <a:gd name="T1" fmla="*/ 17 h 589"/>
                <a:gd name="T2" fmla="*/ 1431 w 1437"/>
                <a:gd name="T3" fmla="*/ 589 h 589"/>
                <a:gd name="T4" fmla="*/ 1437 w 1437"/>
                <a:gd name="T5" fmla="*/ 572 h 589"/>
                <a:gd name="T6" fmla="*/ 7 w 1437"/>
                <a:gd name="T7" fmla="*/ 0 h 589"/>
                <a:gd name="T8" fmla="*/ 0 w 1437"/>
                <a:gd name="T9" fmla="*/ 17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7"/>
                <a:gd name="T16" fmla="*/ 0 h 589"/>
                <a:gd name="T17" fmla="*/ 1437 w 1437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7" h="589">
                  <a:moveTo>
                    <a:pt x="0" y="17"/>
                  </a:moveTo>
                  <a:lnTo>
                    <a:pt x="1431" y="589"/>
                  </a:lnTo>
                  <a:lnTo>
                    <a:pt x="1437" y="572"/>
                  </a:lnTo>
                  <a:lnTo>
                    <a:pt x="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5" name="Freeform 128">
              <a:extLst>
                <a:ext uri="{FF2B5EF4-FFF2-40B4-BE49-F238E27FC236}">
                  <a16:creationId xmlns:a16="http://schemas.microsoft.com/office/drawing/2014/main" id="{E9F136A0-7514-4E59-957B-632390B9B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1708"/>
              <a:ext cx="1440" cy="590"/>
            </a:xfrm>
            <a:custGeom>
              <a:avLst/>
              <a:gdLst>
                <a:gd name="T0" fmla="*/ 0 w 1440"/>
                <a:gd name="T1" fmla="*/ 18 h 590"/>
                <a:gd name="T2" fmla="*/ 1432 w 1440"/>
                <a:gd name="T3" fmla="*/ 590 h 590"/>
                <a:gd name="T4" fmla="*/ 1440 w 1440"/>
                <a:gd name="T5" fmla="*/ 572 h 590"/>
                <a:gd name="T6" fmla="*/ 8 w 1440"/>
                <a:gd name="T7" fmla="*/ 0 h 590"/>
                <a:gd name="T8" fmla="*/ 0 w 1440"/>
                <a:gd name="T9" fmla="*/ 18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0"/>
                <a:gd name="T16" fmla="*/ 0 h 590"/>
                <a:gd name="T17" fmla="*/ 1440 w 1440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0" h="590">
                  <a:moveTo>
                    <a:pt x="0" y="18"/>
                  </a:moveTo>
                  <a:lnTo>
                    <a:pt x="1432" y="590"/>
                  </a:lnTo>
                  <a:lnTo>
                    <a:pt x="1440" y="57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6" name="Freeform 129">
              <a:extLst>
                <a:ext uri="{FF2B5EF4-FFF2-40B4-BE49-F238E27FC236}">
                  <a16:creationId xmlns:a16="http://schemas.microsoft.com/office/drawing/2014/main" id="{88B84E79-EE49-4157-967C-DA3A2D0F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1866"/>
              <a:ext cx="1438" cy="587"/>
            </a:xfrm>
            <a:custGeom>
              <a:avLst/>
              <a:gdLst>
                <a:gd name="T0" fmla="*/ 0 w 1438"/>
                <a:gd name="T1" fmla="*/ 15 h 587"/>
                <a:gd name="T2" fmla="*/ 1430 w 1438"/>
                <a:gd name="T3" fmla="*/ 587 h 587"/>
                <a:gd name="T4" fmla="*/ 1438 w 1438"/>
                <a:gd name="T5" fmla="*/ 572 h 587"/>
                <a:gd name="T6" fmla="*/ 6 w 1438"/>
                <a:gd name="T7" fmla="*/ 0 h 587"/>
                <a:gd name="T8" fmla="*/ 0 w 1438"/>
                <a:gd name="T9" fmla="*/ 15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"/>
                <a:gd name="T16" fmla="*/ 0 h 587"/>
                <a:gd name="T17" fmla="*/ 1438 w 1438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" h="587">
                  <a:moveTo>
                    <a:pt x="0" y="15"/>
                  </a:moveTo>
                  <a:lnTo>
                    <a:pt x="1430" y="587"/>
                  </a:lnTo>
                  <a:lnTo>
                    <a:pt x="1438" y="572"/>
                  </a:lnTo>
                  <a:lnTo>
                    <a:pt x="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7" name="Freeform 130">
              <a:extLst>
                <a:ext uri="{FF2B5EF4-FFF2-40B4-BE49-F238E27FC236}">
                  <a16:creationId xmlns:a16="http://schemas.microsoft.com/office/drawing/2014/main" id="{924D1ACA-EF25-4271-BF69-9B7CDCCCE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54"/>
              <a:ext cx="48" cy="56"/>
            </a:xfrm>
            <a:custGeom>
              <a:avLst/>
              <a:gdLst>
                <a:gd name="T0" fmla="*/ 25 w 48"/>
                <a:gd name="T1" fmla="*/ 56 h 56"/>
                <a:gd name="T2" fmla="*/ 0 w 48"/>
                <a:gd name="T3" fmla="*/ 0 h 56"/>
                <a:gd name="T4" fmla="*/ 0 w 48"/>
                <a:gd name="T5" fmla="*/ 0 h 56"/>
                <a:gd name="T6" fmla="*/ 1 w 48"/>
                <a:gd name="T7" fmla="*/ 0 h 56"/>
                <a:gd name="T8" fmla="*/ 3 w 48"/>
                <a:gd name="T9" fmla="*/ 2 h 56"/>
                <a:gd name="T10" fmla="*/ 3 w 48"/>
                <a:gd name="T11" fmla="*/ 2 h 56"/>
                <a:gd name="T12" fmla="*/ 5 w 48"/>
                <a:gd name="T13" fmla="*/ 2 h 56"/>
                <a:gd name="T14" fmla="*/ 7 w 48"/>
                <a:gd name="T15" fmla="*/ 2 h 56"/>
                <a:gd name="T16" fmla="*/ 9 w 48"/>
                <a:gd name="T17" fmla="*/ 4 h 56"/>
                <a:gd name="T18" fmla="*/ 11 w 48"/>
                <a:gd name="T19" fmla="*/ 4 h 56"/>
                <a:gd name="T20" fmla="*/ 11 w 48"/>
                <a:gd name="T21" fmla="*/ 4 h 56"/>
                <a:gd name="T22" fmla="*/ 13 w 48"/>
                <a:gd name="T23" fmla="*/ 4 h 56"/>
                <a:gd name="T24" fmla="*/ 15 w 48"/>
                <a:gd name="T25" fmla="*/ 6 h 56"/>
                <a:gd name="T26" fmla="*/ 17 w 48"/>
                <a:gd name="T27" fmla="*/ 6 h 56"/>
                <a:gd name="T28" fmla="*/ 19 w 48"/>
                <a:gd name="T29" fmla="*/ 6 h 56"/>
                <a:gd name="T30" fmla="*/ 19 w 48"/>
                <a:gd name="T31" fmla="*/ 6 h 56"/>
                <a:gd name="T32" fmla="*/ 21 w 48"/>
                <a:gd name="T33" fmla="*/ 6 h 56"/>
                <a:gd name="T34" fmla="*/ 23 w 48"/>
                <a:gd name="T35" fmla="*/ 6 h 56"/>
                <a:gd name="T36" fmla="*/ 25 w 48"/>
                <a:gd name="T37" fmla="*/ 6 h 56"/>
                <a:gd name="T38" fmla="*/ 25 w 48"/>
                <a:gd name="T39" fmla="*/ 6 h 56"/>
                <a:gd name="T40" fmla="*/ 26 w 48"/>
                <a:gd name="T41" fmla="*/ 6 h 56"/>
                <a:gd name="T42" fmla="*/ 28 w 48"/>
                <a:gd name="T43" fmla="*/ 6 h 56"/>
                <a:gd name="T44" fmla="*/ 30 w 48"/>
                <a:gd name="T45" fmla="*/ 6 h 56"/>
                <a:gd name="T46" fmla="*/ 32 w 48"/>
                <a:gd name="T47" fmla="*/ 6 h 56"/>
                <a:gd name="T48" fmla="*/ 32 w 48"/>
                <a:gd name="T49" fmla="*/ 6 h 56"/>
                <a:gd name="T50" fmla="*/ 34 w 48"/>
                <a:gd name="T51" fmla="*/ 4 h 56"/>
                <a:gd name="T52" fmla="*/ 36 w 48"/>
                <a:gd name="T53" fmla="*/ 4 h 56"/>
                <a:gd name="T54" fmla="*/ 38 w 48"/>
                <a:gd name="T55" fmla="*/ 4 h 56"/>
                <a:gd name="T56" fmla="*/ 40 w 48"/>
                <a:gd name="T57" fmla="*/ 4 h 56"/>
                <a:gd name="T58" fmla="*/ 40 w 48"/>
                <a:gd name="T59" fmla="*/ 2 h 56"/>
                <a:gd name="T60" fmla="*/ 42 w 48"/>
                <a:gd name="T61" fmla="*/ 2 h 56"/>
                <a:gd name="T62" fmla="*/ 44 w 48"/>
                <a:gd name="T63" fmla="*/ 2 h 56"/>
                <a:gd name="T64" fmla="*/ 46 w 48"/>
                <a:gd name="T65" fmla="*/ 2 h 56"/>
                <a:gd name="T66" fmla="*/ 46 w 48"/>
                <a:gd name="T67" fmla="*/ 0 h 56"/>
                <a:gd name="T68" fmla="*/ 48 w 48"/>
                <a:gd name="T69" fmla="*/ 0 h 56"/>
                <a:gd name="T70" fmla="*/ 25 w 48"/>
                <a:gd name="T71" fmla="*/ 56 h 56"/>
                <a:gd name="T72" fmla="*/ 25 w 48"/>
                <a:gd name="T73" fmla="*/ 56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6"/>
                <a:gd name="T113" fmla="*/ 48 w 48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6">
                  <a:moveTo>
                    <a:pt x="25" y="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8" name="Rectangle 131">
              <a:extLst>
                <a:ext uri="{FF2B5EF4-FFF2-40B4-BE49-F238E27FC236}">
                  <a16:creationId xmlns:a16="http://schemas.microsoft.com/office/drawing/2014/main" id="{56097E2A-F7BD-419F-B9FF-939A930D9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012"/>
              <a:ext cx="5" cy="106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39" name="Freeform 132">
              <a:extLst>
                <a:ext uri="{FF2B5EF4-FFF2-40B4-BE49-F238E27FC236}">
                  <a16:creationId xmlns:a16="http://schemas.microsoft.com/office/drawing/2014/main" id="{1D65DF6B-E135-454E-BCDF-B8AF50D92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1983"/>
              <a:ext cx="48" cy="56"/>
            </a:xfrm>
            <a:custGeom>
              <a:avLst/>
              <a:gdLst>
                <a:gd name="T0" fmla="*/ 25 w 48"/>
                <a:gd name="T1" fmla="*/ 0 h 56"/>
                <a:gd name="T2" fmla="*/ 0 w 48"/>
                <a:gd name="T3" fmla="*/ 56 h 56"/>
                <a:gd name="T4" fmla="*/ 0 w 48"/>
                <a:gd name="T5" fmla="*/ 56 h 56"/>
                <a:gd name="T6" fmla="*/ 1 w 48"/>
                <a:gd name="T7" fmla="*/ 56 h 56"/>
                <a:gd name="T8" fmla="*/ 3 w 48"/>
                <a:gd name="T9" fmla="*/ 54 h 56"/>
                <a:gd name="T10" fmla="*/ 3 w 48"/>
                <a:gd name="T11" fmla="*/ 54 h 56"/>
                <a:gd name="T12" fmla="*/ 5 w 48"/>
                <a:gd name="T13" fmla="*/ 54 h 56"/>
                <a:gd name="T14" fmla="*/ 7 w 48"/>
                <a:gd name="T15" fmla="*/ 54 h 56"/>
                <a:gd name="T16" fmla="*/ 9 w 48"/>
                <a:gd name="T17" fmla="*/ 52 h 56"/>
                <a:gd name="T18" fmla="*/ 11 w 48"/>
                <a:gd name="T19" fmla="*/ 52 h 56"/>
                <a:gd name="T20" fmla="*/ 11 w 48"/>
                <a:gd name="T21" fmla="*/ 52 h 56"/>
                <a:gd name="T22" fmla="*/ 13 w 48"/>
                <a:gd name="T23" fmla="*/ 52 h 56"/>
                <a:gd name="T24" fmla="*/ 15 w 48"/>
                <a:gd name="T25" fmla="*/ 50 h 56"/>
                <a:gd name="T26" fmla="*/ 17 w 48"/>
                <a:gd name="T27" fmla="*/ 50 h 56"/>
                <a:gd name="T28" fmla="*/ 19 w 48"/>
                <a:gd name="T29" fmla="*/ 50 h 56"/>
                <a:gd name="T30" fmla="*/ 19 w 48"/>
                <a:gd name="T31" fmla="*/ 50 h 56"/>
                <a:gd name="T32" fmla="*/ 21 w 48"/>
                <a:gd name="T33" fmla="*/ 50 h 56"/>
                <a:gd name="T34" fmla="*/ 23 w 48"/>
                <a:gd name="T35" fmla="*/ 50 h 56"/>
                <a:gd name="T36" fmla="*/ 25 w 48"/>
                <a:gd name="T37" fmla="*/ 50 h 56"/>
                <a:gd name="T38" fmla="*/ 25 w 48"/>
                <a:gd name="T39" fmla="*/ 50 h 56"/>
                <a:gd name="T40" fmla="*/ 26 w 48"/>
                <a:gd name="T41" fmla="*/ 50 h 56"/>
                <a:gd name="T42" fmla="*/ 28 w 48"/>
                <a:gd name="T43" fmla="*/ 50 h 56"/>
                <a:gd name="T44" fmla="*/ 30 w 48"/>
                <a:gd name="T45" fmla="*/ 50 h 56"/>
                <a:gd name="T46" fmla="*/ 32 w 48"/>
                <a:gd name="T47" fmla="*/ 50 h 56"/>
                <a:gd name="T48" fmla="*/ 32 w 48"/>
                <a:gd name="T49" fmla="*/ 50 h 56"/>
                <a:gd name="T50" fmla="*/ 34 w 48"/>
                <a:gd name="T51" fmla="*/ 52 h 56"/>
                <a:gd name="T52" fmla="*/ 36 w 48"/>
                <a:gd name="T53" fmla="*/ 52 h 56"/>
                <a:gd name="T54" fmla="*/ 38 w 48"/>
                <a:gd name="T55" fmla="*/ 52 h 56"/>
                <a:gd name="T56" fmla="*/ 40 w 48"/>
                <a:gd name="T57" fmla="*/ 52 h 56"/>
                <a:gd name="T58" fmla="*/ 40 w 48"/>
                <a:gd name="T59" fmla="*/ 54 h 56"/>
                <a:gd name="T60" fmla="*/ 42 w 48"/>
                <a:gd name="T61" fmla="*/ 54 h 56"/>
                <a:gd name="T62" fmla="*/ 44 w 48"/>
                <a:gd name="T63" fmla="*/ 54 h 56"/>
                <a:gd name="T64" fmla="*/ 46 w 48"/>
                <a:gd name="T65" fmla="*/ 54 h 56"/>
                <a:gd name="T66" fmla="*/ 46 w 48"/>
                <a:gd name="T67" fmla="*/ 56 h 56"/>
                <a:gd name="T68" fmla="*/ 48 w 48"/>
                <a:gd name="T69" fmla="*/ 56 h 56"/>
                <a:gd name="T70" fmla="*/ 25 w 48"/>
                <a:gd name="T71" fmla="*/ 0 h 56"/>
                <a:gd name="T72" fmla="*/ 25 w 48"/>
                <a:gd name="T73" fmla="*/ 0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6"/>
                <a:gd name="T113" fmla="*/ 48 w 48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6">
                  <a:moveTo>
                    <a:pt x="25" y="0"/>
                  </a:moveTo>
                  <a:lnTo>
                    <a:pt x="0" y="56"/>
                  </a:lnTo>
                  <a:lnTo>
                    <a:pt x="1" y="56"/>
                  </a:lnTo>
                  <a:lnTo>
                    <a:pt x="3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Freeform 133">
              <a:extLst>
                <a:ext uri="{FF2B5EF4-FFF2-40B4-BE49-F238E27FC236}">
                  <a16:creationId xmlns:a16="http://schemas.microsoft.com/office/drawing/2014/main" id="{9ACAB44D-FA1C-47CE-95AC-DCB61E6FD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3056"/>
              <a:ext cx="48" cy="57"/>
            </a:xfrm>
            <a:custGeom>
              <a:avLst/>
              <a:gdLst>
                <a:gd name="T0" fmla="*/ 25 w 48"/>
                <a:gd name="T1" fmla="*/ 57 h 57"/>
                <a:gd name="T2" fmla="*/ 0 w 48"/>
                <a:gd name="T3" fmla="*/ 0 h 57"/>
                <a:gd name="T4" fmla="*/ 0 w 48"/>
                <a:gd name="T5" fmla="*/ 0 h 57"/>
                <a:gd name="T6" fmla="*/ 2 w 48"/>
                <a:gd name="T7" fmla="*/ 2 h 57"/>
                <a:gd name="T8" fmla="*/ 3 w 48"/>
                <a:gd name="T9" fmla="*/ 2 h 57"/>
                <a:gd name="T10" fmla="*/ 5 w 48"/>
                <a:gd name="T11" fmla="*/ 2 h 57"/>
                <a:gd name="T12" fmla="*/ 5 w 48"/>
                <a:gd name="T13" fmla="*/ 4 h 57"/>
                <a:gd name="T14" fmla="*/ 7 w 48"/>
                <a:gd name="T15" fmla="*/ 4 h 57"/>
                <a:gd name="T16" fmla="*/ 9 w 48"/>
                <a:gd name="T17" fmla="*/ 4 h 57"/>
                <a:gd name="T18" fmla="*/ 11 w 48"/>
                <a:gd name="T19" fmla="*/ 6 h 57"/>
                <a:gd name="T20" fmla="*/ 11 w 48"/>
                <a:gd name="T21" fmla="*/ 6 h 57"/>
                <a:gd name="T22" fmla="*/ 13 w 48"/>
                <a:gd name="T23" fmla="*/ 6 h 57"/>
                <a:gd name="T24" fmla="*/ 15 w 48"/>
                <a:gd name="T25" fmla="*/ 6 h 57"/>
                <a:gd name="T26" fmla="*/ 17 w 48"/>
                <a:gd name="T27" fmla="*/ 6 h 57"/>
                <a:gd name="T28" fmla="*/ 19 w 48"/>
                <a:gd name="T29" fmla="*/ 6 h 57"/>
                <a:gd name="T30" fmla="*/ 19 w 48"/>
                <a:gd name="T31" fmla="*/ 6 h 57"/>
                <a:gd name="T32" fmla="*/ 21 w 48"/>
                <a:gd name="T33" fmla="*/ 6 h 57"/>
                <a:gd name="T34" fmla="*/ 23 w 48"/>
                <a:gd name="T35" fmla="*/ 8 h 57"/>
                <a:gd name="T36" fmla="*/ 25 w 48"/>
                <a:gd name="T37" fmla="*/ 8 h 57"/>
                <a:gd name="T38" fmla="*/ 27 w 48"/>
                <a:gd name="T39" fmla="*/ 8 h 57"/>
                <a:gd name="T40" fmla="*/ 27 w 48"/>
                <a:gd name="T41" fmla="*/ 6 h 57"/>
                <a:gd name="T42" fmla="*/ 28 w 48"/>
                <a:gd name="T43" fmla="*/ 6 h 57"/>
                <a:gd name="T44" fmla="*/ 30 w 48"/>
                <a:gd name="T45" fmla="*/ 6 h 57"/>
                <a:gd name="T46" fmla="*/ 32 w 48"/>
                <a:gd name="T47" fmla="*/ 6 h 57"/>
                <a:gd name="T48" fmla="*/ 34 w 48"/>
                <a:gd name="T49" fmla="*/ 6 h 57"/>
                <a:gd name="T50" fmla="*/ 34 w 48"/>
                <a:gd name="T51" fmla="*/ 6 h 57"/>
                <a:gd name="T52" fmla="*/ 36 w 48"/>
                <a:gd name="T53" fmla="*/ 6 h 57"/>
                <a:gd name="T54" fmla="*/ 38 w 48"/>
                <a:gd name="T55" fmla="*/ 6 h 57"/>
                <a:gd name="T56" fmla="*/ 40 w 48"/>
                <a:gd name="T57" fmla="*/ 4 h 57"/>
                <a:gd name="T58" fmla="*/ 40 w 48"/>
                <a:gd name="T59" fmla="*/ 4 h 57"/>
                <a:gd name="T60" fmla="*/ 42 w 48"/>
                <a:gd name="T61" fmla="*/ 4 h 57"/>
                <a:gd name="T62" fmla="*/ 44 w 48"/>
                <a:gd name="T63" fmla="*/ 2 h 57"/>
                <a:gd name="T64" fmla="*/ 46 w 48"/>
                <a:gd name="T65" fmla="*/ 2 h 57"/>
                <a:gd name="T66" fmla="*/ 48 w 48"/>
                <a:gd name="T67" fmla="*/ 2 h 57"/>
                <a:gd name="T68" fmla="*/ 48 w 48"/>
                <a:gd name="T69" fmla="*/ 0 h 57"/>
                <a:gd name="T70" fmla="*/ 25 w 48"/>
                <a:gd name="T71" fmla="*/ 57 h 57"/>
                <a:gd name="T72" fmla="*/ 25 w 48"/>
                <a:gd name="T73" fmla="*/ 57 h 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7"/>
                <a:gd name="T113" fmla="*/ 48 w 48"/>
                <a:gd name="T114" fmla="*/ 57 h 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7">
                  <a:moveTo>
                    <a:pt x="25" y="5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Rectangle 134">
              <a:extLst>
                <a:ext uri="{FF2B5EF4-FFF2-40B4-BE49-F238E27FC236}">
                  <a16:creationId xmlns:a16="http://schemas.microsoft.com/office/drawing/2014/main" id="{9DBAD87F-9F80-4E00-8218-20CDB0B2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580"/>
              <a:ext cx="7" cy="50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42" name="Freeform 135">
              <a:extLst>
                <a:ext uri="{FF2B5EF4-FFF2-40B4-BE49-F238E27FC236}">
                  <a16:creationId xmlns:a16="http://schemas.microsoft.com/office/drawing/2014/main" id="{4306064E-771C-4DD8-9D8B-F76DA017E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2551"/>
              <a:ext cx="48" cy="58"/>
            </a:xfrm>
            <a:custGeom>
              <a:avLst/>
              <a:gdLst>
                <a:gd name="T0" fmla="*/ 25 w 48"/>
                <a:gd name="T1" fmla="*/ 0 h 58"/>
                <a:gd name="T2" fmla="*/ 0 w 48"/>
                <a:gd name="T3" fmla="*/ 58 h 58"/>
                <a:gd name="T4" fmla="*/ 0 w 48"/>
                <a:gd name="T5" fmla="*/ 58 h 58"/>
                <a:gd name="T6" fmla="*/ 2 w 48"/>
                <a:gd name="T7" fmla="*/ 56 h 58"/>
                <a:gd name="T8" fmla="*/ 3 w 48"/>
                <a:gd name="T9" fmla="*/ 56 h 58"/>
                <a:gd name="T10" fmla="*/ 5 w 48"/>
                <a:gd name="T11" fmla="*/ 56 h 58"/>
                <a:gd name="T12" fmla="*/ 5 w 48"/>
                <a:gd name="T13" fmla="*/ 54 h 58"/>
                <a:gd name="T14" fmla="*/ 7 w 48"/>
                <a:gd name="T15" fmla="*/ 54 h 58"/>
                <a:gd name="T16" fmla="*/ 9 w 48"/>
                <a:gd name="T17" fmla="*/ 54 h 58"/>
                <a:gd name="T18" fmla="*/ 11 w 48"/>
                <a:gd name="T19" fmla="*/ 54 h 58"/>
                <a:gd name="T20" fmla="*/ 11 w 48"/>
                <a:gd name="T21" fmla="*/ 52 h 58"/>
                <a:gd name="T22" fmla="*/ 13 w 48"/>
                <a:gd name="T23" fmla="*/ 52 h 58"/>
                <a:gd name="T24" fmla="*/ 15 w 48"/>
                <a:gd name="T25" fmla="*/ 52 h 58"/>
                <a:gd name="T26" fmla="*/ 17 w 48"/>
                <a:gd name="T27" fmla="*/ 52 h 58"/>
                <a:gd name="T28" fmla="*/ 19 w 48"/>
                <a:gd name="T29" fmla="*/ 52 h 58"/>
                <a:gd name="T30" fmla="*/ 19 w 48"/>
                <a:gd name="T31" fmla="*/ 52 h 58"/>
                <a:gd name="T32" fmla="*/ 21 w 48"/>
                <a:gd name="T33" fmla="*/ 52 h 58"/>
                <a:gd name="T34" fmla="*/ 23 w 48"/>
                <a:gd name="T35" fmla="*/ 52 h 58"/>
                <a:gd name="T36" fmla="*/ 25 w 48"/>
                <a:gd name="T37" fmla="*/ 52 h 58"/>
                <a:gd name="T38" fmla="*/ 27 w 48"/>
                <a:gd name="T39" fmla="*/ 52 h 58"/>
                <a:gd name="T40" fmla="*/ 27 w 48"/>
                <a:gd name="T41" fmla="*/ 52 h 58"/>
                <a:gd name="T42" fmla="*/ 28 w 48"/>
                <a:gd name="T43" fmla="*/ 52 h 58"/>
                <a:gd name="T44" fmla="*/ 30 w 48"/>
                <a:gd name="T45" fmla="*/ 52 h 58"/>
                <a:gd name="T46" fmla="*/ 32 w 48"/>
                <a:gd name="T47" fmla="*/ 52 h 58"/>
                <a:gd name="T48" fmla="*/ 34 w 48"/>
                <a:gd name="T49" fmla="*/ 52 h 58"/>
                <a:gd name="T50" fmla="*/ 34 w 48"/>
                <a:gd name="T51" fmla="*/ 52 h 58"/>
                <a:gd name="T52" fmla="*/ 36 w 48"/>
                <a:gd name="T53" fmla="*/ 52 h 58"/>
                <a:gd name="T54" fmla="*/ 38 w 48"/>
                <a:gd name="T55" fmla="*/ 54 h 58"/>
                <a:gd name="T56" fmla="*/ 40 w 48"/>
                <a:gd name="T57" fmla="*/ 54 h 58"/>
                <a:gd name="T58" fmla="*/ 40 w 48"/>
                <a:gd name="T59" fmla="*/ 54 h 58"/>
                <a:gd name="T60" fmla="*/ 42 w 48"/>
                <a:gd name="T61" fmla="*/ 54 h 58"/>
                <a:gd name="T62" fmla="*/ 44 w 48"/>
                <a:gd name="T63" fmla="*/ 56 h 58"/>
                <a:gd name="T64" fmla="*/ 46 w 48"/>
                <a:gd name="T65" fmla="*/ 56 h 58"/>
                <a:gd name="T66" fmla="*/ 48 w 48"/>
                <a:gd name="T67" fmla="*/ 56 h 58"/>
                <a:gd name="T68" fmla="*/ 48 w 48"/>
                <a:gd name="T69" fmla="*/ 58 h 58"/>
                <a:gd name="T70" fmla="*/ 25 w 48"/>
                <a:gd name="T71" fmla="*/ 0 h 58"/>
                <a:gd name="T72" fmla="*/ 25 w 48"/>
                <a:gd name="T73" fmla="*/ 0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8"/>
                <a:gd name="T113" fmla="*/ 48 w 48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8">
                  <a:moveTo>
                    <a:pt x="25" y="0"/>
                  </a:moveTo>
                  <a:lnTo>
                    <a:pt x="0" y="58"/>
                  </a:lnTo>
                  <a:lnTo>
                    <a:pt x="2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3" name="Freeform 136">
              <a:extLst>
                <a:ext uri="{FF2B5EF4-FFF2-40B4-BE49-F238E27FC236}">
                  <a16:creationId xmlns:a16="http://schemas.microsoft.com/office/drawing/2014/main" id="{47C619FB-2C8D-48E7-8A58-0247C4D47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732"/>
              <a:ext cx="50" cy="55"/>
            </a:xfrm>
            <a:custGeom>
              <a:avLst/>
              <a:gdLst>
                <a:gd name="T0" fmla="*/ 25 w 50"/>
                <a:gd name="T1" fmla="*/ 55 h 55"/>
                <a:gd name="T2" fmla="*/ 0 w 50"/>
                <a:gd name="T3" fmla="*/ 0 h 55"/>
                <a:gd name="T4" fmla="*/ 0 w 50"/>
                <a:gd name="T5" fmla="*/ 0 h 55"/>
                <a:gd name="T6" fmla="*/ 2 w 50"/>
                <a:gd name="T7" fmla="*/ 0 h 55"/>
                <a:gd name="T8" fmla="*/ 4 w 50"/>
                <a:gd name="T9" fmla="*/ 0 h 55"/>
                <a:gd name="T10" fmla="*/ 6 w 50"/>
                <a:gd name="T11" fmla="*/ 1 h 55"/>
                <a:gd name="T12" fmla="*/ 8 w 50"/>
                <a:gd name="T13" fmla="*/ 1 h 55"/>
                <a:gd name="T14" fmla="*/ 8 w 50"/>
                <a:gd name="T15" fmla="*/ 1 h 55"/>
                <a:gd name="T16" fmla="*/ 10 w 50"/>
                <a:gd name="T17" fmla="*/ 3 h 55"/>
                <a:gd name="T18" fmla="*/ 12 w 50"/>
                <a:gd name="T19" fmla="*/ 3 h 55"/>
                <a:gd name="T20" fmla="*/ 14 w 50"/>
                <a:gd name="T21" fmla="*/ 3 h 55"/>
                <a:gd name="T22" fmla="*/ 14 w 50"/>
                <a:gd name="T23" fmla="*/ 3 h 55"/>
                <a:gd name="T24" fmla="*/ 16 w 50"/>
                <a:gd name="T25" fmla="*/ 3 h 55"/>
                <a:gd name="T26" fmla="*/ 18 w 50"/>
                <a:gd name="T27" fmla="*/ 3 h 55"/>
                <a:gd name="T28" fmla="*/ 20 w 50"/>
                <a:gd name="T29" fmla="*/ 5 h 55"/>
                <a:gd name="T30" fmla="*/ 22 w 50"/>
                <a:gd name="T31" fmla="*/ 5 h 55"/>
                <a:gd name="T32" fmla="*/ 22 w 50"/>
                <a:gd name="T33" fmla="*/ 5 h 55"/>
                <a:gd name="T34" fmla="*/ 23 w 50"/>
                <a:gd name="T35" fmla="*/ 5 h 55"/>
                <a:gd name="T36" fmla="*/ 25 w 50"/>
                <a:gd name="T37" fmla="*/ 5 h 55"/>
                <a:gd name="T38" fmla="*/ 27 w 50"/>
                <a:gd name="T39" fmla="*/ 5 h 55"/>
                <a:gd name="T40" fmla="*/ 29 w 50"/>
                <a:gd name="T41" fmla="*/ 5 h 55"/>
                <a:gd name="T42" fmla="*/ 29 w 50"/>
                <a:gd name="T43" fmla="*/ 5 h 55"/>
                <a:gd name="T44" fmla="*/ 31 w 50"/>
                <a:gd name="T45" fmla="*/ 5 h 55"/>
                <a:gd name="T46" fmla="*/ 33 w 50"/>
                <a:gd name="T47" fmla="*/ 3 h 55"/>
                <a:gd name="T48" fmla="*/ 35 w 50"/>
                <a:gd name="T49" fmla="*/ 3 h 55"/>
                <a:gd name="T50" fmla="*/ 37 w 50"/>
                <a:gd name="T51" fmla="*/ 3 h 55"/>
                <a:gd name="T52" fmla="*/ 37 w 50"/>
                <a:gd name="T53" fmla="*/ 3 h 55"/>
                <a:gd name="T54" fmla="*/ 39 w 50"/>
                <a:gd name="T55" fmla="*/ 3 h 55"/>
                <a:gd name="T56" fmla="*/ 41 w 50"/>
                <a:gd name="T57" fmla="*/ 3 h 55"/>
                <a:gd name="T58" fmla="*/ 43 w 50"/>
                <a:gd name="T59" fmla="*/ 1 h 55"/>
                <a:gd name="T60" fmla="*/ 43 w 50"/>
                <a:gd name="T61" fmla="*/ 1 h 55"/>
                <a:gd name="T62" fmla="*/ 45 w 50"/>
                <a:gd name="T63" fmla="*/ 1 h 55"/>
                <a:gd name="T64" fmla="*/ 47 w 50"/>
                <a:gd name="T65" fmla="*/ 0 h 55"/>
                <a:gd name="T66" fmla="*/ 48 w 50"/>
                <a:gd name="T67" fmla="*/ 0 h 55"/>
                <a:gd name="T68" fmla="*/ 50 w 50"/>
                <a:gd name="T69" fmla="*/ 0 h 55"/>
                <a:gd name="T70" fmla="*/ 25 w 50"/>
                <a:gd name="T71" fmla="*/ 55 h 55"/>
                <a:gd name="T72" fmla="*/ 25 w 50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"/>
                <a:gd name="T112" fmla="*/ 0 h 55"/>
                <a:gd name="T113" fmla="*/ 50 w 50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" h="55">
                  <a:moveTo>
                    <a:pt x="25" y="5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Rectangle 137">
              <a:extLst>
                <a:ext uri="{FF2B5EF4-FFF2-40B4-BE49-F238E27FC236}">
                  <a16:creationId xmlns:a16="http://schemas.microsoft.com/office/drawing/2014/main" id="{36D0C2F5-B388-4069-A9EA-5A7105C8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257"/>
              <a:ext cx="7" cy="50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45" name="Rectangle 138">
              <a:extLst>
                <a:ext uri="{FF2B5EF4-FFF2-40B4-BE49-F238E27FC236}">
                  <a16:creationId xmlns:a16="http://schemas.microsoft.com/office/drawing/2014/main" id="{5CC116B8-0E2A-4A64-9E30-8FB97386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576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746" name="Rectangle 139">
              <a:extLst>
                <a:ext uri="{FF2B5EF4-FFF2-40B4-BE49-F238E27FC236}">
                  <a16:creationId xmlns:a16="http://schemas.microsoft.com/office/drawing/2014/main" id="{9E813583-60CC-4362-A724-C07C8CB49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2666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747" name="Rectangle 140">
              <a:extLst>
                <a:ext uri="{FF2B5EF4-FFF2-40B4-BE49-F238E27FC236}">
                  <a16:creationId xmlns:a16="http://schemas.microsoft.com/office/drawing/2014/main" id="{F94E4CC5-59FB-4494-ACA5-48AB10855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63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0748" name="Rectangle 141">
              <a:extLst>
                <a:ext uri="{FF2B5EF4-FFF2-40B4-BE49-F238E27FC236}">
                  <a16:creationId xmlns:a16="http://schemas.microsoft.com/office/drawing/2014/main" id="{CF33E7C5-4A3C-4C7C-A1EE-A3DEFD20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74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749" name="Rectangle 142">
              <a:extLst>
                <a:ext uri="{FF2B5EF4-FFF2-40B4-BE49-F238E27FC236}">
                  <a16:creationId xmlns:a16="http://schemas.microsoft.com/office/drawing/2014/main" id="{A09E8A8F-0D44-43A1-8881-8AEA23E05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839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750" name="Rectangle 143">
              <a:extLst>
                <a:ext uri="{FF2B5EF4-FFF2-40B4-BE49-F238E27FC236}">
                  <a16:creationId xmlns:a16="http://schemas.microsoft.com/office/drawing/2014/main" id="{7071DA17-4660-422A-85D0-9406B960D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2650"/>
              <a:ext cx="1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mg</a:t>
              </a:r>
              <a:endParaRPr lang="en-US" altLang="en-US"/>
            </a:p>
          </p:txBody>
        </p:sp>
        <p:sp>
          <p:nvSpPr>
            <p:cNvPr id="20751" name="Rectangle 144">
              <a:extLst>
                <a:ext uri="{FF2B5EF4-FFF2-40B4-BE49-F238E27FC236}">
                  <a16:creationId xmlns:a16="http://schemas.microsoft.com/office/drawing/2014/main" id="{9C47A964-8E0C-4F82-8908-B18DA5AFDB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1481" y="1738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0752" name="Rectangle 145">
              <a:extLst>
                <a:ext uri="{FF2B5EF4-FFF2-40B4-BE49-F238E27FC236}">
                  <a16:creationId xmlns:a16="http://schemas.microsoft.com/office/drawing/2014/main" id="{46744AA8-B0B5-4234-82D7-17E37C1BF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4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753" name="Rectangle 146">
              <a:extLst>
                <a:ext uri="{FF2B5EF4-FFF2-40B4-BE49-F238E27FC236}">
                  <a16:creationId xmlns:a16="http://schemas.microsoft.com/office/drawing/2014/main" id="{9ADECCEB-D65E-4FBA-BAAF-670107BA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05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754" name="Rectangle 147">
              <a:extLst>
                <a:ext uri="{FF2B5EF4-FFF2-40B4-BE49-F238E27FC236}">
                  <a16:creationId xmlns:a16="http://schemas.microsoft.com/office/drawing/2014/main" id="{D7E3822D-23D5-4ABA-A837-5D4EB6CB3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22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755" name="Rectangle 148">
              <a:extLst>
                <a:ext uri="{FF2B5EF4-FFF2-40B4-BE49-F238E27FC236}">
                  <a16:creationId xmlns:a16="http://schemas.microsoft.com/office/drawing/2014/main" id="{8407E8CB-1DE2-4541-ADD1-6EDC5F72B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283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756" name="Rectangle 149">
              <a:extLst>
                <a:ext uri="{FF2B5EF4-FFF2-40B4-BE49-F238E27FC236}">
                  <a16:creationId xmlns:a16="http://schemas.microsoft.com/office/drawing/2014/main" id="{6B94A0A7-9827-4A32-8810-FCC455E43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386"/>
              <a:ext cx="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1F1A17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  <p:sp>
          <p:nvSpPr>
            <p:cNvPr id="20757" name="Freeform 150">
              <a:extLst>
                <a:ext uri="{FF2B5EF4-FFF2-40B4-BE49-F238E27FC236}">
                  <a16:creationId xmlns:a16="http://schemas.microsoft.com/office/drawing/2014/main" id="{F628141B-1302-41B4-8B79-265811A04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398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0 w 55"/>
                <a:gd name="T3" fmla="*/ 17 h 19"/>
                <a:gd name="T4" fmla="*/ 27 w 55"/>
                <a:gd name="T5" fmla="*/ 15 h 19"/>
                <a:gd name="T6" fmla="*/ 13 w 55"/>
                <a:gd name="T7" fmla="*/ 7 h 19"/>
                <a:gd name="T8" fmla="*/ 0 w 5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9"/>
                <a:gd name="T17" fmla="*/ 55 w 5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9">
                  <a:moveTo>
                    <a:pt x="55" y="19"/>
                  </a:moveTo>
                  <a:lnTo>
                    <a:pt x="40" y="17"/>
                  </a:lnTo>
                  <a:lnTo>
                    <a:pt x="27" y="15"/>
                  </a:lnTo>
                  <a:lnTo>
                    <a:pt x="13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8" name="Rectangle 151">
              <a:extLst>
                <a:ext uri="{FF2B5EF4-FFF2-40B4-BE49-F238E27FC236}">
                  <a16:creationId xmlns:a16="http://schemas.microsoft.com/office/drawing/2014/main" id="{09B22D82-C85F-410F-96CB-8C7BA13C59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184" y="249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759" name="Rectangle 152">
              <a:extLst>
                <a:ext uri="{FF2B5EF4-FFF2-40B4-BE49-F238E27FC236}">
                  <a16:creationId xmlns:a16="http://schemas.microsoft.com/office/drawing/2014/main" id="{5E91F64C-2534-45DD-87A0-CA0190A77D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252" y="2520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760" name="Rectangle 153">
              <a:extLst>
                <a:ext uri="{FF2B5EF4-FFF2-40B4-BE49-F238E27FC236}">
                  <a16:creationId xmlns:a16="http://schemas.microsoft.com/office/drawing/2014/main" id="{D4EBB8F0-8A84-499A-804F-0B151B057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487" y="2464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761" name="Rectangle 154">
              <a:extLst>
                <a:ext uri="{FF2B5EF4-FFF2-40B4-BE49-F238E27FC236}">
                  <a16:creationId xmlns:a16="http://schemas.microsoft.com/office/drawing/2014/main" id="{3F149B25-C7EA-4878-9308-0877FBF5B3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507" y="2577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0762" name="Rectangle 155">
              <a:extLst>
                <a:ext uri="{FF2B5EF4-FFF2-40B4-BE49-F238E27FC236}">
                  <a16:creationId xmlns:a16="http://schemas.microsoft.com/office/drawing/2014/main" id="{17125A77-8338-4C1F-8571-526842EE9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2682"/>
              <a:ext cx="76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63" name="Freeform 156">
              <a:extLst>
                <a:ext uri="{FF2B5EF4-FFF2-40B4-BE49-F238E27FC236}">
                  <a16:creationId xmlns:a16="http://schemas.microsoft.com/office/drawing/2014/main" id="{78F9A50C-E4D7-42AC-80A9-D7C218891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672"/>
              <a:ext cx="46" cy="25"/>
            </a:xfrm>
            <a:custGeom>
              <a:avLst/>
              <a:gdLst>
                <a:gd name="T0" fmla="*/ 46 w 46"/>
                <a:gd name="T1" fmla="*/ 13 h 25"/>
                <a:gd name="T2" fmla="*/ 0 w 46"/>
                <a:gd name="T3" fmla="*/ 0 h 25"/>
                <a:gd name="T4" fmla="*/ 0 w 46"/>
                <a:gd name="T5" fmla="*/ 0 h 25"/>
                <a:gd name="T6" fmla="*/ 0 w 46"/>
                <a:gd name="T7" fmla="*/ 2 h 25"/>
                <a:gd name="T8" fmla="*/ 2 w 46"/>
                <a:gd name="T9" fmla="*/ 2 h 25"/>
                <a:gd name="T10" fmla="*/ 2 w 46"/>
                <a:gd name="T11" fmla="*/ 4 h 25"/>
                <a:gd name="T12" fmla="*/ 2 w 46"/>
                <a:gd name="T13" fmla="*/ 4 h 25"/>
                <a:gd name="T14" fmla="*/ 2 w 46"/>
                <a:gd name="T15" fmla="*/ 4 h 25"/>
                <a:gd name="T16" fmla="*/ 2 w 46"/>
                <a:gd name="T17" fmla="*/ 6 h 25"/>
                <a:gd name="T18" fmla="*/ 4 w 46"/>
                <a:gd name="T19" fmla="*/ 6 h 25"/>
                <a:gd name="T20" fmla="*/ 4 w 46"/>
                <a:gd name="T21" fmla="*/ 8 h 25"/>
                <a:gd name="T22" fmla="*/ 4 w 46"/>
                <a:gd name="T23" fmla="*/ 8 h 25"/>
                <a:gd name="T24" fmla="*/ 4 w 46"/>
                <a:gd name="T25" fmla="*/ 8 h 25"/>
                <a:gd name="T26" fmla="*/ 4 w 46"/>
                <a:gd name="T27" fmla="*/ 10 h 25"/>
                <a:gd name="T28" fmla="*/ 4 w 46"/>
                <a:gd name="T29" fmla="*/ 10 h 25"/>
                <a:gd name="T30" fmla="*/ 4 w 46"/>
                <a:gd name="T31" fmla="*/ 10 h 25"/>
                <a:gd name="T32" fmla="*/ 4 w 46"/>
                <a:gd name="T33" fmla="*/ 12 h 25"/>
                <a:gd name="T34" fmla="*/ 4 w 46"/>
                <a:gd name="T35" fmla="*/ 12 h 25"/>
                <a:gd name="T36" fmla="*/ 6 w 46"/>
                <a:gd name="T37" fmla="*/ 13 h 25"/>
                <a:gd name="T38" fmla="*/ 4 w 46"/>
                <a:gd name="T39" fmla="*/ 13 h 25"/>
                <a:gd name="T40" fmla="*/ 4 w 46"/>
                <a:gd name="T41" fmla="*/ 13 h 25"/>
                <a:gd name="T42" fmla="*/ 4 w 46"/>
                <a:gd name="T43" fmla="*/ 15 h 25"/>
                <a:gd name="T44" fmla="*/ 4 w 46"/>
                <a:gd name="T45" fmla="*/ 15 h 25"/>
                <a:gd name="T46" fmla="*/ 4 w 46"/>
                <a:gd name="T47" fmla="*/ 17 h 25"/>
                <a:gd name="T48" fmla="*/ 4 w 46"/>
                <a:gd name="T49" fmla="*/ 17 h 25"/>
                <a:gd name="T50" fmla="*/ 4 w 46"/>
                <a:gd name="T51" fmla="*/ 17 h 25"/>
                <a:gd name="T52" fmla="*/ 4 w 46"/>
                <a:gd name="T53" fmla="*/ 19 h 25"/>
                <a:gd name="T54" fmla="*/ 4 w 46"/>
                <a:gd name="T55" fmla="*/ 19 h 25"/>
                <a:gd name="T56" fmla="*/ 2 w 46"/>
                <a:gd name="T57" fmla="*/ 21 h 25"/>
                <a:gd name="T58" fmla="*/ 2 w 46"/>
                <a:gd name="T59" fmla="*/ 21 h 25"/>
                <a:gd name="T60" fmla="*/ 2 w 46"/>
                <a:gd name="T61" fmla="*/ 21 h 25"/>
                <a:gd name="T62" fmla="*/ 2 w 46"/>
                <a:gd name="T63" fmla="*/ 23 h 25"/>
                <a:gd name="T64" fmla="*/ 2 w 46"/>
                <a:gd name="T65" fmla="*/ 23 h 25"/>
                <a:gd name="T66" fmla="*/ 0 w 46"/>
                <a:gd name="T67" fmla="*/ 25 h 25"/>
                <a:gd name="T68" fmla="*/ 0 w 46"/>
                <a:gd name="T69" fmla="*/ 25 h 25"/>
                <a:gd name="T70" fmla="*/ 46 w 46"/>
                <a:gd name="T71" fmla="*/ 13 h 25"/>
                <a:gd name="T72" fmla="*/ 46 w 46"/>
                <a:gd name="T73" fmla="*/ 13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5"/>
                <a:gd name="T113" fmla="*/ 46 w 46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5">
                  <a:moveTo>
                    <a:pt x="46" y="13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813" name="Text Box 157">
            <a:extLst>
              <a:ext uri="{FF2B5EF4-FFF2-40B4-BE49-F238E27FC236}">
                <a16:creationId xmlns:a16="http://schemas.microsoft.com/office/drawing/2014/main" id="{60F1FD9B-B691-4562-8913-AE9D61E6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2241550"/>
            <a:ext cx="52562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Na deo tečnosti dužine L i poluprečnika r, čija se osa poklapa sa osom cevi, deluju sila pritiska i sila teže, koje daju ukupnu silu u pravcu ose cevi:</a:t>
            </a:r>
            <a:endParaRPr lang="en-US" altLang="en-US" b="1"/>
          </a:p>
        </p:txBody>
      </p:sp>
      <p:pic>
        <p:nvPicPr>
          <p:cNvPr id="198814" name="Picture 158" descr="BD14868_">
            <a:extLst>
              <a:ext uri="{FF2B5EF4-FFF2-40B4-BE49-F238E27FC236}">
                <a16:creationId xmlns:a16="http://schemas.microsoft.com/office/drawing/2014/main" id="{284D94D3-DE20-40F8-AD52-0B1FDF5F6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35213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9">
            <a:extLst>
              <a:ext uri="{FF2B5EF4-FFF2-40B4-BE49-F238E27FC236}">
                <a16:creationId xmlns:a16="http://schemas.microsoft.com/office/drawing/2014/main" id="{23B9E005-7B68-4456-B1E5-99BD6CD17C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1388" y="3105150"/>
            <a:ext cx="3848100" cy="436563"/>
            <a:chOff x="2993" y="2250"/>
            <a:chExt cx="2424" cy="275"/>
          </a:xfrm>
        </p:grpSpPr>
        <p:sp>
          <p:nvSpPr>
            <p:cNvPr id="20600" name="AutoShape 160">
              <a:extLst>
                <a:ext uri="{FF2B5EF4-FFF2-40B4-BE49-F238E27FC236}">
                  <a16:creationId xmlns:a16="http://schemas.microsoft.com/office/drawing/2014/main" id="{47019AFD-AD79-4DDC-952A-B33F0FBA0B5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93" y="2251"/>
              <a:ext cx="242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Rectangle 161">
              <a:extLst>
                <a:ext uri="{FF2B5EF4-FFF2-40B4-BE49-F238E27FC236}">
                  <a16:creationId xmlns:a16="http://schemas.microsoft.com/office/drawing/2014/main" id="{468D1C3A-D161-49B5-A9C5-CA3613A09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" y="2250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  <p:sp>
          <p:nvSpPr>
            <p:cNvPr id="20602" name="Rectangle 162">
              <a:extLst>
                <a:ext uri="{FF2B5EF4-FFF2-40B4-BE49-F238E27FC236}">
                  <a16:creationId xmlns:a16="http://schemas.microsoft.com/office/drawing/2014/main" id="{44699271-5E48-4B5C-A7AD-27CDBD033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225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  <p:sp>
          <p:nvSpPr>
            <p:cNvPr id="20603" name="Rectangle 163">
              <a:extLst>
                <a:ext uri="{FF2B5EF4-FFF2-40B4-BE49-F238E27FC236}">
                  <a16:creationId xmlns:a16="http://schemas.microsoft.com/office/drawing/2014/main" id="{CDE40598-3D9A-46B4-9288-3CB509D1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8" y="2269"/>
              <a:ext cx="23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/>
            </a:p>
          </p:txBody>
        </p:sp>
        <p:sp>
          <p:nvSpPr>
            <p:cNvPr id="20604" name="Rectangle 164">
              <a:extLst>
                <a:ext uri="{FF2B5EF4-FFF2-40B4-BE49-F238E27FC236}">
                  <a16:creationId xmlns:a16="http://schemas.microsoft.com/office/drawing/2014/main" id="{AD34DD18-C1FF-4F81-B4D0-CB5BA656C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2269"/>
              <a:ext cx="24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mg</a:t>
              </a:r>
              <a:endParaRPr lang="en-US" altLang="en-US"/>
            </a:p>
          </p:txBody>
        </p:sp>
        <p:sp>
          <p:nvSpPr>
            <p:cNvPr id="20605" name="Rectangle 165">
              <a:extLst>
                <a:ext uri="{FF2B5EF4-FFF2-40B4-BE49-F238E27FC236}">
                  <a16:creationId xmlns:a16="http://schemas.microsoft.com/office/drawing/2014/main" id="{C52D835D-DEB6-47B2-9591-8D8FE49F0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2269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0606" name="Rectangle 166">
              <a:extLst>
                <a:ext uri="{FF2B5EF4-FFF2-40B4-BE49-F238E27FC236}">
                  <a16:creationId xmlns:a16="http://schemas.microsoft.com/office/drawing/2014/main" id="{CE543BFB-BE34-4E52-A65E-DE3C29997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226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607" name="Rectangle 167">
              <a:extLst>
                <a:ext uri="{FF2B5EF4-FFF2-40B4-BE49-F238E27FC236}">
                  <a16:creationId xmlns:a16="http://schemas.microsoft.com/office/drawing/2014/main" id="{AF50A502-8581-4AD6-AA8D-ED2E37831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26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608" name="Rectangle 168">
              <a:extLst>
                <a:ext uri="{FF2B5EF4-FFF2-40B4-BE49-F238E27FC236}">
                  <a16:creationId xmlns:a16="http://schemas.microsoft.com/office/drawing/2014/main" id="{521EB051-D15C-4F87-B9AE-6DEFBCEE6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2269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0609" name="Rectangle 169">
              <a:extLst>
                <a:ext uri="{FF2B5EF4-FFF2-40B4-BE49-F238E27FC236}">
                  <a16:creationId xmlns:a16="http://schemas.microsoft.com/office/drawing/2014/main" id="{026B9679-1769-418F-9ABD-7A780322D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2269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610" name="Rectangle 170">
              <a:extLst>
                <a:ext uri="{FF2B5EF4-FFF2-40B4-BE49-F238E27FC236}">
                  <a16:creationId xmlns:a16="http://schemas.microsoft.com/office/drawing/2014/main" id="{5FBD56A1-89BC-47EC-8B02-07271BB32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226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20611" name="Rectangle 171">
              <a:extLst>
                <a:ext uri="{FF2B5EF4-FFF2-40B4-BE49-F238E27FC236}">
                  <a16:creationId xmlns:a16="http://schemas.microsoft.com/office/drawing/2014/main" id="{7B6758F7-512E-475C-969D-F8B8746D7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225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0612" name="Rectangle 172">
              <a:extLst>
                <a:ext uri="{FF2B5EF4-FFF2-40B4-BE49-F238E27FC236}">
                  <a16:creationId xmlns:a16="http://schemas.microsoft.com/office/drawing/2014/main" id="{7F00ECE6-A0BA-4DC9-92BB-4F5A3740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225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0613" name="Rectangle 173">
              <a:extLst>
                <a:ext uri="{FF2B5EF4-FFF2-40B4-BE49-F238E27FC236}">
                  <a16:creationId xmlns:a16="http://schemas.microsoft.com/office/drawing/2014/main" id="{A7012E1F-514D-44FB-AB62-6B620B3A7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" y="225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0614" name="Rectangle 174">
              <a:extLst>
                <a:ext uri="{FF2B5EF4-FFF2-40B4-BE49-F238E27FC236}">
                  <a16:creationId xmlns:a16="http://schemas.microsoft.com/office/drawing/2014/main" id="{C8A3CD7C-1787-4AFB-8969-EC7BAAD49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239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615" name="Rectangle 175">
              <a:extLst>
                <a:ext uri="{FF2B5EF4-FFF2-40B4-BE49-F238E27FC236}">
                  <a16:creationId xmlns:a16="http://schemas.microsoft.com/office/drawing/2014/main" id="{AB553F24-9E4C-4D52-AFC4-020FC61B8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39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616" name="Rectangle 176">
              <a:extLst>
                <a:ext uri="{FF2B5EF4-FFF2-40B4-BE49-F238E27FC236}">
                  <a16:creationId xmlns:a16="http://schemas.microsoft.com/office/drawing/2014/main" id="{5404A7C2-D50B-45F9-B4AC-B10B64F3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25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</p:grpSp>
      <p:sp>
        <p:nvSpPr>
          <p:cNvPr id="198833" name="Line 177">
            <a:extLst>
              <a:ext uri="{FF2B5EF4-FFF2-40B4-BE49-F238E27FC236}">
                <a16:creationId xmlns:a16="http://schemas.microsoft.com/office/drawing/2014/main" id="{DD839674-EB82-4EB4-952C-27D5F7C56B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4775" y="3467100"/>
            <a:ext cx="2303463" cy="2492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834" name="Line 178">
            <a:extLst>
              <a:ext uri="{FF2B5EF4-FFF2-40B4-BE49-F238E27FC236}">
                <a16:creationId xmlns:a16="http://schemas.microsoft.com/office/drawing/2014/main" id="{8A5EB16F-F7E7-4338-ADA3-E5888CCE63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0288" y="3502025"/>
            <a:ext cx="828675" cy="2143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79">
            <a:extLst>
              <a:ext uri="{FF2B5EF4-FFF2-40B4-BE49-F238E27FC236}">
                <a16:creationId xmlns:a16="http://schemas.microsoft.com/office/drawing/2014/main" id="{79FB434E-8A05-46C6-8AFD-BDCB2A43DA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85000" y="3465513"/>
            <a:ext cx="1933575" cy="815975"/>
            <a:chOff x="4354" y="2619"/>
            <a:chExt cx="1218" cy="514"/>
          </a:xfrm>
        </p:grpSpPr>
        <p:sp>
          <p:nvSpPr>
            <p:cNvPr id="20589" name="AutoShape 180">
              <a:extLst>
                <a:ext uri="{FF2B5EF4-FFF2-40B4-BE49-F238E27FC236}">
                  <a16:creationId xmlns:a16="http://schemas.microsoft.com/office/drawing/2014/main" id="{47C1F982-1B42-491D-821B-F5C53D086DA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54" y="2645"/>
              <a:ext cx="121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181">
              <a:extLst>
                <a:ext uri="{FF2B5EF4-FFF2-40B4-BE49-F238E27FC236}">
                  <a16:creationId xmlns:a16="http://schemas.microsoft.com/office/drawing/2014/main" id="{4EA0427C-1409-48C4-B70C-398F57600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3" y="2882"/>
              <a:ext cx="5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Rectangle 182">
              <a:extLst>
                <a:ext uri="{FF2B5EF4-FFF2-40B4-BE49-F238E27FC236}">
                  <a16:creationId xmlns:a16="http://schemas.microsoft.com/office/drawing/2014/main" id="{27AFE3D6-DC53-45F2-9EAC-5E8AC830B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2903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0592" name="Rectangle 183">
              <a:extLst>
                <a:ext uri="{FF2B5EF4-FFF2-40B4-BE49-F238E27FC236}">
                  <a16:creationId xmlns:a16="http://schemas.microsoft.com/office/drawing/2014/main" id="{6BAF7FFA-40CC-417D-AC00-E52B36016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2638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593" name="Rectangle 184">
              <a:extLst>
                <a:ext uri="{FF2B5EF4-FFF2-40B4-BE49-F238E27FC236}">
                  <a16:creationId xmlns:a16="http://schemas.microsoft.com/office/drawing/2014/main" id="{23A26D53-8651-4984-B476-2D06259D9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" y="2638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594" name="Rectangle 185">
              <a:extLst>
                <a:ext uri="{FF2B5EF4-FFF2-40B4-BE49-F238E27FC236}">
                  <a16:creationId xmlns:a16="http://schemas.microsoft.com/office/drawing/2014/main" id="{84DF93F6-9DAA-4F3E-80B5-856F29AF0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759"/>
              <a:ext cx="23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sin</a:t>
              </a:r>
              <a:endParaRPr lang="en-US" altLang="en-US"/>
            </a:p>
          </p:txBody>
        </p:sp>
        <p:sp>
          <p:nvSpPr>
            <p:cNvPr id="20595" name="Rectangle 186">
              <a:extLst>
                <a:ext uri="{FF2B5EF4-FFF2-40B4-BE49-F238E27FC236}">
                  <a16:creationId xmlns:a16="http://schemas.microsoft.com/office/drawing/2014/main" id="{C213505E-7A85-4A69-99B8-96129EE5D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0" y="276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96" name="Rectangle 187">
              <a:extLst>
                <a:ext uri="{FF2B5EF4-FFF2-40B4-BE49-F238E27FC236}">
                  <a16:creationId xmlns:a16="http://schemas.microsoft.com/office/drawing/2014/main" id="{5BCFF3DD-7A16-4B89-B6AF-8882549A2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" y="276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597" name="Rectangle 188">
              <a:extLst>
                <a:ext uri="{FF2B5EF4-FFF2-40B4-BE49-F238E27FC236}">
                  <a16:creationId xmlns:a16="http://schemas.microsoft.com/office/drawing/2014/main" id="{2F195F12-52DD-48F9-92B9-9AF5D8E68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261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0598" name="Rectangle 189">
              <a:extLst>
                <a:ext uri="{FF2B5EF4-FFF2-40B4-BE49-F238E27FC236}">
                  <a16:creationId xmlns:a16="http://schemas.microsoft.com/office/drawing/2014/main" id="{7404638F-7FD7-4A85-8E0E-D561B172C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" y="274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0599" name="Rectangle 190">
              <a:extLst>
                <a:ext uri="{FF2B5EF4-FFF2-40B4-BE49-F238E27FC236}">
                  <a16:creationId xmlns:a16="http://schemas.microsoft.com/office/drawing/2014/main" id="{0B6E2F54-0859-4328-A7A1-55C90C7A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2740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</p:grpSp>
      <p:sp>
        <p:nvSpPr>
          <p:cNvPr id="198847" name="AutoShape 191">
            <a:extLst>
              <a:ext uri="{FF2B5EF4-FFF2-40B4-BE49-F238E27FC236}">
                <a16:creationId xmlns:a16="http://schemas.microsoft.com/office/drawing/2014/main" id="{2A6DAD77-7D62-4927-BAE6-4A2B652165F1}"/>
              </a:ext>
            </a:extLst>
          </p:cNvPr>
          <p:cNvSpPr>
            <a:spLocks/>
          </p:cNvSpPr>
          <p:nvPr/>
        </p:nvSpPr>
        <p:spPr bwMode="auto">
          <a:xfrm rot="5400000">
            <a:off x="6588919" y="2124869"/>
            <a:ext cx="396875" cy="4427537"/>
          </a:xfrm>
          <a:prstGeom prst="rightBrace">
            <a:avLst>
              <a:gd name="adj1" fmla="val 92967"/>
              <a:gd name="adj2" fmla="val 50375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" name="Group 192">
            <a:extLst>
              <a:ext uri="{FF2B5EF4-FFF2-40B4-BE49-F238E27FC236}">
                <a16:creationId xmlns:a16="http://schemas.microsoft.com/office/drawing/2014/main" id="{CF34F7D4-F2E7-4035-A7B6-3FE66F61FC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6650" y="3673475"/>
            <a:ext cx="1714500" cy="395288"/>
            <a:chOff x="3070" y="2456"/>
            <a:chExt cx="1080" cy="249"/>
          </a:xfrm>
        </p:grpSpPr>
        <p:sp>
          <p:nvSpPr>
            <p:cNvPr id="20580" name="AutoShape 193">
              <a:extLst>
                <a:ext uri="{FF2B5EF4-FFF2-40B4-BE49-F238E27FC236}">
                  <a16:creationId xmlns:a16="http://schemas.microsoft.com/office/drawing/2014/main" id="{5C5AEA6C-CAA1-4A15-ACAF-3C29D27D66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70" y="2456"/>
              <a:ext cx="108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Rectangle 194">
              <a:extLst>
                <a:ext uri="{FF2B5EF4-FFF2-40B4-BE49-F238E27FC236}">
                  <a16:creationId xmlns:a16="http://schemas.microsoft.com/office/drawing/2014/main" id="{CBC6CFEA-2D00-4717-85DB-583B80861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2475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0582" name="Rectangle 195">
              <a:extLst>
                <a:ext uri="{FF2B5EF4-FFF2-40B4-BE49-F238E27FC236}">
                  <a16:creationId xmlns:a16="http://schemas.microsoft.com/office/drawing/2014/main" id="{DE144D1C-27AC-440B-A91E-9F16F594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475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583" name="Rectangle 196">
              <a:extLst>
                <a:ext uri="{FF2B5EF4-FFF2-40B4-BE49-F238E27FC236}">
                  <a16:creationId xmlns:a16="http://schemas.microsoft.com/office/drawing/2014/main" id="{7E3447C8-3CDF-4517-90FF-61BE5CEE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2475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0584" name="Rectangle 197">
              <a:extLst>
                <a:ext uri="{FF2B5EF4-FFF2-40B4-BE49-F238E27FC236}">
                  <a16:creationId xmlns:a16="http://schemas.microsoft.com/office/drawing/2014/main" id="{300C279A-D514-4FA8-864E-B7CF31C32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45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  <p:sp>
          <p:nvSpPr>
            <p:cNvPr id="20585" name="Rectangle 198">
              <a:extLst>
                <a:ext uri="{FF2B5EF4-FFF2-40B4-BE49-F238E27FC236}">
                  <a16:creationId xmlns:a16="http://schemas.microsoft.com/office/drawing/2014/main" id="{4E83DD58-96BE-4DA3-B183-816643F13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45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  <p:sp>
          <p:nvSpPr>
            <p:cNvPr id="20586" name="Rectangle 199">
              <a:extLst>
                <a:ext uri="{FF2B5EF4-FFF2-40B4-BE49-F238E27FC236}">
                  <a16:creationId xmlns:a16="http://schemas.microsoft.com/office/drawing/2014/main" id="{F6F334A9-562A-45BE-AD8D-B1B780774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246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87" name="Rectangle 200">
              <a:extLst>
                <a:ext uri="{FF2B5EF4-FFF2-40B4-BE49-F238E27FC236}">
                  <a16:creationId xmlns:a16="http://schemas.microsoft.com/office/drawing/2014/main" id="{0E8D311A-8650-4064-8C87-2AF9400F9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2456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0588" name="Rectangle 201">
              <a:extLst>
                <a:ext uri="{FF2B5EF4-FFF2-40B4-BE49-F238E27FC236}">
                  <a16:creationId xmlns:a16="http://schemas.microsoft.com/office/drawing/2014/main" id="{26A772FD-6080-49D2-9512-05A4F42EE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245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6" name="Group 202">
            <a:extLst>
              <a:ext uri="{FF2B5EF4-FFF2-40B4-BE49-F238E27FC236}">
                <a16:creationId xmlns:a16="http://schemas.microsoft.com/office/drawing/2014/main" id="{0F847DD8-93C0-4E2B-9256-92FB696B65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43450" y="4473575"/>
            <a:ext cx="3752850" cy="836613"/>
            <a:chOff x="2767" y="3043"/>
            <a:chExt cx="2364" cy="527"/>
          </a:xfrm>
        </p:grpSpPr>
        <p:sp>
          <p:nvSpPr>
            <p:cNvPr id="20555" name="AutoShape 203">
              <a:extLst>
                <a:ext uri="{FF2B5EF4-FFF2-40B4-BE49-F238E27FC236}">
                  <a16:creationId xmlns:a16="http://schemas.microsoft.com/office/drawing/2014/main" id="{6EA50658-E34E-41DF-A535-768834F692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7" y="3045"/>
              <a:ext cx="236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4">
              <a:extLst>
                <a:ext uri="{FF2B5EF4-FFF2-40B4-BE49-F238E27FC236}">
                  <a16:creationId xmlns:a16="http://schemas.microsoft.com/office/drawing/2014/main" id="{BE1D6755-F8CC-4B8C-903A-431BB1456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" y="3306"/>
              <a:ext cx="6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Rectangle 205">
              <a:extLst>
                <a:ext uri="{FF2B5EF4-FFF2-40B4-BE49-F238E27FC236}">
                  <a16:creationId xmlns:a16="http://schemas.microsoft.com/office/drawing/2014/main" id="{66D59956-7769-4F33-8354-4618C0B62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" y="3171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/>
            </a:p>
          </p:txBody>
        </p:sp>
        <p:sp>
          <p:nvSpPr>
            <p:cNvPr id="20558" name="Rectangle 206">
              <a:extLst>
                <a:ext uri="{FF2B5EF4-FFF2-40B4-BE49-F238E27FC236}">
                  <a16:creationId xmlns:a16="http://schemas.microsoft.com/office/drawing/2014/main" id="{4DB1E1C7-BD9C-49F4-8472-7D6D9363A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" y="3340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/>
            </a:p>
          </p:txBody>
        </p:sp>
        <p:sp>
          <p:nvSpPr>
            <p:cNvPr id="20559" name="Rectangle 207">
              <a:extLst>
                <a:ext uri="{FF2B5EF4-FFF2-40B4-BE49-F238E27FC236}">
                  <a16:creationId xmlns:a16="http://schemas.microsoft.com/office/drawing/2014/main" id="{6AB2B3E3-4FCD-4659-926C-C2A5F3D0E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" y="304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/>
            </a:p>
          </p:txBody>
        </p:sp>
        <p:sp>
          <p:nvSpPr>
            <p:cNvPr id="20560" name="Rectangle 208">
              <a:extLst>
                <a:ext uri="{FF2B5EF4-FFF2-40B4-BE49-F238E27FC236}">
                  <a16:creationId xmlns:a16="http://schemas.microsoft.com/office/drawing/2014/main" id="{FC5F0881-8885-4F2F-9465-20536A41E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171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/>
            </a:p>
          </p:txBody>
        </p:sp>
        <p:sp>
          <p:nvSpPr>
            <p:cNvPr id="20561" name="Rectangle 209">
              <a:extLst>
                <a:ext uri="{FF2B5EF4-FFF2-40B4-BE49-F238E27FC236}">
                  <a16:creationId xmlns:a16="http://schemas.microsoft.com/office/drawing/2014/main" id="{E9CDFE8F-DF81-49E2-B1C6-23F1AEC5A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340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/>
            </a:p>
          </p:txBody>
        </p:sp>
        <p:sp>
          <p:nvSpPr>
            <p:cNvPr id="20562" name="Rectangle 210">
              <a:extLst>
                <a:ext uri="{FF2B5EF4-FFF2-40B4-BE49-F238E27FC236}">
                  <a16:creationId xmlns:a16="http://schemas.microsoft.com/office/drawing/2014/main" id="{1D91E5EB-D52B-4CC2-AA2D-EA3C88E07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048"/>
              <a:ext cx="7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/>
            </a:p>
          </p:txBody>
        </p:sp>
        <p:sp>
          <p:nvSpPr>
            <p:cNvPr id="20563" name="Rectangle 211">
              <a:extLst>
                <a:ext uri="{FF2B5EF4-FFF2-40B4-BE49-F238E27FC236}">
                  <a16:creationId xmlns:a16="http://schemas.microsoft.com/office/drawing/2014/main" id="{0D92D1F7-2496-4C69-89C9-06DAEE112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31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0564" name="Rectangle 212">
              <a:extLst>
                <a:ext uri="{FF2B5EF4-FFF2-40B4-BE49-F238E27FC236}">
                  <a16:creationId xmlns:a16="http://schemas.microsoft.com/office/drawing/2014/main" id="{5FB7ACF9-8B67-4368-9660-E52E06443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0565" name="Rectangle 213">
              <a:extLst>
                <a:ext uri="{FF2B5EF4-FFF2-40B4-BE49-F238E27FC236}">
                  <a16:creationId xmlns:a16="http://schemas.microsoft.com/office/drawing/2014/main" id="{0654062C-B165-4796-91AE-4259C1442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304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0566" name="Rectangle 214">
              <a:extLst>
                <a:ext uri="{FF2B5EF4-FFF2-40B4-BE49-F238E27FC236}">
                  <a16:creationId xmlns:a16="http://schemas.microsoft.com/office/drawing/2014/main" id="{55D44078-A2FA-48EA-9991-6256FCA28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1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0567" name="Rectangle 215">
              <a:extLst>
                <a:ext uri="{FF2B5EF4-FFF2-40B4-BE49-F238E27FC236}">
                  <a16:creationId xmlns:a16="http://schemas.microsoft.com/office/drawing/2014/main" id="{D5E13B26-E1EA-4837-8EDE-9823CAC9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" y="330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68" name="Rectangle 216">
              <a:extLst>
                <a:ext uri="{FF2B5EF4-FFF2-40B4-BE49-F238E27FC236}">
                  <a16:creationId xmlns:a16="http://schemas.microsoft.com/office/drawing/2014/main" id="{0331721D-2856-4A33-AAEF-174A8B2ED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0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569" name="Rectangle 217">
              <a:extLst>
                <a:ext uri="{FF2B5EF4-FFF2-40B4-BE49-F238E27FC236}">
                  <a16:creationId xmlns:a16="http://schemas.microsoft.com/office/drawing/2014/main" id="{4023583B-B77C-4416-B6D3-76222B6BE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318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70" name="Rectangle 218">
              <a:extLst>
                <a:ext uri="{FF2B5EF4-FFF2-40B4-BE49-F238E27FC236}">
                  <a16:creationId xmlns:a16="http://schemas.microsoft.com/office/drawing/2014/main" id="{DE501699-9D45-418C-8643-398BBAD5C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318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571" name="Rectangle 219">
              <a:extLst>
                <a:ext uri="{FF2B5EF4-FFF2-40B4-BE49-F238E27FC236}">
                  <a16:creationId xmlns:a16="http://schemas.microsoft.com/office/drawing/2014/main" id="{AC4BC029-A1A2-4786-9DD6-CC7F9ED89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" y="317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72" name="Rectangle 220">
              <a:extLst>
                <a:ext uri="{FF2B5EF4-FFF2-40B4-BE49-F238E27FC236}">
                  <a16:creationId xmlns:a16="http://schemas.microsoft.com/office/drawing/2014/main" id="{A4F98BF7-7304-4703-8CE0-110955F1B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" y="3183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573" name="Rectangle 221">
              <a:extLst>
                <a:ext uri="{FF2B5EF4-FFF2-40B4-BE49-F238E27FC236}">
                  <a16:creationId xmlns:a16="http://schemas.microsoft.com/office/drawing/2014/main" id="{584BD326-430B-425F-A478-90FE6C3DB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3183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574" name="Rectangle 222">
              <a:extLst>
                <a:ext uri="{FF2B5EF4-FFF2-40B4-BE49-F238E27FC236}">
                  <a16:creationId xmlns:a16="http://schemas.microsoft.com/office/drawing/2014/main" id="{8E0332C3-57DF-40C1-8049-876E54AEE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306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575" name="Rectangle 223">
              <a:extLst>
                <a:ext uri="{FF2B5EF4-FFF2-40B4-BE49-F238E27FC236}">
                  <a16:creationId xmlns:a16="http://schemas.microsoft.com/office/drawing/2014/main" id="{A70B174A-3816-4732-A028-596936B48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306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576" name="Rectangle 224">
              <a:extLst>
                <a:ext uri="{FF2B5EF4-FFF2-40B4-BE49-F238E27FC236}">
                  <a16:creationId xmlns:a16="http://schemas.microsoft.com/office/drawing/2014/main" id="{71A63532-29DB-4FD2-BC9B-5F0DB1BD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183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577" name="Rectangle 225">
              <a:extLst>
                <a:ext uri="{FF2B5EF4-FFF2-40B4-BE49-F238E27FC236}">
                  <a16:creationId xmlns:a16="http://schemas.microsoft.com/office/drawing/2014/main" id="{6D6F7029-AB51-43DA-B523-3A872A737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" y="3183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20578" name="Rectangle 226">
              <a:extLst>
                <a:ext uri="{FF2B5EF4-FFF2-40B4-BE49-F238E27FC236}">
                  <a16:creationId xmlns:a16="http://schemas.microsoft.com/office/drawing/2014/main" id="{74232316-5224-4C9C-A6CE-ADEC064FB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3308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20579" name="Rectangle 227">
              <a:extLst>
                <a:ext uri="{FF2B5EF4-FFF2-40B4-BE49-F238E27FC236}">
                  <a16:creationId xmlns:a16="http://schemas.microsoft.com/office/drawing/2014/main" id="{2F3F3B06-8135-4EC8-961A-C2A05162E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3164"/>
              <a:ext cx="1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pg</a:t>
              </a:r>
              <a:endParaRPr lang="en-US" altLang="en-US"/>
            </a:p>
          </p:txBody>
        </p:sp>
      </p:grpSp>
      <p:sp>
        <p:nvSpPr>
          <p:cNvPr id="198884" name="Text Box 228">
            <a:extLst>
              <a:ext uri="{FF2B5EF4-FFF2-40B4-BE49-F238E27FC236}">
                <a16:creationId xmlns:a16="http://schemas.microsoft.com/office/drawing/2014/main" id="{68DD7299-6263-4FE9-B72E-53DC6951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121275"/>
            <a:ext cx="403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Bernulijeva jednačina za date preseke:</a:t>
            </a:r>
            <a:endParaRPr lang="en-US" altLang="en-US" b="1"/>
          </a:p>
        </p:txBody>
      </p:sp>
      <p:pic>
        <p:nvPicPr>
          <p:cNvPr id="198885" name="Picture 229" descr="BD14868_">
            <a:extLst>
              <a:ext uri="{FF2B5EF4-FFF2-40B4-BE49-F238E27FC236}">
                <a16:creationId xmlns:a16="http://schemas.microsoft.com/office/drawing/2014/main" id="{FF76F496-20A4-4197-83EE-D5D6779F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214938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0">
            <a:extLst>
              <a:ext uri="{FF2B5EF4-FFF2-40B4-BE49-F238E27FC236}">
                <a16:creationId xmlns:a16="http://schemas.microsoft.com/office/drawing/2014/main" id="{E4A24E05-C6F9-4703-9F5A-4E532CE755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1550" y="5445125"/>
            <a:ext cx="7021513" cy="744538"/>
            <a:chOff x="612" y="3430"/>
            <a:chExt cx="4423" cy="469"/>
          </a:xfrm>
        </p:grpSpPr>
        <p:sp>
          <p:nvSpPr>
            <p:cNvPr id="20505" name="AutoShape 231">
              <a:extLst>
                <a:ext uri="{FF2B5EF4-FFF2-40B4-BE49-F238E27FC236}">
                  <a16:creationId xmlns:a16="http://schemas.microsoft.com/office/drawing/2014/main" id="{75E02F7E-E1D0-4725-AFAE-97112CB1B2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" y="3430"/>
              <a:ext cx="4423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32">
              <a:extLst>
                <a:ext uri="{FF2B5EF4-FFF2-40B4-BE49-F238E27FC236}">
                  <a16:creationId xmlns:a16="http://schemas.microsoft.com/office/drawing/2014/main" id="{D0697BF1-7948-4036-9ECD-E419FA333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3665"/>
              <a:ext cx="19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33">
              <a:extLst>
                <a:ext uri="{FF2B5EF4-FFF2-40B4-BE49-F238E27FC236}">
                  <a16:creationId xmlns:a16="http://schemas.microsoft.com/office/drawing/2014/main" id="{9DEAD9A4-36B9-4A21-ADF5-409BB53AC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" y="3665"/>
              <a:ext cx="16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34">
              <a:extLst>
                <a:ext uri="{FF2B5EF4-FFF2-40B4-BE49-F238E27FC236}">
                  <a16:creationId xmlns:a16="http://schemas.microsoft.com/office/drawing/2014/main" id="{64379424-58A5-4730-8FEA-5FF351EC0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5" y="3665"/>
              <a:ext cx="19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35">
              <a:extLst>
                <a:ext uri="{FF2B5EF4-FFF2-40B4-BE49-F238E27FC236}">
                  <a16:creationId xmlns:a16="http://schemas.microsoft.com/office/drawing/2014/main" id="{3834B29B-A794-4354-AF1F-CDF88647E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6" y="3665"/>
              <a:ext cx="1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236">
              <a:extLst>
                <a:ext uri="{FF2B5EF4-FFF2-40B4-BE49-F238E27FC236}">
                  <a16:creationId xmlns:a16="http://schemas.microsoft.com/office/drawing/2014/main" id="{54FE861C-CFC1-4A32-B109-6FF64294A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5" y="3665"/>
              <a:ext cx="54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Rectangle 237">
              <a:extLst>
                <a:ext uri="{FF2B5EF4-FFF2-40B4-BE49-F238E27FC236}">
                  <a16:creationId xmlns:a16="http://schemas.microsoft.com/office/drawing/2014/main" id="{9242E8AE-9A2D-4098-B81B-6A9FE9B55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" y="3666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12" name="Rectangle 238">
              <a:extLst>
                <a:ext uri="{FF2B5EF4-FFF2-40B4-BE49-F238E27FC236}">
                  <a16:creationId xmlns:a16="http://schemas.microsoft.com/office/drawing/2014/main" id="{A6A1DECC-F2C2-45E2-8199-3DAD9D257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3666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513" name="Rectangle 239">
              <a:extLst>
                <a:ext uri="{FF2B5EF4-FFF2-40B4-BE49-F238E27FC236}">
                  <a16:creationId xmlns:a16="http://schemas.microsoft.com/office/drawing/2014/main" id="{42E17F71-7191-427F-B65B-7DF0B3CCD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3557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14" name="Rectangle 240">
              <a:extLst>
                <a:ext uri="{FF2B5EF4-FFF2-40B4-BE49-F238E27FC236}">
                  <a16:creationId xmlns:a16="http://schemas.microsoft.com/office/drawing/2014/main" id="{D5F52F26-94C3-4FDE-9066-F2E48D49F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3557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515" name="Rectangle 241">
              <a:extLst>
                <a:ext uri="{FF2B5EF4-FFF2-40B4-BE49-F238E27FC236}">
                  <a16:creationId xmlns:a16="http://schemas.microsoft.com/office/drawing/2014/main" id="{33496BAA-06E8-4EEA-8A71-7CCF1B9D5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3666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16" name="Rectangle 242">
              <a:extLst>
                <a:ext uri="{FF2B5EF4-FFF2-40B4-BE49-F238E27FC236}">
                  <a16:creationId xmlns:a16="http://schemas.microsoft.com/office/drawing/2014/main" id="{2465F737-A4EE-4784-AAF5-D99D7D7B6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3557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17" name="Rectangle 243">
              <a:extLst>
                <a:ext uri="{FF2B5EF4-FFF2-40B4-BE49-F238E27FC236}">
                  <a16:creationId xmlns:a16="http://schemas.microsoft.com/office/drawing/2014/main" id="{57257CE2-2A7E-4EE0-A266-52BAB943C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436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18" name="Rectangle 244">
              <a:extLst>
                <a:ext uri="{FF2B5EF4-FFF2-40B4-BE49-F238E27FC236}">
                  <a16:creationId xmlns:a16="http://schemas.microsoft.com/office/drawing/2014/main" id="{1D032C2B-DC57-4B5D-B661-04145949A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3557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19" name="Rectangle 245">
              <a:extLst>
                <a:ext uri="{FF2B5EF4-FFF2-40B4-BE49-F238E27FC236}">
                  <a16:creationId xmlns:a16="http://schemas.microsoft.com/office/drawing/2014/main" id="{934F7033-098B-4F1C-80AA-D340879E5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" y="3666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520" name="Rectangle 246">
              <a:extLst>
                <a:ext uri="{FF2B5EF4-FFF2-40B4-BE49-F238E27FC236}">
                  <a16:creationId xmlns:a16="http://schemas.microsoft.com/office/drawing/2014/main" id="{AE56171D-13E8-4C2F-8E38-CE40D9EA0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3557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521" name="Rectangle 247">
              <a:extLst>
                <a:ext uri="{FF2B5EF4-FFF2-40B4-BE49-F238E27FC236}">
                  <a16:creationId xmlns:a16="http://schemas.microsoft.com/office/drawing/2014/main" id="{D51815AE-5BD4-4B35-B123-E096046C2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3436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22" name="Rectangle 248">
              <a:extLst>
                <a:ext uri="{FF2B5EF4-FFF2-40B4-BE49-F238E27FC236}">
                  <a16:creationId xmlns:a16="http://schemas.microsoft.com/office/drawing/2014/main" id="{B09C23DE-F3E5-4EFF-9316-2A9564745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3557"/>
              <a:ext cx="9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0523" name="Rectangle 249">
              <a:extLst>
                <a:ext uri="{FF2B5EF4-FFF2-40B4-BE49-F238E27FC236}">
                  <a16:creationId xmlns:a16="http://schemas.microsoft.com/office/drawing/2014/main" id="{7252B91E-BBFB-4BBB-A2A8-B71A6955A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3686"/>
              <a:ext cx="15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24" name="Rectangle 250">
              <a:extLst>
                <a:ext uri="{FF2B5EF4-FFF2-40B4-BE49-F238E27FC236}">
                  <a16:creationId xmlns:a16="http://schemas.microsoft.com/office/drawing/2014/main" id="{0647D8EF-ACB2-4246-BAFB-B406968B7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3686"/>
              <a:ext cx="15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0525" name="Rectangle 251">
              <a:extLst>
                <a:ext uri="{FF2B5EF4-FFF2-40B4-BE49-F238E27FC236}">
                  <a16:creationId xmlns:a16="http://schemas.microsoft.com/office/drawing/2014/main" id="{94A5B791-3393-40E7-83C1-AE7099536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3555"/>
              <a:ext cx="14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526" name="Rectangle 252">
              <a:extLst>
                <a:ext uri="{FF2B5EF4-FFF2-40B4-BE49-F238E27FC236}">
                  <a16:creationId xmlns:a16="http://schemas.microsoft.com/office/drawing/2014/main" id="{C10DA745-47F3-4C3F-A073-BD6D9DB66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3555"/>
              <a:ext cx="14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527" name="Rectangle 253">
              <a:extLst>
                <a:ext uri="{FF2B5EF4-FFF2-40B4-BE49-F238E27FC236}">
                  <a16:creationId xmlns:a16="http://schemas.microsoft.com/office/drawing/2014/main" id="{0F594F86-C0AE-4CB6-97C8-B0D3E84BB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3447"/>
              <a:ext cx="16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528" name="Rectangle 254">
              <a:extLst>
                <a:ext uri="{FF2B5EF4-FFF2-40B4-BE49-F238E27FC236}">
                  <a16:creationId xmlns:a16="http://schemas.microsoft.com/office/drawing/2014/main" id="{4F0E2E1E-FEBC-4590-B1A8-666F95043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3447"/>
              <a:ext cx="16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529" name="Rectangle 255">
              <a:extLst>
                <a:ext uri="{FF2B5EF4-FFF2-40B4-BE49-F238E27FC236}">
                  <a16:creationId xmlns:a16="http://schemas.microsoft.com/office/drawing/2014/main" id="{F9E304EB-9370-4067-94AA-28539806F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3555"/>
              <a:ext cx="17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20530" name="Rectangle 256">
              <a:extLst>
                <a:ext uri="{FF2B5EF4-FFF2-40B4-BE49-F238E27FC236}">
                  <a16:creationId xmlns:a16="http://schemas.microsoft.com/office/drawing/2014/main" id="{7812EB34-0F80-4871-A6E0-3614A2A5A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3555"/>
              <a:ext cx="17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20531" name="Rectangle 257">
              <a:extLst>
                <a:ext uri="{FF2B5EF4-FFF2-40B4-BE49-F238E27FC236}">
                  <a16:creationId xmlns:a16="http://schemas.microsoft.com/office/drawing/2014/main" id="{B59371EC-F9FC-4C9B-82B8-57492554F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3555"/>
              <a:ext cx="14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532" name="Rectangle 258">
              <a:extLst>
                <a:ext uri="{FF2B5EF4-FFF2-40B4-BE49-F238E27FC236}">
                  <a16:creationId xmlns:a16="http://schemas.microsoft.com/office/drawing/2014/main" id="{6DD527D7-B3C3-424A-89E5-3C42F6645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3447"/>
              <a:ext cx="16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533" name="Rectangle 259">
              <a:extLst>
                <a:ext uri="{FF2B5EF4-FFF2-40B4-BE49-F238E27FC236}">
                  <a16:creationId xmlns:a16="http://schemas.microsoft.com/office/drawing/2014/main" id="{5A5F4398-2D82-4F1F-9FB8-7224B02D6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3685"/>
              <a:ext cx="16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20534" name="Rectangle 260">
              <a:extLst>
                <a:ext uri="{FF2B5EF4-FFF2-40B4-BE49-F238E27FC236}">
                  <a16:creationId xmlns:a16="http://schemas.microsoft.com/office/drawing/2014/main" id="{A4A53E1F-1D3C-4455-AB80-A930412B8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3447"/>
              <a:ext cx="15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0535" name="Rectangle 261">
              <a:extLst>
                <a:ext uri="{FF2B5EF4-FFF2-40B4-BE49-F238E27FC236}">
                  <a16:creationId xmlns:a16="http://schemas.microsoft.com/office/drawing/2014/main" id="{32FB33F5-008E-463E-9256-F7ED6EAF9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3555"/>
              <a:ext cx="14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0536" name="Rectangle 262">
              <a:extLst>
                <a:ext uri="{FF2B5EF4-FFF2-40B4-BE49-F238E27FC236}">
                  <a16:creationId xmlns:a16="http://schemas.microsoft.com/office/drawing/2014/main" id="{5E14A3FA-058A-40DD-871D-9C148F5E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447"/>
              <a:ext cx="16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0537" name="Rectangle 263">
              <a:extLst>
                <a:ext uri="{FF2B5EF4-FFF2-40B4-BE49-F238E27FC236}">
                  <a16:creationId xmlns:a16="http://schemas.microsoft.com/office/drawing/2014/main" id="{B7504ED2-336E-4DD3-8BD1-43738C66A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" y="3685"/>
              <a:ext cx="161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20538" name="Rectangle 264">
              <a:extLst>
                <a:ext uri="{FF2B5EF4-FFF2-40B4-BE49-F238E27FC236}">
                  <a16:creationId xmlns:a16="http://schemas.microsoft.com/office/drawing/2014/main" id="{BB478C3C-9EB2-48C8-9180-E195C60A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3447"/>
              <a:ext cx="15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0539" name="Rectangle 265">
              <a:extLst>
                <a:ext uri="{FF2B5EF4-FFF2-40B4-BE49-F238E27FC236}">
                  <a16:creationId xmlns:a16="http://schemas.microsoft.com/office/drawing/2014/main" id="{F680E490-6B27-4987-9B0F-0D1E78260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3665"/>
              <a:ext cx="12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0540" name="Rectangle 266">
              <a:extLst>
                <a:ext uri="{FF2B5EF4-FFF2-40B4-BE49-F238E27FC236}">
                  <a16:creationId xmlns:a16="http://schemas.microsoft.com/office/drawing/2014/main" id="{11C08FC5-8279-4AB9-85B6-FCB36ECB2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3665"/>
              <a:ext cx="12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0541" name="Rectangle 267">
              <a:extLst>
                <a:ext uri="{FF2B5EF4-FFF2-40B4-BE49-F238E27FC236}">
                  <a16:creationId xmlns:a16="http://schemas.microsoft.com/office/drawing/2014/main" id="{8DF9D29F-C6F6-4A4D-93A3-14991B61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3536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0542" name="Rectangle 268">
              <a:extLst>
                <a:ext uri="{FF2B5EF4-FFF2-40B4-BE49-F238E27FC236}">
                  <a16:creationId xmlns:a16="http://schemas.microsoft.com/office/drawing/2014/main" id="{01A6B83B-9072-426A-A802-D26D1B0E7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3536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0543" name="Rectangle 269">
              <a:extLst>
                <a:ext uri="{FF2B5EF4-FFF2-40B4-BE49-F238E27FC236}">
                  <a16:creationId xmlns:a16="http://schemas.microsoft.com/office/drawing/2014/main" id="{FE1D7F2C-FABB-41CB-9C19-4B55E17D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3428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0544" name="Rectangle 270">
              <a:extLst>
                <a:ext uri="{FF2B5EF4-FFF2-40B4-BE49-F238E27FC236}">
                  <a16:creationId xmlns:a16="http://schemas.microsoft.com/office/drawing/2014/main" id="{35B5B920-D6BE-443C-B2C2-AF86EF49C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536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0545" name="Rectangle 271">
              <a:extLst>
                <a:ext uri="{FF2B5EF4-FFF2-40B4-BE49-F238E27FC236}">
                  <a16:creationId xmlns:a16="http://schemas.microsoft.com/office/drawing/2014/main" id="{BA903AD4-AFC8-4475-8FBE-EF4E1586C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36"/>
              <a:ext cx="28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Þ</a:t>
              </a:r>
              <a:endParaRPr lang="en-US" altLang="en-US"/>
            </a:p>
          </p:txBody>
        </p:sp>
        <p:sp>
          <p:nvSpPr>
            <p:cNvPr id="20546" name="Rectangle 272">
              <a:extLst>
                <a:ext uri="{FF2B5EF4-FFF2-40B4-BE49-F238E27FC236}">
                  <a16:creationId xmlns:a16="http://schemas.microsoft.com/office/drawing/2014/main" id="{33602C6F-2021-4F1B-BC1F-D6E5452EF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3536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0547" name="Rectangle 273">
              <a:extLst>
                <a:ext uri="{FF2B5EF4-FFF2-40B4-BE49-F238E27FC236}">
                  <a16:creationId xmlns:a16="http://schemas.microsoft.com/office/drawing/2014/main" id="{83AA0D21-687F-4F0E-A955-EC8F22D94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3536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0548" name="Rectangle 274">
              <a:extLst>
                <a:ext uri="{FF2B5EF4-FFF2-40B4-BE49-F238E27FC236}">
                  <a16:creationId xmlns:a16="http://schemas.microsoft.com/office/drawing/2014/main" id="{C93E999A-C53C-498C-B88F-86A18E124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3536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0549" name="Rectangle 275">
              <a:extLst>
                <a:ext uri="{FF2B5EF4-FFF2-40B4-BE49-F238E27FC236}">
                  <a16:creationId xmlns:a16="http://schemas.microsoft.com/office/drawing/2014/main" id="{0216D034-747B-4474-8A06-E0970FAC8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3536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0550" name="Rectangle 276">
              <a:extLst>
                <a:ext uri="{FF2B5EF4-FFF2-40B4-BE49-F238E27FC236}">
                  <a16:creationId xmlns:a16="http://schemas.microsoft.com/office/drawing/2014/main" id="{55FFF3B7-3F8A-4AF1-9FCC-B49890CCC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" y="3536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0551" name="Rectangle 277">
              <a:extLst>
                <a:ext uri="{FF2B5EF4-FFF2-40B4-BE49-F238E27FC236}">
                  <a16:creationId xmlns:a16="http://schemas.microsoft.com/office/drawing/2014/main" id="{439C3FF5-DCAF-4172-B89F-E66B45CFB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3536"/>
              <a:ext cx="20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0552" name="Rectangle 278">
              <a:extLst>
                <a:ext uri="{FF2B5EF4-FFF2-40B4-BE49-F238E27FC236}">
                  <a16:creationId xmlns:a16="http://schemas.microsoft.com/office/drawing/2014/main" id="{0B871860-0DA9-4EF1-B7D5-5A459330D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666"/>
              <a:ext cx="18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20553" name="Rectangle 279">
              <a:extLst>
                <a:ext uri="{FF2B5EF4-FFF2-40B4-BE49-F238E27FC236}">
                  <a16:creationId xmlns:a16="http://schemas.microsoft.com/office/drawing/2014/main" id="{5CA6A71D-5E1E-49B4-9BDD-AA22519DA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3666"/>
              <a:ext cx="18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20554" name="Rectangle 280">
              <a:extLst>
                <a:ext uri="{FF2B5EF4-FFF2-40B4-BE49-F238E27FC236}">
                  <a16:creationId xmlns:a16="http://schemas.microsoft.com/office/drawing/2014/main" id="{7947FB74-F5DA-412D-ABF6-430A8322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3666"/>
              <a:ext cx="18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</p:grpSp>
      <p:sp>
        <p:nvSpPr>
          <p:cNvPr id="198937" name="AutoShape 281">
            <a:extLst>
              <a:ext uri="{FF2B5EF4-FFF2-40B4-BE49-F238E27FC236}">
                <a16:creationId xmlns:a16="http://schemas.microsoft.com/office/drawing/2014/main" id="{3E70E6C8-A9A9-4E17-9184-3A4C4909C15F}"/>
              </a:ext>
            </a:extLst>
          </p:cNvPr>
          <p:cNvSpPr>
            <a:spLocks noChangeArrowheads="1"/>
          </p:cNvSpPr>
          <p:nvPr/>
        </p:nvSpPr>
        <p:spPr bwMode="auto">
          <a:xfrm rot="2591985">
            <a:off x="7107238" y="5092700"/>
            <a:ext cx="234950" cy="493713"/>
          </a:xfrm>
          <a:prstGeom prst="upDownArrow">
            <a:avLst>
              <a:gd name="adj1" fmla="val 33120"/>
              <a:gd name="adj2" fmla="val 463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20B2D-6345-4AB5-982E-CFA76170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8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8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8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8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8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89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3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893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893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3" grpId="0"/>
      <p:bldP spid="198813" grpId="0"/>
      <p:bldP spid="198847" grpId="0" animBg="1"/>
      <p:bldP spid="198884" grpId="0"/>
      <p:bldP spid="198937" grpId="0" animBg="1"/>
      <p:bldP spid="1989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F4B9D66A-CF43-4D70-9547-87FEF228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C4A11B-5727-4AA0-AC6D-6E7E3865E0CB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21508" name="Line 3">
            <a:extLst>
              <a:ext uri="{FF2B5EF4-FFF2-40B4-BE49-F238E27FC236}">
                <a16:creationId xmlns:a16="http://schemas.microsoft.com/office/drawing/2014/main" id="{5F948EDE-CC32-49A5-8067-4A8AE159E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7F1A7A7E-96FC-45F9-845E-AF8B54C31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1511" name="Line 6">
            <a:extLst>
              <a:ext uri="{FF2B5EF4-FFF2-40B4-BE49-F238E27FC236}">
                <a16:creationId xmlns:a16="http://schemas.microsoft.com/office/drawing/2014/main" id="{7E0774B8-14D3-44B2-9860-6F47D94A6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2" name="Group 7">
            <a:extLst>
              <a:ext uri="{FF2B5EF4-FFF2-40B4-BE49-F238E27FC236}">
                <a16:creationId xmlns:a16="http://schemas.microsoft.com/office/drawing/2014/main" id="{4F87F6D8-56BC-45BF-915C-282547CE64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7338" y="2133600"/>
            <a:ext cx="3778250" cy="2684463"/>
            <a:chOff x="385" y="1434"/>
            <a:chExt cx="2380" cy="1691"/>
          </a:xfrm>
        </p:grpSpPr>
        <p:sp>
          <p:nvSpPr>
            <p:cNvPr id="21594" name="AutoShape 8">
              <a:extLst>
                <a:ext uri="{FF2B5EF4-FFF2-40B4-BE49-F238E27FC236}">
                  <a16:creationId xmlns:a16="http://schemas.microsoft.com/office/drawing/2014/main" id="{3E687169-E094-4A63-8702-29F9DD7ED6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1457"/>
              <a:ext cx="2380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">
              <a:extLst>
                <a:ext uri="{FF2B5EF4-FFF2-40B4-BE49-F238E27FC236}">
                  <a16:creationId xmlns:a16="http://schemas.microsoft.com/office/drawing/2014/main" id="{A4ECDADE-C366-4616-972D-77574A418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2073"/>
              <a:ext cx="1435" cy="578"/>
            </a:xfrm>
            <a:custGeom>
              <a:avLst/>
              <a:gdLst>
                <a:gd name="T0" fmla="*/ 3 w 1435"/>
                <a:gd name="T1" fmla="*/ 0 h 578"/>
                <a:gd name="T2" fmla="*/ 1435 w 1435"/>
                <a:gd name="T3" fmla="*/ 572 h 578"/>
                <a:gd name="T4" fmla="*/ 1433 w 1435"/>
                <a:gd name="T5" fmla="*/ 576 h 578"/>
                <a:gd name="T6" fmla="*/ 1431 w 1435"/>
                <a:gd name="T7" fmla="*/ 578 h 578"/>
                <a:gd name="T8" fmla="*/ 0 w 1435"/>
                <a:gd name="T9" fmla="*/ 8 h 578"/>
                <a:gd name="T10" fmla="*/ 3 w 1435"/>
                <a:gd name="T11" fmla="*/ 0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5"/>
                <a:gd name="T19" fmla="*/ 0 h 578"/>
                <a:gd name="T20" fmla="*/ 1435 w 1435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5" h="578">
                  <a:moveTo>
                    <a:pt x="3" y="0"/>
                  </a:moveTo>
                  <a:lnTo>
                    <a:pt x="1435" y="572"/>
                  </a:lnTo>
                  <a:lnTo>
                    <a:pt x="1433" y="576"/>
                  </a:lnTo>
                  <a:lnTo>
                    <a:pt x="1431" y="57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10">
              <a:extLst>
                <a:ext uri="{FF2B5EF4-FFF2-40B4-BE49-F238E27FC236}">
                  <a16:creationId xmlns:a16="http://schemas.microsoft.com/office/drawing/2014/main" id="{3A578164-2F33-494D-98D9-4BB4F59D7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067"/>
              <a:ext cx="1435" cy="582"/>
            </a:xfrm>
            <a:custGeom>
              <a:avLst/>
              <a:gdLst>
                <a:gd name="T0" fmla="*/ 1431 w 1435"/>
                <a:gd name="T1" fmla="*/ 582 h 582"/>
                <a:gd name="T2" fmla="*/ 0 w 1435"/>
                <a:gd name="T3" fmla="*/ 10 h 582"/>
                <a:gd name="T4" fmla="*/ 3 w 1435"/>
                <a:gd name="T5" fmla="*/ 0 h 582"/>
                <a:gd name="T6" fmla="*/ 1435 w 1435"/>
                <a:gd name="T7" fmla="*/ 572 h 582"/>
                <a:gd name="T8" fmla="*/ 1431 w 1435"/>
                <a:gd name="T9" fmla="*/ 580 h 582"/>
                <a:gd name="T10" fmla="*/ 1431 w 1435"/>
                <a:gd name="T11" fmla="*/ 582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5"/>
                <a:gd name="T19" fmla="*/ 0 h 582"/>
                <a:gd name="T20" fmla="*/ 1435 w 1435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5" h="582">
                  <a:moveTo>
                    <a:pt x="1431" y="582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0"/>
                  </a:lnTo>
                  <a:lnTo>
                    <a:pt x="1431" y="582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11">
              <a:extLst>
                <a:ext uri="{FF2B5EF4-FFF2-40B4-BE49-F238E27FC236}">
                  <a16:creationId xmlns:a16="http://schemas.microsoft.com/office/drawing/2014/main" id="{017747BE-74EA-4CDE-9B19-3EC99D7D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064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12">
              <a:extLst>
                <a:ext uri="{FF2B5EF4-FFF2-40B4-BE49-F238E27FC236}">
                  <a16:creationId xmlns:a16="http://schemas.microsoft.com/office/drawing/2014/main" id="{156CF149-51D7-411F-8D73-127E1757D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2058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4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4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13">
              <a:extLst>
                <a:ext uri="{FF2B5EF4-FFF2-40B4-BE49-F238E27FC236}">
                  <a16:creationId xmlns:a16="http://schemas.microsoft.com/office/drawing/2014/main" id="{B4AD68A5-6613-4672-8713-A1A20E206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054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14">
              <a:extLst>
                <a:ext uri="{FF2B5EF4-FFF2-40B4-BE49-F238E27FC236}">
                  <a16:creationId xmlns:a16="http://schemas.microsoft.com/office/drawing/2014/main" id="{45FAFD8F-067B-49E0-85C9-366202F7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2050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8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D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15">
              <a:extLst>
                <a:ext uri="{FF2B5EF4-FFF2-40B4-BE49-F238E27FC236}">
                  <a16:creationId xmlns:a16="http://schemas.microsoft.com/office/drawing/2014/main" id="{8AC4422D-7A5C-4585-97E4-156B3A644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044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16">
              <a:extLst>
                <a:ext uri="{FF2B5EF4-FFF2-40B4-BE49-F238E27FC236}">
                  <a16:creationId xmlns:a16="http://schemas.microsoft.com/office/drawing/2014/main" id="{3D5AB48A-B64E-4AD5-874D-AC99E4C18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041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7">
              <a:extLst>
                <a:ext uri="{FF2B5EF4-FFF2-40B4-BE49-F238E27FC236}">
                  <a16:creationId xmlns:a16="http://schemas.microsoft.com/office/drawing/2014/main" id="{DDF24019-CBA1-46CD-B67C-A1D36881E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2035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8">
              <a:extLst>
                <a:ext uri="{FF2B5EF4-FFF2-40B4-BE49-F238E27FC236}">
                  <a16:creationId xmlns:a16="http://schemas.microsoft.com/office/drawing/2014/main" id="{4E4E642D-C786-4BE6-9A21-69F2539CF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2031"/>
              <a:ext cx="1434" cy="582"/>
            </a:xfrm>
            <a:custGeom>
              <a:avLst/>
              <a:gdLst>
                <a:gd name="T0" fmla="*/ 1432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2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8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9">
              <a:extLst>
                <a:ext uri="{FF2B5EF4-FFF2-40B4-BE49-F238E27FC236}">
                  <a16:creationId xmlns:a16="http://schemas.microsoft.com/office/drawing/2014/main" id="{E8AD8315-1897-4C7F-A901-91F90DBDC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" y="2025"/>
              <a:ext cx="1434" cy="582"/>
            </a:xfrm>
            <a:custGeom>
              <a:avLst/>
              <a:gdLst>
                <a:gd name="T0" fmla="*/ 1432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2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20">
              <a:extLst>
                <a:ext uri="{FF2B5EF4-FFF2-40B4-BE49-F238E27FC236}">
                  <a16:creationId xmlns:a16="http://schemas.microsoft.com/office/drawing/2014/main" id="{A8A870BF-0F2A-491C-8009-16FE8696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021"/>
              <a:ext cx="1433" cy="582"/>
            </a:xfrm>
            <a:custGeom>
              <a:avLst/>
              <a:gdLst>
                <a:gd name="T0" fmla="*/ 1430 w 1433"/>
                <a:gd name="T1" fmla="*/ 582 h 582"/>
                <a:gd name="T2" fmla="*/ 0 w 1433"/>
                <a:gd name="T3" fmla="*/ 10 h 582"/>
                <a:gd name="T4" fmla="*/ 4 w 1433"/>
                <a:gd name="T5" fmla="*/ 0 h 582"/>
                <a:gd name="T6" fmla="*/ 1433 w 1433"/>
                <a:gd name="T7" fmla="*/ 572 h 582"/>
                <a:gd name="T8" fmla="*/ 1430 w 1433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2"/>
                <a:gd name="T17" fmla="*/ 1433 w 1433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3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21">
              <a:extLst>
                <a:ext uri="{FF2B5EF4-FFF2-40B4-BE49-F238E27FC236}">
                  <a16:creationId xmlns:a16="http://schemas.microsoft.com/office/drawing/2014/main" id="{6203D6F2-9456-4A0A-8F69-BA778E720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016"/>
              <a:ext cx="1433" cy="581"/>
            </a:xfrm>
            <a:custGeom>
              <a:avLst/>
              <a:gdLst>
                <a:gd name="T0" fmla="*/ 1430 w 1433"/>
                <a:gd name="T1" fmla="*/ 581 h 581"/>
                <a:gd name="T2" fmla="*/ 0 w 1433"/>
                <a:gd name="T3" fmla="*/ 9 h 581"/>
                <a:gd name="T4" fmla="*/ 3 w 1433"/>
                <a:gd name="T5" fmla="*/ 0 h 581"/>
                <a:gd name="T6" fmla="*/ 1433 w 1433"/>
                <a:gd name="T7" fmla="*/ 572 h 581"/>
                <a:gd name="T8" fmla="*/ 1430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30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22">
              <a:extLst>
                <a:ext uri="{FF2B5EF4-FFF2-40B4-BE49-F238E27FC236}">
                  <a16:creationId xmlns:a16="http://schemas.microsoft.com/office/drawing/2014/main" id="{75E418C4-4C4B-45F2-BCA7-A4FA9178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2012"/>
              <a:ext cx="1433" cy="581"/>
            </a:xfrm>
            <a:custGeom>
              <a:avLst/>
              <a:gdLst>
                <a:gd name="T0" fmla="*/ 1429 w 1433"/>
                <a:gd name="T1" fmla="*/ 581 h 581"/>
                <a:gd name="T2" fmla="*/ 0 w 1433"/>
                <a:gd name="T3" fmla="*/ 9 h 581"/>
                <a:gd name="T4" fmla="*/ 3 w 1433"/>
                <a:gd name="T5" fmla="*/ 0 h 581"/>
                <a:gd name="T6" fmla="*/ 1433 w 1433"/>
                <a:gd name="T7" fmla="*/ 572 h 581"/>
                <a:gd name="T8" fmla="*/ 1429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29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29" y="58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23">
              <a:extLst>
                <a:ext uri="{FF2B5EF4-FFF2-40B4-BE49-F238E27FC236}">
                  <a16:creationId xmlns:a16="http://schemas.microsoft.com/office/drawing/2014/main" id="{0A225117-8807-492C-B939-2611735DA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2006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4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4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24">
              <a:extLst>
                <a:ext uri="{FF2B5EF4-FFF2-40B4-BE49-F238E27FC236}">
                  <a16:creationId xmlns:a16="http://schemas.microsoft.com/office/drawing/2014/main" id="{7A796C09-60A6-4A96-B63B-D8C344D8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2002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25">
              <a:extLst>
                <a:ext uri="{FF2B5EF4-FFF2-40B4-BE49-F238E27FC236}">
                  <a16:creationId xmlns:a16="http://schemas.microsoft.com/office/drawing/2014/main" id="{68DFD949-7C4B-4BBF-B00B-8EEEA2444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1998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8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26">
              <a:extLst>
                <a:ext uri="{FF2B5EF4-FFF2-40B4-BE49-F238E27FC236}">
                  <a16:creationId xmlns:a16="http://schemas.microsoft.com/office/drawing/2014/main" id="{6E45949B-289F-41D0-A25E-7798D324D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1993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27">
              <a:extLst>
                <a:ext uri="{FF2B5EF4-FFF2-40B4-BE49-F238E27FC236}">
                  <a16:creationId xmlns:a16="http://schemas.microsoft.com/office/drawing/2014/main" id="{9229B7B2-13FE-464E-B68F-C2B3EEF02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1989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28">
              <a:extLst>
                <a:ext uri="{FF2B5EF4-FFF2-40B4-BE49-F238E27FC236}">
                  <a16:creationId xmlns:a16="http://schemas.microsoft.com/office/drawing/2014/main" id="{1D0FFD19-A7E5-4925-A569-6A8EECC81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" y="1983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29">
              <a:extLst>
                <a:ext uri="{FF2B5EF4-FFF2-40B4-BE49-F238E27FC236}">
                  <a16:creationId xmlns:a16="http://schemas.microsoft.com/office/drawing/2014/main" id="{04709A1A-5525-4B8B-9361-912DBA43E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1979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30">
              <a:extLst>
                <a:ext uri="{FF2B5EF4-FFF2-40B4-BE49-F238E27FC236}">
                  <a16:creationId xmlns:a16="http://schemas.microsoft.com/office/drawing/2014/main" id="{130CE02D-C806-4670-9500-C8E461161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" y="1973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31">
              <a:extLst>
                <a:ext uri="{FF2B5EF4-FFF2-40B4-BE49-F238E27FC236}">
                  <a16:creationId xmlns:a16="http://schemas.microsoft.com/office/drawing/2014/main" id="{FBF8D8AE-13E7-41C3-873F-815403381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969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32">
              <a:extLst>
                <a:ext uri="{FF2B5EF4-FFF2-40B4-BE49-F238E27FC236}">
                  <a16:creationId xmlns:a16="http://schemas.microsoft.com/office/drawing/2014/main" id="{86F0B14D-2A88-4FAE-8C3F-2EB8F4965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964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33">
              <a:extLst>
                <a:ext uri="{FF2B5EF4-FFF2-40B4-BE49-F238E27FC236}">
                  <a16:creationId xmlns:a16="http://schemas.microsoft.com/office/drawing/2014/main" id="{B740A47F-0191-4760-88B9-0DBF6CD42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1960"/>
              <a:ext cx="1433" cy="581"/>
            </a:xfrm>
            <a:custGeom>
              <a:avLst/>
              <a:gdLst>
                <a:gd name="T0" fmla="*/ 1430 w 1433"/>
                <a:gd name="T1" fmla="*/ 581 h 581"/>
                <a:gd name="T2" fmla="*/ 0 w 1433"/>
                <a:gd name="T3" fmla="*/ 9 h 581"/>
                <a:gd name="T4" fmla="*/ 4 w 1433"/>
                <a:gd name="T5" fmla="*/ 0 h 581"/>
                <a:gd name="T6" fmla="*/ 1433 w 1433"/>
                <a:gd name="T7" fmla="*/ 572 h 581"/>
                <a:gd name="T8" fmla="*/ 1430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3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34">
              <a:extLst>
                <a:ext uri="{FF2B5EF4-FFF2-40B4-BE49-F238E27FC236}">
                  <a16:creationId xmlns:a16="http://schemas.microsoft.com/office/drawing/2014/main" id="{D1D5918E-2225-4232-BCD4-646F7C48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956"/>
              <a:ext cx="1433" cy="580"/>
            </a:xfrm>
            <a:custGeom>
              <a:avLst/>
              <a:gdLst>
                <a:gd name="T0" fmla="*/ 1430 w 1433"/>
                <a:gd name="T1" fmla="*/ 580 h 580"/>
                <a:gd name="T2" fmla="*/ 0 w 1433"/>
                <a:gd name="T3" fmla="*/ 8 h 580"/>
                <a:gd name="T4" fmla="*/ 3 w 1433"/>
                <a:gd name="T5" fmla="*/ 0 h 580"/>
                <a:gd name="T6" fmla="*/ 1433 w 1433"/>
                <a:gd name="T7" fmla="*/ 572 h 580"/>
                <a:gd name="T8" fmla="*/ 1430 w 1433"/>
                <a:gd name="T9" fmla="*/ 58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0"/>
                <a:gd name="T17" fmla="*/ 1433 w 1433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0">
                  <a:moveTo>
                    <a:pt x="1430" y="580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30" y="58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35">
              <a:extLst>
                <a:ext uri="{FF2B5EF4-FFF2-40B4-BE49-F238E27FC236}">
                  <a16:creationId xmlns:a16="http://schemas.microsoft.com/office/drawing/2014/main" id="{F865C91C-A6AE-4A1C-AAB7-126B0A413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1950"/>
              <a:ext cx="1433" cy="582"/>
            </a:xfrm>
            <a:custGeom>
              <a:avLst/>
              <a:gdLst>
                <a:gd name="T0" fmla="*/ 1429 w 1433"/>
                <a:gd name="T1" fmla="*/ 582 h 582"/>
                <a:gd name="T2" fmla="*/ 0 w 1433"/>
                <a:gd name="T3" fmla="*/ 10 h 582"/>
                <a:gd name="T4" fmla="*/ 1 w 1433"/>
                <a:gd name="T5" fmla="*/ 0 h 582"/>
                <a:gd name="T6" fmla="*/ 1433 w 1433"/>
                <a:gd name="T7" fmla="*/ 572 h 582"/>
                <a:gd name="T8" fmla="*/ 1429 w 1433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2"/>
                <a:gd name="T17" fmla="*/ 1433 w 1433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2">
                  <a:moveTo>
                    <a:pt x="1429" y="582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1433" y="572"/>
                  </a:lnTo>
                  <a:lnTo>
                    <a:pt x="1429" y="58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36">
              <a:extLst>
                <a:ext uri="{FF2B5EF4-FFF2-40B4-BE49-F238E27FC236}">
                  <a16:creationId xmlns:a16="http://schemas.microsoft.com/office/drawing/2014/main" id="{BB3E7127-7E28-4BE3-920B-AA5AC0756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1946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2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37">
              <a:extLst>
                <a:ext uri="{FF2B5EF4-FFF2-40B4-BE49-F238E27FC236}">
                  <a16:creationId xmlns:a16="http://schemas.microsoft.com/office/drawing/2014/main" id="{8488E80D-FE7F-4745-930B-D16947BC1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1941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38">
              <a:extLst>
                <a:ext uri="{FF2B5EF4-FFF2-40B4-BE49-F238E27FC236}">
                  <a16:creationId xmlns:a16="http://schemas.microsoft.com/office/drawing/2014/main" id="{746FD83D-70C3-4577-9E74-935368AC0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937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39">
              <a:extLst>
                <a:ext uri="{FF2B5EF4-FFF2-40B4-BE49-F238E27FC236}">
                  <a16:creationId xmlns:a16="http://schemas.microsoft.com/office/drawing/2014/main" id="{517A684C-5C81-48BB-88DA-55500A3C4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931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40">
              <a:extLst>
                <a:ext uri="{FF2B5EF4-FFF2-40B4-BE49-F238E27FC236}">
                  <a16:creationId xmlns:a16="http://schemas.microsoft.com/office/drawing/2014/main" id="{BEF26FDD-54AB-416A-8461-3AE2D8509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927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41">
              <a:extLst>
                <a:ext uri="{FF2B5EF4-FFF2-40B4-BE49-F238E27FC236}">
                  <a16:creationId xmlns:a16="http://schemas.microsoft.com/office/drawing/2014/main" id="{53EE661A-4BBE-4136-92E1-E2372F019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922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42">
              <a:extLst>
                <a:ext uri="{FF2B5EF4-FFF2-40B4-BE49-F238E27FC236}">
                  <a16:creationId xmlns:a16="http://schemas.microsoft.com/office/drawing/2014/main" id="{5D37FC39-9FB6-4A66-ACAC-952DFD396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1918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43">
              <a:extLst>
                <a:ext uri="{FF2B5EF4-FFF2-40B4-BE49-F238E27FC236}">
                  <a16:creationId xmlns:a16="http://schemas.microsoft.com/office/drawing/2014/main" id="{D83D6696-F75E-4BFC-A937-23853BC0F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1912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44">
              <a:extLst>
                <a:ext uri="{FF2B5EF4-FFF2-40B4-BE49-F238E27FC236}">
                  <a16:creationId xmlns:a16="http://schemas.microsoft.com/office/drawing/2014/main" id="{D0680E01-564C-4D02-A433-42B50A551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1908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45">
              <a:extLst>
                <a:ext uri="{FF2B5EF4-FFF2-40B4-BE49-F238E27FC236}">
                  <a16:creationId xmlns:a16="http://schemas.microsoft.com/office/drawing/2014/main" id="{9541A3EE-7B27-4AB8-82F1-D730C8CE2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1904"/>
              <a:ext cx="1435" cy="580"/>
            </a:xfrm>
            <a:custGeom>
              <a:avLst/>
              <a:gdLst>
                <a:gd name="T0" fmla="*/ 1432 w 1435"/>
                <a:gd name="T1" fmla="*/ 580 h 580"/>
                <a:gd name="T2" fmla="*/ 0 w 1435"/>
                <a:gd name="T3" fmla="*/ 8 h 580"/>
                <a:gd name="T4" fmla="*/ 4 w 1435"/>
                <a:gd name="T5" fmla="*/ 0 h 580"/>
                <a:gd name="T6" fmla="*/ 1435 w 1435"/>
                <a:gd name="T7" fmla="*/ 572 h 580"/>
                <a:gd name="T8" fmla="*/ 1432 w 1435"/>
                <a:gd name="T9" fmla="*/ 58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0"/>
                <a:gd name="T17" fmla="*/ 1435 w 1435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0">
                  <a:moveTo>
                    <a:pt x="1432" y="580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5" y="572"/>
                  </a:lnTo>
                  <a:lnTo>
                    <a:pt x="1432" y="58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46">
              <a:extLst>
                <a:ext uri="{FF2B5EF4-FFF2-40B4-BE49-F238E27FC236}">
                  <a16:creationId xmlns:a16="http://schemas.microsoft.com/office/drawing/2014/main" id="{D28E9231-2C6F-471D-BBC2-6D9B08F3F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1898"/>
              <a:ext cx="1435" cy="582"/>
            </a:xfrm>
            <a:custGeom>
              <a:avLst/>
              <a:gdLst>
                <a:gd name="T0" fmla="*/ 1432 w 1435"/>
                <a:gd name="T1" fmla="*/ 582 h 582"/>
                <a:gd name="T2" fmla="*/ 0 w 1435"/>
                <a:gd name="T3" fmla="*/ 10 h 582"/>
                <a:gd name="T4" fmla="*/ 4 w 1435"/>
                <a:gd name="T5" fmla="*/ 0 h 582"/>
                <a:gd name="T6" fmla="*/ 1435 w 1435"/>
                <a:gd name="T7" fmla="*/ 572 h 582"/>
                <a:gd name="T8" fmla="*/ 1432 w 1435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2"/>
                <a:gd name="T17" fmla="*/ 1435 w 1435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5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47">
              <a:extLst>
                <a:ext uri="{FF2B5EF4-FFF2-40B4-BE49-F238E27FC236}">
                  <a16:creationId xmlns:a16="http://schemas.microsoft.com/office/drawing/2014/main" id="{1969D28C-5711-4193-AF62-63318FDEC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1895"/>
              <a:ext cx="1435" cy="581"/>
            </a:xfrm>
            <a:custGeom>
              <a:avLst/>
              <a:gdLst>
                <a:gd name="T0" fmla="*/ 1431 w 1435"/>
                <a:gd name="T1" fmla="*/ 581 h 581"/>
                <a:gd name="T2" fmla="*/ 0 w 1435"/>
                <a:gd name="T3" fmla="*/ 9 h 581"/>
                <a:gd name="T4" fmla="*/ 3 w 1435"/>
                <a:gd name="T5" fmla="*/ 0 h 581"/>
                <a:gd name="T6" fmla="*/ 1435 w 1435"/>
                <a:gd name="T7" fmla="*/ 572 h 581"/>
                <a:gd name="T8" fmla="*/ 1431 w 1435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1"/>
                <a:gd name="T17" fmla="*/ 1435 w 143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1">
                  <a:moveTo>
                    <a:pt x="1431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48">
              <a:extLst>
                <a:ext uri="{FF2B5EF4-FFF2-40B4-BE49-F238E27FC236}">
                  <a16:creationId xmlns:a16="http://schemas.microsoft.com/office/drawing/2014/main" id="{6242B6E3-58C7-4290-B6D0-71CC3BC18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889"/>
              <a:ext cx="1435" cy="581"/>
            </a:xfrm>
            <a:custGeom>
              <a:avLst/>
              <a:gdLst>
                <a:gd name="T0" fmla="*/ 1431 w 1435"/>
                <a:gd name="T1" fmla="*/ 581 h 581"/>
                <a:gd name="T2" fmla="*/ 0 w 1435"/>
                <a:gd name="T3" fmla="*/ 9 h 581"/>
                <a:gd name="T4" fmla="*/ 3 w 1435"/>
                <a:gd name="T5" fmla="*/ 0 h 581"/>
                <a:gd name="T6" fmla="*/ 1435 w 1435"/>
                <a:gd name="T7" fmla="*/ 572 h 581"/>
                <a:gd name="T8" fmla="*/ 1431 w 1435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1"/>
                <a:gd name="T17" fmla="*/ 1435 w 143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1">
                  <a:moveTo>
                    <a:pt x="1431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49">
              <a:extLst>
                <a:ext uri="{FF2B5EF4-FFF2-40B4-BE49-F238E27FC236}">
                  <a16:creationId xmlns:a16="http://schemas.microsoft.com/office/drawing/2014/main" id="{9AC08205-665D-4FF6-B043-270515B7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1885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50">
              <a:extLst>
                <a:ext uri="{FF2B5EF4-FFF2-40B4-BE49-F238E27FC236}">
                  <a16:creationId xmlns:a16="http://schemas.microsoft.com/office/drawing/2014/main" id="{3059A8EF-355D-4F3F-BBE6-E021C8177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1879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2 w 1436"/>
                <a:gd name="T5" fmla="*/ 4 h 582"/>
                <a:gd name="T6" fmla="*/ 4 w 1436"/>
                <a:gd name="T7" fmla="*/ 0 h 582"/>
                <a:gd name="T8" fmla="*/ 1436 w 1436"/>
                <a:gd name="T9" fmla="*/ 572 h 582"/>
                <a:gd name="T10" fmla="*/ 1432 w 1436"/>
                <a:gd name="T11" fmla="*/ 582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582"/>
                <a:gd name="T20" fmla="*/ 1436 w 143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51">
              <a:extLst>
                <a:ext uri="{FF2B5EF4-FFF2-40B4-BE49-F238E27FC236}">
                  <a16:creationId xmlns:a16="http://schemas.microsoft.com/office/drawing/2014/main" id="{952317BB-6FF9-4E8F-84E3-DC7C58CDC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877"/>
              <a:ext cx="1434" cy="580"/>
            </a:xfrm>
            <a:custGeom>
              <a:avLst/>
              <a:gdLst>
                <a:gd name="T0" fmla="*/ 1432 w 1434"/>
                <a:gd name="T1" fmla="*/ 580 h 580"/>
                <a:gd name="T2" fmla="*/ 0 w 1434"/>
                <a:gd name="T3" fmla="*/ 8 h 580"/>
                <a:gd name="T4" fmla="*/ 2 w 1434"/>
                <a:gd name="T5" fmla="*/ 4 h 580"/>
                <a:gd name="T6" fmla="*/ 4 w 1434"/>
                <a:gd name="T7" fmla="*/ 0 h 580"/>
                <a:gd name="T8" fmla="*/ 1434 w 1434"/>
                <a:gd name="T9" fmla="*/ 572 h 580"/>
                <a:gd name="T10" fmla="*/ 1432 w 1434"/>
                <a:gd name="T11" fmla="*/ 58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4"/>
                <a:gd name="T19" fmla="*/ 0 h 580"/>
                <a:gd name="T20" fmla="*/ 1434 w 1434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4" h="580">
                  <a:moveTo>
                    <a:pt x="1432" y="580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52">
              <a:extLst>
                <a:ext uri="{FF2B5EF4-FFF2-40B4-BE49-F238E27FC236}">
                  <a16:creationId xmlns:a16="http://schemas.microsoft.com/office/drawing/2014/main" id="{28870706-979B-4659-9882-CDDA671C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1877"/>
              <a:ext cx="1432" cy="574"/>
            </a:xfrm>
            <a:custGeom>
              <a:avLst/>
              <a:gdLst>
                <a:gd name="T0" fmla="*/ 1432 w 1432"/>
                <a:gd name="T1" fmla="*/ 574 h 574"/>
                <a:gd name="T2" fmla="*/ 0 w 1432"/>
                <a:gd name="T3" fmla="*/ 2 h 574"/>
                <a:gd name="T4" fmla="*/ 2 w 1432"/>
                <a:gd name="T5" fmla="*/ 0 h 574"/>
                <a:gd name="T6" fmla="*/ 1432 w 1432"/>
                <a:gd name="T7" fmla="*/ 572 h 574"/>
                <a:gd name="T8" fmla="*/ 1432 w 1432"/>
                <a:gd name="T9" fmla="*/ 574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2"/>
                <a:gd name="T16" fmla="*/ 0 h 574"/>
                <a:gd name="T17" fmla="*/ 1432 w 1432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2" h="574">
                  <a:moveTo>
                    <a:pt x="1432" y="57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432" y="572"/>
                  </a:lnTo>
                  <a:lnTo>
                    <a:pt x="1432" y="574"/>
                  </a:lnTo>
                  <a:close/>
                </a:path>
              </a:pathLst>
            </a:custGeom>
            <a:solidFill>
              <a:srgbClr val="DB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53">
              <a:extLst>
                <a:ext uri="{FF2B5EF4-FFF2-40B4-BE49-F238E27FC236}">
                  <a16:creationId xmlns:a16="http://schemas.microsoft.com/office/drawing/2014/main" id="{A3E18C4B-152F-43F9-937C-1CC9634A2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1945"/>
              <a:ext cx="90" cy="42"/>
            </a:xfrm>
            <a:custGeom>
              <a:avLst/>
              <a:gdLst>
                <a:gd name="T0" fmla="*/ 90 w 90"/>
                <a:gd name="T1" fmla="*/ 34 h 42"/>
                <a:gd name="T2" fmla="*/ 88 w 90"/>
                <a:gd name="T3" fmla="*/ 42 h 42"/>
                <a:gd name="T4" fmla="*/ 0 w 90"/>
                <a:gd name="T5" fmla="*/ 7 h 42"/>
                <a:gd name="T6" fmla="*/ 4 w 90"/>
                <a:gd name="T7" fmla="*/ 0 h 42"/>
                <a:gd name="T8" fmla="*/ 90 w 90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4"/>
                  </a:moveTo>
                  <a:lnTo>
                    <a:pt x="88" y="42"/>
                  </a:lnTo>
                  <a:lnTo>
                    <a:pt x="0" y="7"/>
                  </a:lnTo>
                  <a:lnTo>
                    <a:pt x="4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54">
              <a:extLst>
                <a:ext uri="{FF2B5EF4-FFF2-40B4-BE49-F238E27FC236}">
                  <a16:creationId xmlns:a16="http://schemas.microsoft.com/office/drawing/2014/main" id="{FBB52FDB-C4E6-49B6-80A8-D17FED73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1991"/>
              <a:ext cx="10" cy="7"/>
            </a:xfrm>
            <a:custGeom>
              <a:avLst/>
              <a:gdLst>
                <a:gd name="T0" fmla="*/ 10 w 10"/>
                <a:gd name="T1" fmla="*/ 2 h 7"/>
                <a:gd name="T2" fmla="*/ 6 w 10"/>
                <a:gd name="T3" fmla="*/ 7 h 7"/>
                <a:gd name="T4" fmla="*/ 0 w 10"/>
                <a:gd name="T5" fmla="*/ 5 h 7"/>
                <a:gd name="T6" fmla="*/ 2 w 10"/>
                <a:gd name="T7" fmla="*/ 0 h 7"/>
                <a:gd name="T8" fmla="*/ 10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2"/>
                  </a:moveTo>
                  <a:lnTo>
                    <a:pt x="6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55">
              <a:extLst>
                <a:ext uri="{FF2B5EF4-FFF2-40B4-BE49-F238E27FC236}">
                  <a16:creationId xmlns:a16="http://schemas.microsoft.com/office/drawing/2014/main" id="{3437DE73-9E4A-4E4A-B74A-425B6FCA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" y="2002"/>
              <a:ext cx="90" cy="42"/>
            </a:xfrm>
            <a:custGeom>
              <a:avLst/>
              <a:gdLst>
                <a:gd name="T0" fmla="*/ 90 w 90"/>
                <a:gd name="T1" fmla="*/ 35 h 42"/>
                <a:gd name="T2" fmla="*/ 88 w 90"/>
                <a:gd name="T3" fmla="*/ 42 h 42"/>
                <a:gd name="T4" fmla="*/ 0 w 90"/>
                <a:gd name="T5" fmla="*/ 6 h 42"/>
                <a:gd name="T6" fmla="*/ 4 w 90"/>
                <a:gd name="T7" fmla="*/ 0 h 42"/>
                <a:gd name="T8" fmla="*/ 90 w 90"/>
                <a:gd name="T9" fmla="*/ 3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5"/>
                  </a:moveTo>
                  <a:lnTo>
                    <a:pt x="88" y="42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56">
              <a:extLst>
                <a:ext uri="{FF2B5EF4-FFF2-40B4-BE49-F238E27FC236}">
                  <a16:creationId xmlns:a16="http://schemas.microsoft.com/office/drawing/2014/main" id="{CEA77FFC-30E1-4826-9C57-5211DB6C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2046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6 w 8"/>
                <a:gd name="T3" fmla="*/ 10 h 10"/>
                <a:gd name="T4" fmla="*/ 0 w 8"/>
                <a:gd name="T5" fmla="*/ 8 h 10"/>
                <a:gd name="T6" fmla="*/ 2 w 8"/>
                <a:gd name="T7" fmla="*/ 0 h 10"/>
                <a:gd name="T8" fmla="*/ 8 w 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4"/>
                  </a:move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57">
              <a:extLst>
                <a:ext uri="{FF2B5EF4-FFF2-40B4-BE49-F238E27FC236}">
                  <a16:creationId xmlns:a16="http://schemas.microsoft.com/office/drawing/2014/main" id="{30760F3F-9E4D-4BA1-A226-5DADE1AB6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2060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6 w 90"/>
                <a:gd name="T3" fmla="*/ 40 h 40"/>
                <a:gd name="T4" fmla="*/ 0 w 90"/>
                <a:gd name="T5" fmla="*/ 5 h 40"/>
                <a:gd name="T6" fmla="*/ 2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6" y="40"/>
                  </a:lnTo>
                  <a:lnTo>
                    <a:pt x="0" y="5"/>
                  </a:lnTo>
                  <a:lnTo>
                    <a:pt x="2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58">
              <a:extLst>
                <a:ext uri="{FF2B5EF4-FFF2-40B4-BE49-F238E27FC236}">
                  <a16:creationId xmlns:a16="http://schemas.microsoft.com/office/drawing/2014/main" id="{665DDC0C-7824-4C15-9D52-B4397D40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104"/>
              <a:ext cx="10" cy="9"/>
            </a:xfrm>
            <a:custGeom>
              <a:avLst/>
              <a:gdLst>
                <a:gd name="T0" fmla="*/ 10 w 10"/>
                <a:gd name="T1" fmla="*/ 4 h 9"/>
                <a:gd name="T2" fmla="*/ 8 w 10"/>
                <a:gd name="T3" fmla="*/ 9 h 9"/>
                <a:gd name="T4" fmla="*/ 0 w 10"/>
                <a:gd name="T5" fmla="*/ 8 h 9"/>
                <a:gd name="T6" fmla="*/ 4 w 10"/>
                <a:gd name="T7" fmla="*/ 0 h 9"/>
                <a:gd name="T8" fmla="*/ 10 w 10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4"/>
                  </a:moveTo>
                  <a:lnTo>
                    <a:pt x="8" y="9"/>
                  </a:lnTo>
                  <a:lnTo>
                    <a:pt x="0" y="8"/>
                  </a:lnTo>
                  <a:lnTo>
                    <a:pt x="4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59">
              <a:extLst>
                <a:ext uri="{FF2B5EF4-FFF2-40B4-BE49-F238E27FC236}">
                  <a16:creationId xmlns:a16="http://schemas.microsoft.com/office/drawing/2014/main" id="{02A1BF64-624D-4FD3-A723-A8D671944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2117"/>
              <a:ext cx="88" cy="41"/>
            </a:xfrm>
            <a:custGeom>
              <a:avLst/>
              <a:gdLst>
                <a:gd name="T0" fmla="*/ 88 w 88"/>
                <a:gd name="T1" fmla="*/ 35 h 41"/>
                <a:gd name="T2" fmla="*/ 86 w 88"/>
                <a:gd name="T3" fmla="*/ 41 h 41"/>
                <a:gd name="T4" fmla="*/ 0 w 88"/>
                <a:gd name="T5" fmla="*/ 6 h 41"/>
                <a:gd name="T6" fmla="*/ 2 w 88"/>
                <a:gd name="T7" fmla="*/ 0 h 41"/>
                <a:gd name="T8" fmla="*/ 88 w 88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1"/>
                <a:gd name="T17" fmla="*/ 88 w 8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1">
                  <a:moveTo>
                    <a:pt x="88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60">
              <a:extLst>
                <a:ext uri="{FF2B5EF4-FFF2-40B4-BE49-F238E27FC236}">
                  <a16:creationId xmlns:a16="http://schemas.microsoft.com/office/drawing/2014/main" id="{421EFE57-511E-4B00-81C6-5EBB90379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161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6 w 10"/>
                <a:gd name="T3" fmla="*/ 10 h 10"/>
                <a:gd name="T4" fmla="*/ 0 w 10"/>
                <a:gd name="T5" fmla="*/ 6 h 10"/>
                <a:gd name="T6" fmla="*/ 2 w 10"/>
                <a:gd name="T7" fmla="*/ 0 h 10"/>
                <a:gd name="T8" fmla="*/ 10 w 10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4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61">
              <a:extLst>
                <a:ext uri="{FF2B5EF4-FFF2-40B4-BE49-F238E27FC236}">
                  <a16:creationId xmlns:a16="http://schemas.microsoft.com/office/drawing/2014/main" id="{998EEF3B-AD29-4EE5-8E86-EA22C2B6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175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8 w 90"/>
                <a:gd name="T3" fmla="*/ 40 h 40"/>
                <a:gd name="T4" fmla="*/ 0 w 90"/>
                <a:gd name="T5" fmla="*/ 6 h 40"/>
                <a:gd name="T6" fmla="*/ 4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8" y="40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62">
              <a:extLst>
                <a:ext uri="{FF2B5EF4-FFF2-40B4-BE49-F238E27FC236}">
                  <a16:creationId xmlns:a16="http://schemas.microsoft.com/office/drawing/2014/main" id="{B6EE9122-BF69-4EED-90BA-5DCBA303B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219"/>
              <a:ext cx="8" cy="10"/>
            </a:xfrm>
            <a:custGeom>
              <a:avLst/>
              <a:gdLst>
                <a:gd name="T0" fmla="*/ 8 w 8"/>
                <a:gd name="T1" fmla="*/ 2 h 10"/>
                <a:gd name="T2" fmla="*/ 6 w 8"/>
                <a:gd name="T3" fmla="*/ 10 h 10"/>
                <a:gd name="T4" fmla="*/ 0 w 8"/>
                <a:gd name="T5" fmla="*/ 6 h 10"/>
                <a:gd name="T6" fmla="*/ 2 w 8"/>
                <a:gd name="T7" fmla="*/ 0 h 10"/>
                <a:gd name="T8" fmla="*/ 8 w 8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2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63">
              <a:extLst>
                <a:ext uri="{FF2B5EF4-FFF2-40B4-BE49-F238E27FC236}">
                  <a16:creationId xmlns:a16="http://schemas.microsoft.com/office/drawing/2014/main" id="{C650304E-BDF9-452F-9655-9BFA2019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232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8 w 90"/>
                <a:gd name="T3" fmla="*/ 41 h 41"/>
                <a:gd name="T4" fmla="*/ 0 w 90"/>
                <a:gd name="T5" fmla="*/ 6 h 41"/>
                <a:gd name="T6" fmla="*/ 2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8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64">
              <a:extLst>
                <a:ext uri="{FF2B5EF4-FFF2-40B4-BE49-F238E27FC236}">
                  <a16:creationId xmlns:a16="http://schemas.microsoft.com/office/drawing/2014/main" id="{52A9ACAE-3B72-4C7C-BA87-CCEAAECDC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2277"/>
              <a:ext cx="8" cy="9"/>
            </a:xfrm>
            <a:custGeom>
              <a:avLst/>
              <a:gdLst>
                <a:gd name="T0" fmla="*/ 8 w 8"/>
                <a:gd name="T1" fmla="*/ 2 h 9"/>
                <a:gd name="T2" fmla="*/ 6 w 8"/>
                <a:gd name="T3" fmla="*/ 9 h 9"/>
                <a:gd name="T4" fmla="*/ 0 w 8"/>
                <a:gd name="T5" fmla="*/ 5 h 9"/>
                <a:gd name="T6" fmla="*/ 2 w 8"/>
                <a:gd name="T7" fmla="*/ 0 h 9"/>
                <a:gd name="T8" fmla="*/ 8 w 8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2"/>
                  </a:moveTo>
                  <a:lnTo>
                    <a:pt x="6" y="9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65">
              <a:extLst>
                <a:ext uri="{FF2B5EF4-FFF2-40B4-BE49-F238E27FC236}">
                  <a16:creationId xmlns:a16="http://schemas.microsoft.com/office/drawing/2014/main" id="{7A9A3D24-E668-473A-9A3A-0959F4291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288"/>
              <a:ext cx="90" cy="42"/>
            </a:xfrm>
            <a:custGeom>
              <a:avLst/>
              <a:gdLst>
                <a:gd name="T0" fmla="*/ 90 w 90"/>
                <a:gd name="T1" fmla="*/ 37 h 42"/>
                <a:gd name="T2" fmla="*/ 86 w 90"/>
                <a:gd name="T3" fmla="*/ 42 h 42"/>
                <a:gd name="T4" fmla="*/ 0 w 90"/>
                <a:gd name="T5" fmla="*/ 8 h 42"/>
                <a:gd name="T6" fmla="*/ 2 w 90"/>
                <a:gd name="T7" fmla="*/ 0 h 42"/>
                <a:gd name="T8" fmla="*/ 90 w 90"/>
                <a:gd name="T9" fmla="*/ 3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7"/>
                  </a:moveTo>
                  <a:lnTo>
                    <a:pt x="86" y="42"/>
                  </a:lnTo>
                  <a:lnTo>
                    <a:pt x="0" y="8"/>
                  </a:lnTo>
                  <a:lnTo>
                    <a:pt x="2" y="0"/>
                  </a:lnTo>
                  <a:lnTo>
                    <a:pt x="90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66">
              <a:extLst>
                <a:ext uri="{FF2B5EF4-FFF2-40B4-BE49-F238E27FC236}">
                  <a16:creationId xmlns:a16="http://schemas.microsoft.com/office/drawing/2014/main" id="{A555C7DE-0619-4C7A-9157-1023FA83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334"/>
              <a:ext cx="10" cy="8"/>
            </a:xfrm>
            <a:custGeom>
              <a:avLst/>
              <a:gdLst>
                <a:gd name="T0" fmla="*/ 10 w 10"/>
                <a:gd name="T1" fmla="*/ 2 h 8"/>
                <a:gd name="T2" fmla="*/ 8 w 10"/>
                <a:gd name="T3" fmla="*/ 8 h 8"/>
                <a:gd name="T4" fmla="*/ 0 w 10"/>
                <a:gd name="T5" fmla="*/ 6 h 8"/>
                <a:gd name="T6" fmla="*/ 4 w 10"/>
                <a:gd name="T7" fmla="*/ 0 h 8"/>
                <a:gd name="T8" fmla="*/ 10 w 10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10" y="2"/>
                  </a:moveTo>
                  <a:lnTo>
                    <a:pt x="8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67">
              <a:extLst>
                <a:ext uri="{FF2B5EF4-FFF2-40B4-BE49-F238E27FC236}">
                  <a16:creationId xmlns:a16="http://schemas.microsoft.com/office/drawing/2014/main" id="{304B4018-6F61-4FD8-8130-CDCCA6F83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2346"/>
              <a:ext cx="88" cy="42"/>
            </a:xfrm>
            <a:custGeom>
              <a:avLst/>
              <a:gdLst>
                <a:gd name="T0" fmla="*/ 88 w 88"/>
                <a:gd name="T1" fmla="*/ 34 h 42"/>
                <a:gd name="T2" fmla="*/ 86 w 88"/>
                <a:gd name="T3" fmla="*/ 42 h 42"/>
                <a:gd name="T4" fmla="*/ 0 w 88"/>
                <a:gd name="T5" fmla="*/ 7 h 42"/>
                <a:gd name="T6" fmla="*/ 2 w 88"/>
                <a:gd name="T7" fmla="*/ 0 h 42"/>
                <a:gd name="T8" fmla="*/ 88 w 88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2"/>
                <a:gd name="T17" fmla="*/ 88 w 8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2">
                  <a:moveTo>
                    <a:pt x="88" y="34"/>
                  </a:moveTo>
                  <a:lnTo>
                    <a:pt x="86" y="42"/>
                  </a:lnTo>
                  <a:lnTo>
                    <a:pt x="0" y="7"/>
                  </a:lnTo>
                  <a:lnTo>
                    <a:pt x="2" y="0"/>
                  </a:lnTo>
                  <a:lnTo>
                    <a:pt x="88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68">
              <a:extLst>
                <a:ext uri="{FF2B5EF4-FFF2-40B4-BE49-F238E27FC236}">
                  <a16:creationId xmlns:a16="http://schemas.microsoft.com/office/drawing/2014/main" id="{28B9A1ED-EA7D-40D1-96F2-8E93A3B68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92"/>
              <a:ext cx="10" cy="7"/>
            </a:xfrm>
            <a:custGeom>
              <a:avLst/>
              <a:gdLst>
                <a:gd name="T0" fmla="*/ 10 w 10"/>
                <a:gd name="T1" fmla="*/ 2 h 7"/>
                <a:gd name="T2" fmla="*/ 6 w 10"/>
                <a:gd name="T3" fmla="*/ 7 h 7"/>
                <a:gd name="T4" fmla="*/ 0 w 10"/>
                <a:gd name="T5" fmla="*/ 6 h 7"/>
                <a:gd name="T6" fmla="*/ 2 w 10"/>
                <a:gd name="T7" fmla="*/ 0 h 7"/>
                <a:gd name="T8" fmla="*/ 10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2"/>
                  </a:moveTo>
                  <a:lnTo>
                    <a:pt x="6" y="7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69">
              <a:extLst>
                <a:ext uri="{FF2B5EF4-FFF2-40B4-BE49-F238E27FC236}">
                  <a16:creationId xmlns:a16="http://schemas.microsoft.com/office/drawing/2014/main" id="{E4F24FF6-ACC1-4041-B1B3-AEB849D9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403"/>
              <a:ext cx="90" cy="43"/>
            </a:xfrm>
            <a:custGeom>
              <a:avLst/>
              <a:gdLst>
                <a:gd name="T0" fmla="*/ 90 w 90"/>
                <a:gd name="T1" fmla="*/ 35 h 43"/>
                <a:gd name="T2" fmla="*/ 88 w 90"/>
                <a:gd name="T3" fmla="*/ 43 h 43"/>
                <a:gd name="T4" fmla="*/ 0 w 90"/>
                <a:gd name="T5" fmla="*/ 6 h 43"/>
                <a:gd name="T6" fmla="*/ 4 w 90"/>
                <a:gd name="T7" fmla="*/ 0 h 43"/>
                <a:gd name="T8" fmla="*/ 90 w 90"/>
                <a:gd name="T9" fmla="*/ 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3"/>
                <a:gd name="T17" fmla="*/ 90 w 9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3">
                  <a:moveTo>
                    <a:pt x="90" y="35"/>
                  </a:moveTo>
                  <a:lnTo>
                    <a:pt x="88" y="43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70">
              <a:extLst>
                <a:ext uri="{FF2B5EF4-FFF2-40B4-BE49-F238E27FC236}">
                  <a16:creationId xmlns:a16="http://schemas.microsoft.com/office/drawing/2014/main" id="{602A6E8A-DC98-4FE7-AB21-896C29646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4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6 w 8"/>
                <a:gd name="T3" fmla="*/ 8 h 8"/>
                <a:gd name="T4" fmla="*/ 0 w 8"/>
                <a:gd name="T5" fmla="*/ 6 h 8"/>
                <a:gd name="T6" fmla="*/ 2 w 8"/>
                <a:gd name="T7" fmla="*/ 0 h 8"/>
                <a:gd name="T8" fmla="*/ 8 w 8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2"/>
                  </a:moveTo>
                  <a:lnTo>
                    <a:pt x="6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71">
              <a:extLst>
                <a:ext uri="{FF2B5EF4-FFF2-40B4-BE49-F238E27FC236}">
                  <a16:creationId xmlns:a16="http://schemas.microsoft.com/office/drawing/2014/main" id="{2A366436-31AA-41DA-AE6A-C086F89B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461"/>
              <a:ext cx="90" cy="42"/>
            </a:xfrm>
            <a:custGeom>
              <a:avLst/>
              <a:gdLst>
                <a:gd name="T0" fmla="*/ 90 w 90"/>
                <a:gd name="T1" fmla="*/ 34 h 42"/>
                <a:gd name="T2" fmla="*/ 88 w 90"/>
                <a:gd name="T3" fmla="*/ 42 h 42"/>
                <a:gd name="T4" fmla="*/ 0 w 90"/>
                <a:gd name="T5" fmla="*/ 6 h 42"/>
                <a:gd name="T6" fmla="*/ 2 w 90"/>
                <a:gd name="T7" fmla="*/ 0 h 42"/>
                <a:gd name="T8" fmla="*/ 90 w 90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4"/>
                  </a:moveTo>
                  <a:lnTo>
                    <a:pt x="88" y="42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72">
              <a:extLst>
                <a:ext uri="{FF2B5EF4-FFF2-40B4-BE49-F238E27FC236}">
                  <a16:creationId xmlns:a16="http://schemas.microsoft.com/office/drawing/2014/main" id="{90E282E6-680F-4BEF-AE22-C1C9B9D8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2505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6 w 8"/>
                <a:gd name="T3" fmla="*/ 10 h 10"/>
                <a:gd name="T4" fmla="*/ 0 w 8"/>
                <a:gd name="T5" fmla="*/ 8 h 10"/>
                <a:gd name="T6" fmla="*/ 2 w 8"/>
                <a:gd name="T7" fmla="*/ 0 h 10"/>
                <a:gd name="T8" fmla="*/ 8 w 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4"/>
                  </a:move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73">
              <a:extLst>
                <a:ext uri="{FF2B5EF4-FFF2-40B4-BE49-F238E27FC236}">
                  <a16:creationId xmlns:a16="http://schemas.microsoft.com/office/drawing/2014/main" id="{4EC048F1-950D-49FA-863F-40BEA7B11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2518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6 w 90"/>
                <a:gd name="T3" fmla="*/ 41 h 41"/>
                <a:gd name="T4" fmla="*/ 0 w 90"/>
                <a:gd name="T5" fmla="*/ 6 h 41"/>
                <a:gd name="T6" fmla="*/ 2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74">
              <a:extLst>
                <a:ext uri="{FF2B5EF4-FFF2-40B4-BE49-F238E27FC236}">
                  <a16:creationId xmlns:a16="http://schemas.microsoft.com/office/drawing/2014/main" id="{FF6CCA2E-F340-4F84-853A-A33789CCA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563"/>
              <a:ext cx="10" cy="9"/>
            </a:xfrm>
            <a:custGeom>
              <a:avLst/>
              <a:gdLst>
                <a:gd name="T0" fmla="*/ 10 w 10"/>
                <a:gd name="T1" fmla="*/ 3 h 9"/>
                <a:gd name="T2" fmla="*/ 8 w 10"/>
                <a:gd name="T3" fmla="*/ 9 h 9"/>
                <a:gd name="T4" fmla="*/ 0 w 10"/>
                <a:gd name="T5" fmla="*/ 7 h 9"/>
                <a:gd name="T6" fmla="*/ 4 w 10"/>
                <a:gd name="T7" fmla="*/ 0 h 9"/>
                <a:gd name="T8" fmla="*/ 10 w 10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3"/>
                  </a:moveTo>
                  <a:lnTo>
                    <a:pt x="8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75">
              <a:extLst>
                <a:ext uri="{FF2B5EF4-FFF2-40B4-BE49-F238E27FC236}">
                  <a16:creationId xmlns:a16="http://schemas.microsoft.com/office/drawing/2014/main" id="{B7E42404-6C43-48B5-8D91-A2B35E09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576"/>
              <a:ext cx="88" cy="40"/>
            </a:xfrm>
            <a:custGeom>
              <a:avLst/>
              <a:gdLst>
                <a:gd name="T0" fmla="*/ 88 w 88"/>
                <a:gd name="T1" fmla="*/ 35 h 40"/>
                <a:gd name="T2" fmla="*/ 86 w 88"/>
                <a:gd name="T3" fmla="*/ 40 h 40"/>
                <a:gd name="T4" fmla="*/ 0 w 88"/>
                <a:gd name="T5" fmla="*/ 6 h 40"/>
                <a:gd name="T6" fmla="*/ 1 w 88"/>
                <a:gd name="T7" fmla="*/ 0 h 40"/>
                <a:gd name="T8" fmla="*/ 88 w 88"/>
                <a:gd name="T9" fmla="*/ 3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0"/>
                <a:gd name="T17" fmla="*/ 88 w 8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0">
                  <a:moveTo>
                    <a:pt x="88" y="35"/>
                  </a:moveTo>
                  <a:lnTo>
                    <a:pt x="86" y="40"/>
                  </a:lnTo>
                  <a:lnTo>
                    <a:pt x="0" y="6"/>
                  </a:lnTo>
                  <a:lnTo>
                    <a:pt x="1" y="0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76">
              <a:extLst>
                <a:ext uri="{FF2B5EF4-FFF2-40B4-BE49-F238E27FC236}">
                  <a16:creationId xmlns:a16="http://schemas.microsoft.com/office/drawing/2014/main" id="{B5A61411-9E84-4AD8-BB18-264162FBB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2620"/>
              <a:ext cx="9" cy="10"/>
            </a:xfrm>
            <a:custGeom>
              <a:avLst/>
              <a:gdLst>
                <a:gd name="T0" fmla="*/ 9 w 9"/>
                <a:gd name="T1" fmla="*/ 2 h 10"/>
                <a:gd name="T2" fmla="*/ 6 w 9"/>
                <a:gd name="T3" fmla="*/ 10 h 10"/>
                <a:gd name="T4" fmla="*/ 0 w 9"/>
                <a:gd name="T5" fmla="*/ 6 h 10"/>
                <a:gd name="T6" fmla="*/ 2 w 9"/>
                <a:gd name="T7" fmla="*/ 0 h 10"/>
                <a:gd name="T8" fmla="*/ 9 w 9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9" y="2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77">
              <a:extLst>
                <a:ext uri="{FF2B5EF4-FFF2-40B4-BE49-F238E27FC236}">
                  <a16:creationId xmlns:a16="http://schemas.microsoft.com/office/drawing/2014/main" id="{98964152-2E6B-405E-AA3D-6F9204755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634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8 w 90"/>
                <a:gd name="T3" fmla="*/ 40 h 40"/>
                <a:gd name="T4" fmla="*/ 0 w 90"/>
                <a:gd name="T5" fmla="*/ 5 h 40"/>
                <a:gd name="T6" fmla="*/ 3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8" y="40"/>
                  </a:lnTo>
                  <a:lnTo>
                    <a:pt x="0" y="5"/>
                  </a:lnTo>
                  <a:lnTo>
                    <a:pt x="3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78">
              <a:extLst>
                <a:ext uri="{FF2B5EF4-FFF2-40B4-BE49-F238E27FC236}">
                  <a16:creationId xmlns:a16="http://schemas.microsoft.com/office/drawing/2014/main" id="{E3D4581B-562A-41D7-A35C-7BB209F97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678"/>
              <a:ext cx="7" cy="9"/>
            </a:xfrm>
            <a:custGeom>
              <a:avLst/>
              <a:gdLst>
                <a:gd name="T0" fmla="*/ 7 w 7"/>
                <a:gd name="T1" fmla="*/ 2 h 9"/>
                <a:gd name="T2" fmla="*/ 6 w 7"/>
                <a:gd name="T3" fmla="*/ 9 h 9"/>
                <a:gd name="T4" fmla="*/ 0 w 7"/>
                <a:gd name="T5" fmla="*/ 6 h 9"/>
                <a:gd name="T6" fmla="*/ 2 w 7"/>
                <a:gd name="T7" fmla="*/ 0 h 9"/>
                <a:gd name="T8" fmla="*/ 7 w 7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2"/>
                  </a:moveTo>
                  <a:lnTo>
                    <a:pt x="6" y="9"/>
                  </a:ln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79">
              <a:extLst>
                <a:ext uri="{FF2B5EF4-FFF2-40B4-BE49-F238E27FC236}">
                  <a16:creationId xmlns:a16="http://schemas.microsoft.com/office/drawing/2014/main" id="{A4DD41E2-F377-4ACD-8AB5-D6C0C6728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91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6 w 90"/>
                <a:gd name="T3" fmla="*/ 41 h 41"/>
                <a:gd name="T4" fmla="*/ 0 w 90"/>
                <a:gd name="T5" fmla="*/ 6 h 41"/>
                <a:gd name="T6" fmla="*/ 1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1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80">
              <a:extLst>
                <a:ext uri="{FF2B5EF4-FFF2-40B4-BE49-F238E27FC236}">
                  <a16:creationId xmlns:a16="http://schemas.microsoft.com/office/drawing/2014/main" id="{89FDE9CD-48A0-4054-9898-E4DAACA8D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735"/>
              <a:ext cx="9" cy="8"/>
            </a:xfrm>
            <a:custGeom>
              <a:avLst/>
              <a:gdLst>
                <a:gd name="T0" fmla="*/ 9 w 9"/>
                <a:gd name="T1" fmla="*/ 2 h 8"/>
                <a:gd name="T2" fmla="*/ 8 w 9"/>
                <a:gd name="T3" fmla="*/ 8 h 8"/>
                <a:gd name="T4" fmla="*/ 0 w 9"/>
                <a:gd name="T5" fmla="*/ 6 h 8"/>
                <a:gd name="T6" fmla="*/ 4 w 9"/>
                <a:gd name="T7" fmla="*/ 0 h 8"/>
                <a:gd name="T8" fmla="*/ 9 w 9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2"/>
                  </a:moveTo>
                  <a:lnTo>
                    <a:pt x="8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81">
              <a:extLst>
                <a:ext uri="{FF2B5EF4-FFF2-40B4-BE49-F238E27FC236}">
                  <a16:creationId xmlns:a16="http://schemas.microsoft.com/office/drawing/2014/main" id="{015A9161-E469-4DC0-9813-531262F5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747"/>
              <a:ext cx="70" cy="34"/>
            </a:xfrm>
            <a:custGeom>
              <a:avLst/>
              <a:gdLst>
                <a:gd name="T0" fmla="*/ 70 w 70"/>
                <a:gd name="T1" fmla="*/ 27 h 34"/>
                <a:gd name="T2" fmla="*/ 2 w 70"/>
                <a:gd name="T3" fmla="*/ 0 h 34"/>
                <a:gd name="T4" fmla="*/ 0 w 70"/>
                <a:gd name="T5" fmla="*/ 8 h 34"/>
                <a:gd name="T6" fmla="*/ 68 w 70"/>
                <a:gd name="T7" fmla="*/ 34 h 34"/>
                <a:gd name="T8" fmla="*/ 70 w 70"/>
                <a:gd name="T9" fmla="*/ 2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34"/>
                <a:gd name="T17" fmla="*/ 70 w 7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34">
                  <a:moveTo>
                    <a:pt x="70" y="27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8" y="34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82">
              <a:extLst>
                <a:ext uri="{FF2B5EF4-FFF2-40B4-BE49-F238E27FC236}">
                  <a16:creationId xmlns:a16="http://schemas.microsoft.com/office/drawing/2014/main" id="{04ADC3C3-A23E-4503-9816-1A85D4A8F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745"/>
              <a:ext cx="62" cy="44"/>
            </a:xfrm>
            <a:custGeom>
              <a:avLst/>
              <a:gdLst>
                <a:gd name="T0" fmla="*/ 62 w 62"/>
                <a:gd name="T1" fmla="*/ 44 h 44"/>
                <a:gd name="T2" fmla="*/ 19 w 62"/>
                <a:gd name="T3" fmla="*/ 0 h 44"/>
                <a:gd name="T4" fmla="*/ 19 w 62"/>
                <a:gd name="T5" fmla="*/ 0 h 44"/>
                <a:gd name="T6" fmla="*/ 19 w 62"/>
                <a:gd name="T7" fmla="*/ 2 h 44"/>
                <a:gd name="T8" fmla="*/ 19 w 62"/>
                <a:gd name="T9" fmla="*/ 4 h 44"/>
                <a:gd name="T10" fmla="*/ 19 w 62"/>
                <a:gd name="T11" fmla="*/ 6 h 44"/>
                <a:gd name="T12" fmla="*/ 19 w 62"/>
                <a:gd name="T13" fmla="*/ 6 h 44"/>
                <a:gd name="T14" fmla="*/ 19 w 62"/>
                <a:gd name="T15" fmla="*/ 8 h 44"/>
                <a:gd name="T16" fmla="*/ 19 w 62"/>
                <a:gd name="T17" fmla="*/ 10 h 44"/>
                <a:gd name="T18" fmla="*/ 19 w 62"/>
                <a:gd name="T19" fmla="*/ 11 h 44"/>
                <a:gd name="T20" fmla="*/ 17 w 62"/>
                <a:gd name="T21" fmla="*/ 13 h 44"/>
                <a:gd name="T22" fmla="*/ 17 w 62"/>
                <a:gd name="T23" fmla="*/ 13 h 44"/>
                <a:gd name="T24" fmla="*/ 17 w 62"/>
                <a:gd name="T25" fmla="*/ 15 h 44"/>
                <a:gd name="T26" fmla="*/ 17 w 62"/>
                <a:gd name="T27" fmla="*/ 17 h 44"/>
                <a:gd name="T28" fmla="*/ 17 w 62"/>
                <a:gd name="T29" fmla="*/ 19 h 44"/>
                <a:gd name="T30" fmla="*/ 17 w 62"/>
                <a:gd name="T31" fmla="*/ 21 h 44"/>
                <a:gd name="T32" fmla="*/ 15 w 62"/>
                <a:gd name="T33" fmla="*/ 21 h 44"/>
                <a:gd name="T34" fmla="*/ 15 w 62"/>
                <a:gd name="T35" fmla="*/ 23 h 44"/>
                <a:gd name="T36" fmla="*/ 15 w 62"/>
                <a:gd name="T37" fmla="*/ 25 h 44"/>
                <a:gd name="T38" fmla="*/ 15 w 62"/>
                <a:gd name="T39" fmla="*/ 27 h 44"/>
                <a:gd name="T40" fmla="*/ 14 w 62"/>
                <a:gd name="T41" fmla="*/ 27 h 44"/>
                <a:gd name="T42" fmla="*/ 14 w 62"/>
                <a:gd name="T43" fmla="*/ 29 h 44"/>
                <a:gd name="T44" fmla="*/ 12 w 62"/>
                <a:gd name="T45" fmla="*/ 31 h 44"/>
                <a:gd name="T46" fmla="*/ 12 w 62"/>
                <a:gd name="T47" fmla="*/ 31 h 44"/>
                <a:gd name="T48" fmla="*/ 12 w 62"/>
                <a:gd name="T49" fmla="*/ 33 h 44"/>
                <a:gd name="T50" fmla="*/ 10 w 62"/>
                <a:gd name="T51" fmla="*/ 34 h 44"/>
                <a:gd name="T52" fmla="*/ 10 w 62"/>
                <a:gd name="T53" fmla="*/ 34 h 44"/>
                <a:gd name="T54" fmla="*/ 8 w 62"/>
                <a:gd name="T55" fmla="*/ 36 h 44"/>
                <a:gd name="T56" fmla="*/ 8 w 62"/>
                <a:gd name="T57" fmla="*/ 38 h 44"/>
                <a:gd name="T58" fmla="*/ 6 w 62"/>
                <a:gd name="T59" fmla="*/ 38 h 44"/>
                <a:gd name="T60" fmla="*/ 6 w 62"/>
                <a:gd name="T61" fmla="*/ 40 h 44"/>
                <a:gd name="T62" fmla="*/ 4 w 62"/>
                <a:gd name="T63" fmla="*/ 42 h 44"/>
                <a:gd name="T64" fmla="*/ 4 w 62"/>
                <a:gd name="T65" fmla="*/ 42 h 44"/>
                <a:gd name="T66" fmla="*/ 2 w 62"/>
                <a:gd name="T67" fmla="*/ 44 h 44"/>
                <a:gd name="T68" fmla="*/ 0 w 62"/>
                <a:gd name="T69" fmla="*/ 44 h 44"/>
                <a:gd name="T70" fmla="*/ 62 w 62"/>
                <a:gd name="T71" fmla="*/ 44 h 44"/>
                <a:gd name="T72" fmla="*/ 62 w 62"/>
                <a:gd name="T73" fmla="*/ 44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4"/>
                <a:gd name="T113" fmla="*/ 62 w 62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4">
                  <a:moveTo>
                    <a:pt x="62" y="44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Line 83">
              <a:extLst>
                <a:ext uri="{FF2B5EF4-FFF2-40B4-BE49-F238E27FC236}">
                  <a16:creationId xmlns:a16="http://schemas.microsoft.com/office/drawing/2014/main" id="{193395AC-1556-4011-80FE-34AC05436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5" y="2446"/>
              <a:ext cx="130" cy="5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Line 84">
              <a:extLst>
                <a:ext uri="{FF2B5EF4-FFF2-40B4-BE49-F238E27FC236}">
                  <a16:creationId xmlns:a16="http://schemas.microsoft.com/office/drawing/2014/main" id="{AF31D85B-115F-4A70-9341-8C9E72F4D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86"/>
              <a:ext cx="402" cy="16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Line 85">
              <a:extLst>
                <a:ext uri="{FF2B5EF4-FFF2-40B4-BE49-F238E27FC236}">
                  <a16:creationId xmlns:a16="http://schemas.microsoft.com/office/drawing/2014/main" id="{134D959B-357D-481A-9475-FEDB511BE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" y="2655"/>
              <a:ext cx="131" cy="52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86">
              <a:extLst>
                <a:ext uri="{FF2B5EF4-FFF2-40B4-BE49-F238E27FC236}">
                  <a16:creationId xmlns:a16="http://schemas.microsoft.com/office/drawing/2014/main" id="{1AD148D0-9FB1-47A6-B16A-2AFF8098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1614"/>
              <a:ext cx="62" cy="46"/>
            </a:xfrm>
            <a:custGeom>
              <a:avLst/>
              <a:gdLst>
                <a:gd name="T0" fmla="*/ 0 w 62"/>
                <a:gd name="T1" fmla="*/ 2 h 46"/>
                <a:gd name="T2" fmla="*/ 62 w 62"/>
                <a:gd name="T3" fmla="*/ 0 h 46"/>
                <a:gd name="T4" fmla="*/ 62 w 62"/>
                <a:gd name="T5" fmla="*/ 0 h 46"/>
                <a:gd name="T6" fmla="*/ 62 w 62"/>
                <a:gd name="T7" fmla="*/ 2 h 46"/>
                <a:gd name="T8" fmla="*/ 60 w 62"/>
                <a:gd name="T9" fmla="*/ 4 h 46"/>
                <a:gd name="T10" fmla="*/ 60 w 62"/>
                <a:gd name="T11" fmla="*/ 4 h 46"/>
                <a:gd name="T12" fmla="*/ 58 w 62"/>
                <a:gd name="T13" fmla="*/ 6 h 46"/>
                <a:gd name="T14" fmla="*/ 56 w 62"/>
                <a:gd name="T15" fmla="*/ 8 h 46"/>
                <a:gd name="T16" fmla="*/ 56 w 62"/>
                <a:gd name="T17" fmla="*/ 8 h 46"/>
                <a:gd name="T18" fmla="*/ 54 w 62"/>
                <a:gd name="T19" fmla="*/ 10 h 46"/>
                <a:gd name="T20" fmla="*/ 54 w 62"/>
                <a:gd name="T21" fmla="*/ 10 h 46"/>
                <a:gd name="T22" fmla="*/ 52 w 62"/>
                <a:gd name="T23" fmla="*/ 12 h 46"/>
                <a:gd name="T24" fmla="*/ 52 w 62"/>
                <a:gd name="T25" fmla="*/ 14 h 46"/>
                <a:gd name="T26" fmla="*/ 52 w 62"/>
                <a:gd name="T27" fmla="*/ 14 h 46"/>
                <a:gd name="T28" fmla="*/ 50 w 62"/>
                <a:gd name="T29" fmla="*/ 16 h 46"/>
                <a:gd name="T30" fmla="*/ 50 w 62"/>
                <a:gd name="T31" fmla="*/ 18 h 46"/>
                <a:gd name="T32" fmla="*/ 48 w 62"/>
                <a:gd name="T33" fmla="*/ 20 h 46"/>
                <a:gd name="T34" fmla="*/ 48 w 62"/>
                <a:gd name="T35" fmla="*/ 20 h 46"/>
                <a:gd name="T36" fmla="*/ 48 w 62"/>
                <a:gd name="T37" fmla="*/ 22 h 46"/>
                <a:gd name="T38" fmla="*/ 48 w 62"/>
                <a:gd name="T39" fmla="*/ 23 h 46"/>
                <a:gd name="T40" fmla="*/ 47 w 62"/>
                <a:gd name="T41" fmla="*/ 25 h 46"/>
                <a:gd name="T42" fmla="*/ 47 w 62"/>
                <a:gd name="T43" fmla="*/ 25 h 46"/>
                <a:gd name="T44" fmla="*/ 47 w 62"/>
                <a:gd name="T45" fmla="*/ 27 h 46"/>
                <a:gd name="T46" fmla="*/ 47 w 62"/>
                <a:gd name="T47" fmla="*/ 29 h 46"/>
                <a:gd name="T48" fmla="*/ 45 w 62"/>
                <a:gd name="T49" fmla="*/ 31 h 46"/>
                <a:gd name="T50" fmla="*/ 45 w 62"/>
                <a:gd name="T51" fmla="*/ 31 h 46"/>
                <a:gd name="T52" fmla="*/ 45 w 62"/>
                <a:gd name="T53" fmla="*/ 33 h 46"/>
                <a:gd name="T54" fmla="*/ 45 w 62"/>
                <a:gd name="T55" fmla="*/ 35 h 46"/>
                <a:gd name="T56" fmla="*/ 45 w 62"/>
                <a:gd name="T57" fmla="*/ 37 h 46"/>
                <a:gd name="T58" fmla="*/ 45 w 62"/>
                <a:gd name="T59" fmla="*/ 39 h 46"/>
                <a:gd name="T60" fmla="*/ 45 w 62"/>
                <a:gd name="T61" fmla="*/ 39 h 46"/>
                <a:gd name="T62" fmla="*/ 45 w 62"/>
                <a:gd name="T63" fmla="*/ 41 h 46"/>
                <a:gd name="T64" fmla="*/ 45 w 62"/>
                <a:gd name="T65" fmla="*/ 43 h 46"/>
                <a:gd name="T66" fmla="*/ 45 w 62"/>
                <a:gd name="T67" fmla="*/ 45 h 46"/>
                <a:gd name="T68" fmla="*/ 45 w 62"/>
                <a:gd name="T69" fmla="*/ 46 h 46"/>
                <a:gd name="T70" fmla="*/ 0 w 62"/>
                <a:gd name="T71" fmla="*/ 2 h 46"/>
                <a:gd name="T72" fmla="*/ 0 w 62"/>
                <a:gd name="T73" fmla="*/ 2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6"/>
                <a:gd name="T113" fmla="*/ 62 w 62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6">
                  <a:moveTo>
                    <a:pt x="0" y="2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6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5"/>
                  </a:lnTo>
                  <a:lnTo>
                    <a:pt x="47" y="27"/>
                  </a:lnTo>
                  <a:lnTo>
                    <a:pt x="47" y="29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87">
              <a:extLst>
                <a:ext uri="{FF2B5EF4-FFF2-40B4-BE49-F238E27FC236}">
                  <a16:creationId xmlns:a16="http://schemas.microsoft.com/office/drawing/2014/main" id="{0DD0A4CD-2A31-4836-8948-924F421F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1624"/>
              <a:ext cx="1380" cy="557"/>
            </a:xfrm>
            <a:custGeom>
              <a:avLst/>
              <a:gdLst>
                <a:gd name="T0" fmla="*/ 1380 w 1380"/>
                <a:gd name="T1" fmla="*/ 551 h 557"/>
                <a:gd name="T2" fmla="*/ 4 w 1380"/>
                <a:gd name="T3" fmla="*/ 0 h 557"/>
                <a:gd name="T4" fmla="*/ 0 w 1380"/>
                <a:gd name="T5" fmla="*/ 6 h 557"/>
                <a:gd name="T6" fmla="*/ 1377 w 1380"/>
                <a:gd name="T7" fmla="*/ 557 h 557"/>
                <a:gd name="T8" fmla="*/ 1380 w 1380"/>
                <a:gd name="T9" fmla="*/ 551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0"/>
                <a:gd name="T16" fmla="*/ 0 h 557"/>
                <a:gd name="T17" fmla="*/ 1380 w 1380"/>
                <a:gd name="T18" fmla="*/ 557 h 5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0" h="557">
                  <a:moveTo>
                    <a:pt x="1380" y="551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1377" y="557"/>
                  </a:lnTo>
                  <a:lnTo>
                    <a:pt x="1380" y="5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88">
              <a:extLst>
                <a:ext uri="{FF2B5EF4-FFF2-40B4-BE49-F238E27FC236}">
                  <a16:creationId xmlns:a16="http://schemas.microsoft.com/office/drawing/2014/main" id="{8265E431-3150-449A-A07F-8CEC77E53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44"/>
              <a:ext cx="61" cy="46"/>
            </a:xfrm>
            <a:custGeom>
              <a:avLst/>
              <a:gdLst>
                <a:gd name="T0" fmla="*/ 61 w 61"/>
                <a:gd name="T1" fmla="*/ 44 h 46"/>
                <a:gd name="T2" fmla="*/ 17 w 61"/>
                <a:gd name="T3" fmla="*/ 0 h 46"/>
                <a:gd name="T4" fmla="*/ 17 w 61"/>
                <a:gd name="T5" fmla="*/ 0 h 46"/>
                <a:gd name="T6" fmla="*/ 17 w 61"/>
                <a:gd name="T7" fmla="*/ 2 h 46"/>
                <a:gd name="T8" fmla="*/ 17 w 61"/>
                <a:gd name="T9" fmla="*/ 4 h 46"/>
                <a:gd name="T10" fmla="*/ 17 w 61"/>
                <a:gd name="T11" fmla="*/ 6 h 46"/>
                <a:gd name="T12" fmla="*/ 17 w 61"/>
                <a:gd name="T13" fmla="*/ 8 h 46"/>
                <a:gd name="T14" fmla="*/ 17 w 61"/>
                <a:gd name="T15" fmla="*/ 8 h 46"/>
                <a:gd name="T16" fmla="*/ 17 w 61"/>
                <a:gd name="T17" fmla="*/ 10 h 46"/>
                <a:gd name="T18" fmla="*/ 17 w 61"/>
                <a:gd name="T19" fmla="*/ 12 h 46"/>
                <a:gd name="T20" fmla="*/ 17 w 61"/>
                <a:gd name="T21" fmla="*/ 14 h 46"/>
                <a:gd name="T22" fmla="*/ 17 w 61"/>
                <a:gd name="T23" fmla="*/ 16 h 46"/>
                <a:gd name="T24" fmla="*/ 17 w 61"/>
                <a:gd name="T25" fmla="*/ 17 h 46"/>
                <a:gd name="T26" fmla="*/ 17 w 61"/>
                <a:gd name="T27" fmla="*/ 17 h 46"/>
                <a:gd name="T28" fmla="*/ 15 w 61"/>
                <a:gd name="T29" fmla="*/ 19 h 46"/>
                <a:gd name="T30" fmla="*/ 15 w 61"/>
                <a:gd name="T31" fmla="*/ 21 h 46"/>
                <a:gd name="T32" fmla="*/ 15 w 61"/>
                <a:gd name="T33" fmla="*/ 23 h 46"/>
                <a:gd name="T34" fmla="*/ 15 w 61"/>
                <a:gd name="T35" fmla="*/ 23 h 46"/>
                <a:gd name="T36" fmla="*/ 13 w 61"/>
                <a:gd name="T37" fmla="*/ 25 h 46"/>
                <a:gd name="T38" fmla="*/ 13 w 61"/>
                <a:gd name="T39" fmla="*/ 27 h 46"/>
                <a:gd name="T40" fmla="*/ 13 w 61"/>
                <a:gd name="T41" fmla="*/ 29 h 46"/>
                <a:gd name="T42" fmla="*/ 11 w 61"/>
                <a:gd name="T43" fmla="*/ 29 h 46"/>
                <a:gd name="T44" fmla="*/ 11 w 61"/>
                <a:gd name="T45" fmla="*/ 31 h 46"/>
                <a:gd name="T46" fmla="*/ 11 w 61"/>
                <a:gd name="T47" fmla="*/ 33 h 46"/>
                <a:gd name="T48" fmla="*/ 10 w 61"/>
                <a:gd name="T49" fmla="*/ 33 h 46"/>
                <a:gd name="T50" fmla="*/ 10 w 61"/>
                <a:gd name="T51" fmla="*/ 35 h 46"/>
                <a:gd name="T52" fmla="*/ 8 w 61"/>
                <a:gd name="T53" fmla="*/ 37 h 46"/>
                <a:gd name="T54" fmla="*/ 8 w 61"/>
                <a:gd name="T55" fmla="*/ 37 h 46"/>
                <a:gd name="T56" fmla="*/ 6 w 61"/>
                <a:gd name="T57" fmla="*/ 39 h 46"/>
                <a:gd name="T58" fmla="*/ 6 w 61"/>
                <a:gd name="T59" fmla="*/ 40 h 46"/>
                <a:gd name="T60" fmla="*/ 4 w 61"/>
                <a:gd name="T61" fmla="*/ 40 h 46"/>
                <a:gd name="T62" fmla="*/ 4 w 61"/>
                <a:gd name="T63" fmla="*/ 42 h 46"/>
                <a:gd name="T64" fmla="*/ 2 w 61"/>
                <a:gd name="T65" fmla="*/ 42 h 46"/>
                <a:gd name="T66" fmla="*/ 0 w 61"/>
                <a:gd name="T67" fmla="*/ 44 h 46"/>
                <a:gd name="T68" fmla="*/ 0 w 61"/>
                <a:gd name="T69" fmla="*/ 46 h 46"/>
                <a:gd name="T70" fmla="*/ 61 w 61"/>
                <a:gd name="T71" fmla="*/ 44 h 46"/>
                <a:gd name="T72" fmla="*/ 61 w 61"/>
                <a:gd name="T73" fmla="*/ 44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"/>
                <a:gd name="T112" fmla="*/ 0 h 46"/>
                <a:gd name="T113" fmla="*/ 61 w 61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" h="46">
                  <a:moveTo>
                    <a:pt x="61" y="44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89">
              <a:extLst>
                <a:ext uri="{FF2B5EF4-FFF2-40B4-BE49-F238E27FC236}">
                  <a16:creationId xmlns:a16="http://schemas.microsoft.com/office/drawing/2014/main" id="{DBFB507A-240E-4BD7-9967-39C63BDB4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309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90">
              <a:extLst>
                <a:ext uri="{FF2B5EF4-FFF2-40B4-BE49-F238E27FC236}">
                  <a16:creationId xmlns:a16="http://schemas.microsoft.com/office/drawing/2014/main" id="{AA49E54F-3BA4-4FA5-B223-64A0888E2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227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2 h 53"/>
                <a:gd name="T4" fmla="*/ 6 w 27"/>
                <a:gd name="T5" fmla="*/ 53 h 53"/>
                <a:gd name="T6" fmla="*/ 0 w 27"/>
                <a:gd name="T7" fmla="*/ 50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2"/>
                  </a:lnTo>
                  <a:lnTo>
                    <a:pt x="6" y="53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91">
              <a:extLst>
                <a:ext uri="{FF2B5EF4-FFF2-40B4-BE49-F238E27FC236}">
                  <a16:creationId xmlns:a16="http://schemas.microsoft.com/office/drawing/2014/main" id="{1D7A242F-1DC4-4EB3-8F0E-A9AD3743E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2144"/>
              <a:ext cx="27" cy="54"/>
            </a:xfrm>
            <a:custGeom>
              <a:avLst/>
              <a:gdLst>
                <a:gd name="T0" fmla="*/ 22 w 27"/>
                <a:gd name="T1" fmla="*/ 0 h 54"/>
                <a:gd name="T2" fmla="*/ 27 w 27"/>
                <a:gd name="T3" fmla="*/ 2 h 54"/>
                <a:gd name="T4" fmla="*/ 8 w 27"/>
                <a:gd name="T5" fmla="*/ 54 h 54"/>
                <a:gd name="T6" fmla="*/ 0 w 27"/>
                <a:gd name="T7" fmla="*/ 50 h 54"/>
                <a:gd name="T8" fmla="*/ 22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2" y="0"/>
                  </a:moveTo>
                  <a:lnTo>
                    <a:pt x="27" y="2"/>
                  </a:lnTo>
                  <a:lnTo>
                    <a:pt x="8" y="54"/>
                  </a:lnTo>
                  <a:lnTo>
                    <a:pt x="0" y="5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92">
              <a:extLst>
                <a:ext uri="{FF2B5EF4-FFF2-40B4-BE49-F238E27FC236}">
                  <a16:creationId xmlns:a16="http://schemas.microsoft.com/office/drawing/2014/main" id="{A9A06409-E82F-49C8-B68D-01E8C432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062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3 h 53"/>
                <a:gd name="T4" fmla="*/ 8 w 27"/>
                <a:gd name="T5" fmla="*/ 53 h 53"/>
                <a:gd name="T6" fmla="*/ 0 w 27"/>
                <a:gd name="T7" fmla="*/ 51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3"/>
                  </a:lnTo>
                  <a:lnTo>
                    <a:pt x="8" y="53"/>
                  </a:lnTo>
                  <a:lnTo>
                    <a:pt x="0" y="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93">
              <a:extLst>
                <a:ext uri="{FF2B5EF4-FFF2-40B4-BE49-F238E27FC236}">
                  <a16:creationId xmlns:a16="http://schemas.microsoft.com/office/drawing/2014/main" id="{4A68AE9C-A2F3-45B5-8115-00E374E1A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981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7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7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94">
              <a:extLst>
                <a:ext uri="{FF2B5EF4-FFF2-40B4-BE49-F238E27FC236}">
                  <a16:creationId xmlns:a16="http://schemas.microsoft.com/office/drawing/2014/main" id="{BCC0D8FB-DF7C-4098-9D8D-215AA9EB4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898"/>
              <a:ext cx="25" cy="52"/>
            </a:xfrm>
            <a:custGeom>
              <a:avLst/>
              <a:gdLst>
                <a:gd name="T0" fmla="*/ 19 w 25"/>
                <a:gd name="T1" fmla="*/ 0 h 52"/>
                <a:gd name="T2" fmla="*/ 25 w 25"/>
                <a:gd name="T3" fmla="*/ 2 h 52"/>
                <a:gd name="T4" fmla="*/ 6 w 25"/>
                <a:gd name="T5" fmla="*/ 52 h 52"/>
                <a:gd name="T6" fmla="*/ 0 w 25"/>
                <a:gd name="T7" fmla="*/ 50 h 52"/>
                <a:gd name="T8" fmla="*/ 19 w 2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2"/>
                <a:gd name="T17" fmla="*/ 25 w 2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2">
                  <a:moveTo>
                    <a:pt x="19" y="0"/>
                  </a:moveTo>
                  <a:lnTo>
                    <a:pt x="25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95">
              <a:extLst>
                <a:ext uri="{FF2B5EF4-FFF2-40B4-BE49-F238E27FC236}">
                  <a16:creationId xmlns:a16="http://schemas.microsoft.com/office/drawing/2014/main" id="{9BF653D6-24B9-4358-9DDC-47799358C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816"/>
              <a:ext cx="25" cy="54"/>
            </a:xfrm>
            <a:custGeom>
              <a:avLst/>
              <a:gdLst>
                <a:gd name="T0" fmla="*/ 19 w 25"/>
                <a:gd name="T1" fmla="*/ 0 h 54"/>
                <a:gd name="T2" fmla="*/ 25 w 25"/>
                <a:gd name="T3" fmla="*/ 2 h 54"/>
                <a:gd name="T4" fmla="*/ 6 w 25"/>
                <a:gd name="T5" fmla="*/ 54 h 54"/>
                <a:gd name="T6" fmla="*/ 0 w 25"/>
                <a:gd name="T7" fmla="*/ 50 h 54"/>
                <a:gd name="T8" fmla="*/ 19 w 2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19" y="0"/>
                  </a:moveTo>
                  <a:lnTo>
                    <a:pt x="25" y="2"/>
                  </a:lnTo>
                  <a:lnTo>
                    <a:pt x="6" y="54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96">
              <a:extLst>
                <a:ext uri="{FF2B5EF4-FFF2-40B4-BE49-F238E27FC236}">
                  <a16:creationId xmlns:a16="http://schemas.microsoft.com/office/drawing/2014/main" id="{66A1A908-668B-4595-A215-639B171DE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1733"/>
              <a:ext cx="27" cy="54"/>
            </a:xfrm>
            <a:custGeom>
              <a:avLst/>
              <a:gdLst>
                <a:gd name="T0" fmla="*/ 20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20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0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97">
              <a:extLst>
                <a:ext uri="{FF2B5EF4-FFF2-40B4-BE49-F238E27FC236}">
                  <a16:creationId xmlns:a16="http://schemas.microsoft.com/office/drawing/2014/main" id="{865C25EE-CF16-43F7-A46C-266AFC252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651"/>
              <a:ext cx="27" cy="54"/>
            </a:xfrm>
            <a:custGeom>
              <a:avLst/>
              <a:gdLst>
                <a:gd name="T0" fmla="*/ 19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19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19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98">
              <a:extLst>
                <a:ext uri="{FF2B5EF4-FFF2-40B4-BE49-F238E27FC236}">
                  <a16:creationId xmlns:a16="http://schemas.microsoft.com/office/drawing/2014/main" id="{8563BEC4-44BC-4007-B21A-FF3144728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1570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5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5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99">
              <a:extLst>
                <a:ext uri="{FF2B5EF4-FFF2-40B4-BE49-F238E27FC236}">
                  <a16:creationId xmlns:a16="http://schemas.microsoft.com/office/drawing/2014/main" id="{6A3E3452-963F-48AD-9944-127A732E2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532"/>
              <a:ext cx="10" cy="9"/>
            </a:xfrm>
            <a:custGeom>
              <a:avLst/>
              <a:gdLst>
                <a:gd name="T0" fmla="*/ 2 w 10"/>
                <a:gd name="T1" fmla="*/ 0 h 9"/>
                <a:gd name="T2" fmla="*/ 0 w 10"/>
                <a:gd name="T3" fmla="*/ 6 h 9"/>
                <a:gd name="T4" fmla="*/ 6 w 10"/>
                <a:gd name="T5" fmla="*/ 9 h 9"/>
                <a:gd name="T6" fmla="*/ 10 w 10"/>
                <a:gd name="T7" fmla="*/ 2 h 9"/>
                <a:gd name="T8" fmla="*/ 2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2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1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100">
              <a:extLst>
                <a:ext uri="{FF2B5EF4-FFF2-40B4-BE49-F238E27FC236}">
                  <a16:creationId xmlns:a16="http://schemas.microsoft.com/office/drawing/2014/main" id="{8092D4F6-4709-49D0-A306-AD8A06319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2866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101">
              <a:extLst>
                <a:ext uri="{FF2B5EF4-FFF2-40B4-BE49-F238E27FC236}">
                  <a16:creationId xmlns:a16="http://schemas.microsoft.com/office/drawing/2014/main" id="{101AE027-A1B4-4055-8277-0D48CDB76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2785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7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7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102">
              <a:extLst>
                <a:ext uri="{FF2B5EF4-FFF2-40B4-BE49-F238E27FC236}">
                  <a16:creationId xmlns:a16="http://schemas.microsoft.com/office/drawing/2014/main" id="{94AD67D0-3FA6-4AC0-9BF1-A2B6498B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703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2 h 53"/>
                <a:gd name="T4" fmla="*/ 8 w 27"/>
                <a:gd name="T5" fmla="*/ 53 h 53"/>
                <a:gd name="T6" fmla="*/ 0 w 27"/>
                <a:gd name="T7" fmla="*/ 50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2"/>
                  </a:lnTo>
                  <a:lnTo>
                    <a:pt x="8" y="53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103">
              <a:extLst>
                <a:ext uri="{FF2B5EF4-FFF2-40B4-BE49-F238E27FC236}">
                  <a16:creationId xmlns:a16="http://schemas.microsoft.com/office/drawing/2014/main" id="{B83E3EA4-C150-476A-A599-094B89E5B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620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2 h 54"/>
                <a:gd name="T4" fmla="*/ 8 w 27"/>
                <a:gd name="T5" fmla="*/ 54 h 54"/>
                <a:gd name="T6" fmla="*/ 0 w 27"/>
                <a:gd name="T7" fmla="*/ 50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2"/>
                  </a:lnTo>
                  <a:lnTo>
                    <a:pt x="8" y="54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104">
              <a:extLst>
                <a:ext uri="{FF2B5EF4-FFF2-40B4-BE49-F238E27FC236}">
                  <a16:creationId xmlns:a16="http://schemas.microsoft.com/office/drawing/2014/main" id="{A009E2A1-497F-4670-B682-910F036C9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2538"/>
              <a:ext cx="25" cy="53"/>
            </a:xfrm>
            <a:custGeom>
              <a:avLst/>
              <a:gdLst>
                <a:gd name="T0" fmla="*/ 20 w 25"/>
                <a:gd name="T1" fmla="*/ 0 h 53"/>
                <a:gd name="T2" fmla="*/ 25 w 25"/>
                <a:gd name="T3" fmla="*/ 3 h 53"/>
                <a:gd name="T4" fmla="*/ 6 w 25"/>
                <a:gd name="T5" fmla="*/ 53 h 53"/>
                <a:gd name="T6" fmla="*/ 0 w 25"/>
                <a:gd name="T7" fmla="*/ 51 h 53"/>
                <a:gd name="T8" fmla="*/ 20 w 25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3"/>
                <a:gd name="T17" fmla="*/ 25 w 2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3">
                  <a:moveTo>
                    <a:pt x="20" y="0"/>
                  </a:moveTo>
                  <a:lnTo>
                    <a:pt x="25" y="3"/>
                  </a:lnTo>
                  <a:lnTo>
                    <a:pt x="6" y="53"/>
                  </a:lnTo>
                  <a:lnTo>
                    <a:pt x="0" y="5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105">
              <a:extLst>
                <a:ext uri="{FF2B5EF4-FFF2-40B4-BE49-F238E27FC236}">
                  <a16:creationId xmlns:a16="http://schemas.microsoft.com/office/drawing/2014/main" id="{31A00E73-05D5-41A6-89C5-A48DBB4A2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457"/>
              <a:ext cx="25" cy="52"/>
            </a:xfrm>
            <a:custGeom>
              <a:avLst/>
              <a:gdLst>
                <a:gd name="T0" fmla="*/ 19 w 25"/>
                <a:gd name="T1" fmla="*/ 0 h 52"/>
                <a:gd name="T2" fmla="*/ 25 w 25"/>
                <a:gd name="T3" fmla="*/ 2 h 52"/>
                <a:gd name="T4" fmla="*/ 6 w 25"/>
                <a:gd name="T5" fmla="*/ 52 h 52"/>
                <a:gd name="T6" fmla="*/ 0 w 25"/>
                <a:gd name="T7" fmla="*/ 50 h 52"/>
                <a:gd name="T8" fmla="*/ 19 w 2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2"/>
                <a:gd name="T17" fmla="*/ 25 w 2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2">
                  <a:moveTo>
                    <a:pt x="19" y="0"/>
                  </a:moveTo>
                  <a:lnTo>
                    <a:pt x="25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106">
              <a:extLst>
                <a:ext uri="{FF2B5EF4-FFF2-40B4-BE49-F238E27FC236}">
                  <a16:creationId xmlns:a16="http://schemas.microsoft.com/office/drawing/2014/main" id="{6017735F-B2B6-42BA-AB63-6D3D1C33C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2374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107">
              <a:extLst>
                <a:ext uri="{FF2B5EF4-FFF2-40B4-BE49-F238E27FC236}">
                  <a16:creationId xmlns:a16="http://schemas.microsoft.com/office/drawing/2014/main" id="{95E2588E-65F5-4AB8-892A-34646595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292"/>
              <a:ext cx="27" cy="54"/>
            </a:xfrm>
            <a:custGeom>
              <a:avLst/>
              <a:gdLst>
                <a:gd name="T0" fmla="*/ 20 w 27"/>
                <a:gd name="T1" fmla="*/ 0 h 54"/>
                <a:gd name="T2" fmla="*/ 27 w 27"/>
                <a:gd name="T3" fmla="*/ 2 h 54"/>
                <a:gd name="T4" fmla="*/ 6 w 27"/>
                <a:gd name="T5" fmla="*/ 54 h 54"/>
                <a:gd name="T6" fmla="*/ 0 w 27"/>
                <a:gd name="T7" fmla="*/ 50 h 54"/>
                <a:gd name="T8" fmla="*/ 20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0" y="0"/>
                  </a:moveTo>
                  <a:lnTo>
                    <a:pt x="27" y="2"/>
                  </a:lnTo>
                  <a:lnTo>
                    <a:pt x="6" y="54"/>
                  </a:lnTo>
                  <a:lnTo>
                    <a:pt x="0" y="5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108">
              <a:extLst>
                <a:ext uri="{FF2B5EF4-FFF2-40B4-BE49-F238E27FC236}">
                  <a16:creationId xmlns:a16="http://schemas.microsoft.com/office/drawing/2014/main" id="{0D7C0BD9-FE73-419A-8540-561F040A8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2209"/>
              <a:ext cx="27" cy="54"/>
            </a:xfrm>
            <a:custGeom>
              <a:avLst/>
              <a:gdLst>
                <a:gd name="T0" fmla="*/ 19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19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19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109">
              <a:extLst>
                <a:ext uri="{FF2B5EF4-FFF2-40B4-BE49-F238E27FC236}">
                  <a16:creationId xmlns:a16="http://schemas.microsoft.com/office/drawing/2014/main" id="{B6FD81AA-1046-49C0-9F7B-2AB079BC1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127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4 h 54"/>
                <a:gd name="T4" fmla="*/ 5 w 27"/>
                <a:gd name="T5" fmla="*/ 54 h 54"/>
                <a:gd name="T6" fmla="*/ 0 w 27"/>
                <a:gd name="T7" fmla="*/ 52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4"/>
                  </a:lnTo>
                  <a:lnTo>
                    <a:pt x="5" y="54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110">
              <a:extLst>
                <a:ext uri="{FF2B5EF4-FFF2-40B4-BE49-F238E27FC236}">
                  <a16:creationId xmlns:a16="http://schemas.microsoft.com/office/drawing/2014/main" id="{21BAE5BA-9E56-4732-838F-E88C762C4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2630"/>
              <a:ext cx="46" cy="61"/>
            </a:xfrm>
            <a:custGeom>
              <a:avLst/>
              <a:gdLst>
                <a:gd name="T0" fmla="*/ 2 w 46"/>
                <a:gd name="T1" fmla="*/ 61 h 61"/>
                <a:gd name="T2" fmla="*/ 0 w 46"/>
                <a:gd name="T3" fmla="*/ 0 h 61"/>
                <a:gd name="T4" fmla="*/ 0 w 46"/>
                <a:gd name="T5" fmla="*/ 0 h 61"/>
                <a:gd name="T6" fmla="*/ 2 w 46"/>
                <a:gd name="T7" fmla="*/ 0 h 61"/>
                <a:gd name="T8" fmla="*/ 2 w 46"/>
                <a:gd name="T9" fmla="*/ 2 h 61"/>
                <a:gd name="T10" fmla="*/ 3 w 46"/>
                <a:gd name="T11" fmla="*/ 4 h 61"/>
                <a:gd name="T12" fmla="*/ 5 w 46"/>
                <a:gd name="T13" fmla="*/ 4 h 61"/>
                <a:gd name="T14" fmla="*/ 5 w 46"/>
                <a:gd name="T15" fmla="*/ 6 h 61"/>
                <a:gd name="T16" fmla="*/ 7 w 46"/>
                <a:gd name="T17" fmla="*/ 6 h 61"/>
                <a:gd name="T18" fmla="*/ 7 w 46"/>
                <a:gd name="T19" fmla="*/ 7 h 61"/>
                <a:gd name="T20" fmla="*/ 9 w 46"/>
                <a:gd name="T21" fmla="*/ 7 h 61"/>
                <a:gd name="T22" fmla="*/ 11 w 46"/>
                <a:gd name="T23" fmla="*/ 9 h 61"/>
                <a:gd name="T24" fmla="*/ 11 w 46"/>
                <a:gd name="T25" fmla="*/ 9 h 61"/>
                <a:gd name="T26" fmla="*/ 13 w 46"/>
                <a:gd name="T27" fmla="*/ 11 h 61"/>
                <a:gd name="T28" fmla="*/ 15 w 46"/>
                <a:gd name="T29" fmla="*/ 11 h 61"/>
                <a:gd name="T30" fmla="*/ 17 w 46"/>
                <a:gd name="T31" fmla="*/ 11 h 61"/>
                <a:gd name="T32" fmla="*/ 17 w 46"/>
                <a:gd name="T33" fmla="*/ 13 h 61"/>
                <a:gd name="T34" fmla="*/ 19 w 46"/>
                <a:gd name="T35" fmla="*/ 13 h 61"/>
                <a:gd name="T36" fmla="*/ 21 w 46"/>
                <a:gd name="T37" fmla="*/ 13 h 61"/>
                <a:gd name="T38" fmla="*/ 21 w 46"/>
                <a:gd name="T39" fmla="*/ 15 h 61"/>
                <a:gd name="T40" fmla="*/ 23 w 46"/>
                <a:gd name="T41" fmla="*/ 15 h 61"/>
                <a:gd name="T42" fmla="*/ 25 w 46"/>
                <a:gd name="T43" fmla="*/ 15 h 61"/>
                <a:gd name="T44" fmla="*/ 26 w 46"/>
                <a:gd name="T45" fmla="*/ 15 h 61"/>
                <a:gd name="T46" fmla="*/ 26 w 46"/>
                <a:gd name="T47" fmla="*/ 17 h 61"/>
                <a:gd name="T48" fmla="*/ 28 w 46"/>
                <a:gd name="T49" fmla="*/ 17 h 61"/>
                <a:gd name="T50" fmla="*/ 30 w 46"/>
                <a:gd name="T51" fmla="*/ 17 h 61"/>
                <a:gd name="T52" fmla="*/ 32 w 46"/>
                <a:gd name="T53" fmla="*/ 17 h 61"/>
                <a:gd name="T54" fmla="*/ 34 w 46"/>
                <a:gd name="T55" fmla="*/ 17 h 61"/>
                <a:gd name="T56" fmla="*/ 34 w 46"/>
                <a:gd name="T57" fmla="*/ 17 h 61"/>
                <a:gd name="T58" fmla="*/ 36 w 46"/>
                <a:gd name="T59" fmla="*/ 17 h 61"/>
                <a:gd name="T60" fmla="*/ 38 w 46"/>
                <a:gd name="T61" fmla="*/ 17 h 61"/>
                <a:gd name="T62" fmla="*/ 40 w 46"/>
                <a:gd name="T63" fmla="*/ 17 h 61"/>
                <a:gd name="T64" fmla="*/ 42 w 46"/>
                <a:gd name="T65" fmla="*/ 17 h 61"/>
                <a:gd name="T66" fmla="*/ 44 w 46"/>
                <a:gd name="T67" fmla="*/ 17 h 61"/>
                <a:gd name="T68" fmla="*/ 46 w 46"/>
                <a:gd name="T69" fmla="*/ 17 h 61"/>
                <a:gd name="T70" fmla="*/ 2 w 46"/>
                <a:gd name="T71" fmla="*/ 61 h 61"/>
                <a:gd name="T72" fmla="*/ 2 w 46"/>
                <a:gd name="T73" fmla="*/ 61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1"/>
                <a:gd name="T113" fmla="*/ 46 w 46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1">
                  <a:moveTo>
                    <a:pt x="2" y="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7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111">
              <a:extLst>
                <a:ext uri="{FF2B5EF4-FFF2-40B4-BE49-F238E27FC236}">
                  <a16:creationId xmlns:a16="http://schemas.microsoft.com/office/drawing/2014/main" id="{0F053A41-F000-4904-A591-7760AD74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2509"/>
              <a:ext cx="67" cy="157"/>
            </a:xfrm>
            <a:custGeom>
              <a:avLst/>
              <a:gdLst>
                <a:gd name="T0" fmla="*/ 62 w 67"/>
                <a:gd name="T1" fmla="*/ 0 h 157"/>
                <a:gd name="T2" fmla="*/ 0 w 67"/>
                <a:gd name="T3" fmla="*/ 153 h 157"/>
                <a:gd name="T4" fmla="*/ 6 w 67"/>
                <a:gd name="T5" fmla="*/ 157 h 157"/>
                <a:gd name="T6" fmla="*/ 67 w 67"/>
                <a:gd name="T7" fmla="*/ 2 h 157"/>
                <a:gd name="T8" fmla="*/ 62 w 67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57"/>
                <a:gd name="T17" fmla="*/ 67 w 6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57">
                  <a:moveTo>
                    <a:pt x="62" y="0"/>
                  </a:moveTo>
                  <a:lnTo>
                    <a:pt x="0" y="153"/>
                  </a:lnTo>
                  <a:lnTo>
                    <a:pt x="6" y="157"/>
                  </a:lnTo>
                  <a:lnTo>
                    <a:pt x="67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112">
              <a:extLst>
                <a:ext uri="{FF2B5EF4-FFF2-40B4-BE49-F238E27FC236}">
                  <a16:creationId xmlns:a16="http://schemas.microsoft.com/office/drawing/2014/main" id="{56C2711F-7B63-4A7B-85E6-7B094AA30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484"/>
              <a:ext cx="44" cy="61"/>
            </a:xfrm>
            <a:custGeom>
              <a:avLst/>
              <a:gdLst>
                <a:gd name="T0" fmla="*/ 42 w 44"/>
                <a:gd name="T1" fmla="*/ 0 h 61"/>
                <a:gd name="T2" fmla="*/ 0 w 44"/>
                <a:gd name="T3" fmla="*/ 42 h 61"/>
                <a:gd name="T4" fmla="*/ 0 w 44"/>
                <a:gd name="T5" fmla="*/ 42 h 61"/>
                <a:gd name="T6" fmla="*/ 0 w 44"/>
                <a:gd name="T7" fmla="*/ 42 h 61"/>
                <a:gd name="T8" fmla="*/ 2 w 44"/>
                <a:gd name="T9" fmla="*/ 42 h 61"/>
                <a:gd name="T10" fmla="*/ 4 w 44"/>
                <a:gd name="T11" fmla="*/ 42 h 61"/>
                <a:gd name="T12" fmla="*/ 6 w 44"/>
                <a:gd name="T13" fmla="*/ 42 h 61"/>
                <a:gd name="T14" fmla="*/ 7 w 44"/>
                <a:gd name="T15" fmla="*/ 42 h 61"/>
                <a:gd name="T16" fmla="*/ 9 w 44"/>
                <a:gd name="T17" fmla="*/ 42 h 61"/>
                <a:gd name="T18" fmla="*/ 9 w 44"/>
                <a:gd name="T19" fmla="*/ 42 h 61"/>
                <a:gd name="T20" fmla="*/ 11 w 44"/>
                <a:gd name="T21" fmla="*/ 42 h 61"/>
                <a:gd name="T22" fmla="*/ 13 w 44"/>
                <a:gd name="T23" fmla="*/ 44 h 61"/>
                <a:gd name="T24" fmla="*/ 15 w 44"/>
                <a:gd name="T25" fmla="*/ 44 h 61"/>
                <a:gd name="T26" fmla="*/ 17 w 44"/>
                <a:gd name="T27" fmla="*/ 44 h 61"/>
                <a:gd name="T28" fmla="*/ 17 w 44"/>
                <a:gd name="T29" fmla="*/ 44 h 61"/>
                <a:gd name="T30" fmla="*/ 19 w 44"/>
                <a:gd name="T31" fmla="*/ 44 h 61"/>
                <a:gd name="T32" fmla="*/ 21 w 44"/>
                <a:gd name="T33" fmla="*/ 44 h 61"/>
                <a:gd name="T34" fmla="*/ 23 w 44"/>
                <a:gd name="T35" fmla="*/ 46 h 61"/>
                <a:gd name="T36" fmla="*/ 23 w 44"/>
                <a:gd name="T37" fmla="*/ 46 h 61"/>
                <a:gd name="T38" fmla="*/ 25 w 44"/>
                <a:gd name="T39" fmla="*/ 46 h 61"/>
                <a:gd name="T40" fmla="*/ 27 w 44"/>
                <a:gd name="T41" fmla="*/ 48 h 61"/>
                <a:gd name="T42" fmla="*/ 29 w 44"/>
                <a:gd name="T43" fmla="*/ 48 h 61"/>
                <a:gd name="T44" fmla="*/ 29 w 44"/>
                <a:gd name="T45" fmla="*/ 48 h 61"/>
                <a:gd name="T46" fmla="*/ 31 w 44"/>
                <a:gd name="T47" fmla="*/ 50 h 61"/>
                <a:gd name="T48" fmla="*/ 32 w 44"/>
                <a:gd name="T49" fmla="*/ 50 h 61"/>
                <a:gd name="T50" fmla="*/ 32 w 44"/>
                <a:gd name="T51" fmla="*/ 52 h 61"/>
                <a:gd name="T52" fmla="*/ 34 w 44"/>
                <a:gd name="T53" fmla="*/ 52 h 61"/>
                <a:gd name="T54" fmla="*/ 36 w 44"/>
                <a:gd name="T55" fmla="*/ 54 h 61"/>
                <a:gd name="T56" fmla="*/ 36 w 44"/>
                <a:gd name="T57" fmla="*/ 54 h 61"/>
                <a:gd name="T58" fmla="*/ 38 w 44"/>
                <a:gd name="T59" fmla="*/ 56 h 61"/>
                <a:gd name="T60" fmla="*/ 40 w 44"/>
                <a:gd name="T61" fmla="*/ 56 h 61"/>
                <a:gd name="T62" fmla="*/ 40 w 44"/>
                <a:gd name="T63" fmla="*/ 57 h 61"/>
                <a:gd name="T64" fmla="*/ 42 w 44"/>
                <a:gd name="T65" fmla="*/ 57 h 61"/>
                <a:gd name="T66" fmla="*/ 42 w 44"/>
                <a:gd name="T67" fmla="*/ 59 h 61"/>
                <a:gd name="T68" fmla="*/ 44 w 44"/>
                <a:gd name="T69" fmla="*/ 61 h 61"/>
                <a:gd name="T70" fmla="*/ 42 w 44"/>
                <a:gd name="T71" fmla="*/ 0 h 61"/>
                <a:gd name="T72" fmla="*/ 42 w 44"/>
                <a:gd name="T73" fmla="*/ 0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61"/>
                <a:gd name="T113" fmla="*/ 44 w 44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61">
                  <a:moveTo>
                    <a:pt x="42" y="0"/>
                  </a:move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113">
              <a:extLst>
                <a:ext uri="{FF2B5EF4-FFF2-40B4-BE49-F238E27FC236}">
                  <a16:creationId xmlns:a16="http://schemas.microsoft.com/office/drawing/2014/main" id="{80077EF9-2508-4A63-BBAB-CBBB9E35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20"/>
              <a:ext cx="46" cy="62"/>
            </a:xfrm>
            <a:custGeom>
              <a:avLst/>
              <a:gdLst>
                <a:gd name="T0" fmla="*/ 2 w 46"/>
                <a:gd name="T1" fmla="*/ 62 h 62"/>
                <a:gd name="T2" fmla="*/ 0 w 46"/>
                <a:gd name="T3" fmla="*/ 0 h 62"/>
                <a:gd name="T4" fmla="*/ 0 w 46"/>
                <a:gd name="T5" fmla="*/ 0 h 62"/>
                <a:gd name="T6" fmla="*/ 2 w 46"/>
                <a:gd name="T7" fmla="*/ 2 h 62"/>
                <a:gd name="T8" fmla="*/ 2 w 46"/>
                <a:gd name="T9" fmla="*/ 4 h 62"/>
                <a:gd name="T10" fmla="*/ 4 w 46"/>
                <a:gd name="T11" fmla="*/ 4 h 62"/>
                <a:gd name="T12" fmla="*/ 6 w 46"/>
                <a:gd name="T13" fmla="*/ 6 h 62"/>
                <a:gd name="T14" fmla="*/ 6 w 46"/>
                <a:gd name="T15" fmla="*/ 6 h 62"/>
                <a:gd name="T16" fmla="*/ 8 w 46"/>
                <a:gd name="T17" fmla="*/ 8 h 62"/>
                <a:gd name="T18" fmla="*/ 10 w 46"/>
                <a:gd name="T19" fmla="*/ 8 h 62"/>
                <a:gd name="T20" fmla="*/ 10 w 46"/>
                <a:gd name="T21" fmla="*/ 10 h 62"/>
                <a:gd name="T22" fmla="*/ 12 w 46"/>
                <a:gd name="T23" fmla="*/ 10 h 62"/>
                <a:gd name="T24" fmla="*/ 14 w 46"/>
                <a:gd name="T25" fmla="*/ 12 h 62"/>
                <a:gd name="T26" fmla="*/ 14 w 46"/>
                <a:gd name="T27" fmla="*/ 12 h 62"/>
                <a:gd name="T28" fmla="*/ 16 w 46"/>
                <a:gd name="T29" fmla="*/ 14 h 62"/>
                <a:gd name="T30" fmla="*/ 18 w 46"/>
                <a:gd name="T31" fmla="*/ 14 h 62"/>
                <a:gd name="T32" fmla="*/ 18 w 46"/>
                <a:gd name="T33" fmla="*/ 14 h 62"/>
                <a:gd name="T34" fmla="*/ 20 w 46"/>
                <a:gd name="T35" fmla="*/ 16 h 62"/>
                <a:gd name="T36" fmla="*/ 21 w 46"/>
                <a:gd name="T37" fmla="*/ 16 h 62"/>
                <a:gd name="T38" fmla="*/ 23 w 46"/>
                <a:gd name="T39" fmla="*/ 16 h 62"/>
                <a:gd name="T40" fmla="*/ 23 w 46"/>
                <a:gd name="T41" fmla="*/ 16 h 62"/>
                <a:gd name="T42" fmla="*/ 25 w 46"/>
                <a:gd name="T43" fmla="*/ 17 h 62"/>
                <a:gd name="T44" fmla="*/ 27 w 46"/>
                <a:gd name="T45" fmla="*/ 17 h 62"/>
                <a:gd name="T46" fmla="*/ 29 w 46"/>
                <a:gd name="T47" fmla="*/ 17 h 62"/>
                <a:gd name="T48" fmla="*/ 29 w 46"/>
                <a:gd name="T49" fmla="*/ 17 h 62"/>
                <a:gd name="T50" fmla="*/ 31 w 46"/>
                <a:gd name="T51" fmla="*/ 17 h 62"/>
                <a:gd name="T52" fmla="*/ 33 w 46"/>
                <a:gd name="T53" fmla="*/ 17 h 62"/>
                <a:gd name="T54" fmla="*/ 35 w 46"/>
                <a:gd name="T55" fmla="*/ 19 h 62"/>
                <a:gd name="T56" fmla="*/ 37 w 46"/>
                <a:gd name="T57" fmla="*/ 19 h 62"/>
                <a:gd name="T58" fmla="*/ 37 w 46"/>
                <a:gd name="T59" fmla="*/ 19 h 62"/>
                <a:gd name="T60" fmla="*/ 39 w 46"/>
                <a:gd name="T61" fmla="*/ 19 h 62"/>
                <a:gd name="T62" fmla="*/ 41 w 46"/>
                <a:gd name="T63" fmla="*/ 19 h 62"/>
                <a:gd name="T64" fmla="*/ 43 w 46"/>
                <a:gd name="T65" fmla="*/ 19 h 62"/>
                <a:gd name="T66" fmla="*/ 44 w 46"/>
                <a:gd name="T67" fmla="*/ 19 h 62"/>
                <a:gd name="T68" fmla="*/ 46 w 46"/>
                <a:gd name="T69" fmla="*/ 19 h 62"/>
                <a:gd name="T70" fmla="*/ 2 w 46"/>
                <a:gd name="T71" fmla="*/ 62 h 62"/>
                <a:gd name="T72" fmla="*/ 2 w 46"/>
                <a:gd name="T73" fmla="*/ 62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2"/>
                <a:gd name="T113" fmla="*/ 46 w 46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2">
                  <a:moveTo>
                    <a:pt x="2" y="6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114">
              <a:extLst>
                <a:ext uri="{FF2B5EF4-FFF2-40B4-BE49-F238E27FC236}">
                  <a16:creationId xmlns:a16="http://schemas.microsoft.com/office/drawing/2014/main" id="{8691DD54-EAA7-406B-8F86-EA609F647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449"/>
              <a:ext cx="88" cy="208"/>
            </a:xfrm>
            <a:custGeom>
              <a:avLst/>
              <a:gdLst>
                <a:gd name="T0" fmla="*/ 81 w 88"/>
                <a:gd name="T1" fmla="*/ 0 h 208"/>
                <a:gd name="T2" fmla="*/ 0 w 88"/>
                <a:gd name="T3" fmla="*/ 206 h 208"/>
                <a:gd name="T4" fmla="*/ 6 w 88"/>
                <a:gd name="T5" fmla="*/ 208 h 208"/>
                <a:gd name="T6" fmla="*/ 88 w 88"/>
                <a:gd name="T7" fmla="*/ 4 h 208"/>
                <a:gd name="T8" fmla="*/ 81 w 88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208"/>
                <a:gd name="T17" fmla="*/ 88 w 88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208">
                  <a:moveTo>
                    <a:pt x="81" y="0"/>
                  </a:moveTo>
                  <a:lnTo>
                    <a:pt x="0" y="206"/>
                  </a:lnTo>
                  <a:lnTo>
                    <a:pt x="6" y="208"/>
                  </a:lnTo>
                  <a:lnTo>
                    <a:pt x="88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115">
              <a:extLst>
                <a:ext uri="{FF2B5EF4-FFF2-40B4-BE49-F238E27FC236}">
                  <a16:creationId xmlns:a16="http://schemas.microsoft.com/office/drawing/2014/main" id="{436A6E2C-60AA-486C-A3F4-54187806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424"/>
              <a:ext cx="44" cy="62"/>
            </a:xfrm>
            <a:custGeom>
              <a:avLst/>
              <a:gdLst>
                <a:gd name="T0" fmla="*/ 44 w 44"/>
                <a:gd name="T1" fmla="*/ 0 h 62"/>
                <a:gd name="T2" fmla="*/ 0 w 44"/>
                <a:gd name="T3" fmla="*/ 45 h 62"/>
                <a:gd name="T4" fmla="*/ 0 w 44"/>
                <a:gd name="T5" fmla="*/ 45 h 62"/>
                <a:gd name="T6" fmla="*/ 2 w 44"/>
                <a:gd name="T7" fmla="*/ 45 h 62"/>
                <a:gd name="T8" fmla="*/ 4 w 44"/>
                <a:gd name="T9" fmla="*/ 45 h 62"/>
                <a:gd name="T10" fmla="*/ 6 w 44"/>
                <a:gd name="T11" fmla="*/ 45 h 62"/>
                <a:gd name="T12" fmla="*/ 6 w 44"/>
                <a:gd name="T13" fmla="*/ 45 h 62"/>
                <a:gd name="T14" fmla="*/ 7 w 44"/>
                <a:gd name="T15" fmla="*/ 45 h 62"/>
                <a:gd name="T16" fmla="*/ 9 w 44"/>
                <a:gd name="T17" fmla="*/ 45 h 62"/>
                <a:gd name="T18" fmla="*/ 11 w 44"/>
                <a:gd name="T19" fmla="*/ 45 h 62"/>
                <a:gd name="T20" fmla="*/ 13 w 44"/>
                <a:gd name="T21" fmla="*/ 45 h 62"/>
                <a:gd name="T22" fmla="*/ 13 w 44"/>
                <a:gd name="T23" fmla="*/ 45 h 62"/>
                <a:gd name="T24" fmla="*/ 15 w 44"/>
                <a:gd name="T25" fmla="*/ 45 h 62"/>
                <a:gd name="T26" fmla="*/ 17 w 44"/>
                <a:gd name="T27" fmla="*/ 46 h 62"/>
                <a:gd name="T28" fmla="*/ 19 w 44"/>
                <a:gd name="T29" fmla="*/ 46 h 62"/>
                <a:gd name="T30" fmla="*/ 21 w 44"/>
                <a:gd name="T31" fmla="*/ 46 h 62"/>
                <a:gd name="T32" fmla="*/ 21 w 44"/>
                <a:gd name="T33" fmla="*/ 46 h 62"/>
                <a:gd name="T34" fmla="*/ 23 w 44"/>
                <a:gd name="T35" fmla="*/ 46 h 62"/>
                <a:gd name="T36" fmla="*/ 25 w 44"/>
                <a:gd name="T37" fmla="*/ 48 h 62"/>
                <a:gd name="T38" fmla="*/ 27 w 44"/>
                <a:gd name="T39" fmla="*/ 48 h 62"/>
                <a:gd name="T40" fmla="*/ 27 w 44"/>
                <a:gd name="T41" fmla="*/ 48 h 62"/>
                <a:gd name="T42" fmla="*/ 29 w 44"/>
                <a:gd name="T43" fmla="*/ 50 h 62"/>
                <a:gd name="T44" fmla="*/ 30 w 44"/>
                <a:gd name="T45" fmla="*/ 50 h 62"/>
                <a:gd name="T46" fmla="*/ 30 w 44"/>
                <a:gd name="T47" fmla="*/ 50 h 62"/>
                <a:gd name="T48" fmla="*/ 32 w 44"/>
                <a:gd name="T49" fmla="*/ 52 h 62"/>
                <a:gd name="T50" fmla="*/ 34 w 44"/>
                <a:gd name="T51" fmla="*/ 52 h 62"/>
                <a:gd name="T52" fmla="*/ 34 w 44"/>
                <a:gd name="T53" fmla="*/ 54 h 62"/>
                <a:gd name="T54" fmla="*/ 36 w 44"/>
                <a:gd name="T55" fmla="*/ 54 h 62"/>
                <a:gd name="T56" fmla="*/ 38 w 44"/>
                <a:gd name="T57" fmla="*/ 56 h 62"/>
                <a:gd name="T58" fmla="*/ 38 w 44"/>
                <a:gd name="T59" fmla="*/ 56 h 62"/>
                <a:gd name="T60" fmla="*/ 40 w 44"/>
                <a:gd name="T61" fmla="*/ 58 h 62"/>
                <a:gd name="T62" fmla="*/ 42 w 44"/>
                <a:gd name="T63" fmla="*/ 58 h 62"/>
                <a:gd name="T64" fmla="*/ 42 w 44"/>
                <a:gd name="T65" fmla="*/ 60 h 62"/>
                <a:gd name="T66" fmla="*/ 44 w 44"/>
                <a:gd name="T67" fmla="*/ 62 h 62"/>
                <a:gd name="T68" fmla="*/ 44 w 44"/>
                <a:gd name="T69" fmla="*/ 62 h 62"/>
                <a:gd name="T70" fmla="*/ 44 w 44"/>
                <a:gd name="T71" fmla="*/ 0 h 62"/>
                <a:gd name="T72" fmla="*/ 44 w 44"/>
                <a:gd name="T73" fmla="*/ 0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62"/>
                <a:gd name="T113" fmla="*/ 44 w 44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62">
                  <a:moveTo>
                    <a:pt x="44" y="0"/>
                  </a:move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4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116">
              <a:extLst>
                <a:ext uri="{FF2B5EF4-FFF2-40B4-BE49-F238E27FC236}">
                  <a16:creationId xmlns:a16="http://schemas.microsoft.com/office/drawing/2014/main" id="{A0C83CF5-6769-499B-A6F2-54FAE6681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714"/>
              <a:ext cx="25" cy="54"/>
            </a:xfrm>
            <a:custGeom>
              <a:avLst/>
              <a:gdLst>
                <a:gd name="T0" fmla="*/ 19 w 25"/>
                <a:gd name="T1" fmla="*/ 0 h 54"/>
                <a:gd name="T2" fmla="*/ 25 w 25"/>
                <a:gd name="T3" fmla="*/ 4 h 54"/>
                <a:gd name="T4" fmla="*/ 6 w 25"/>
                <a:gd name="T5" fmla="*/ 54 h 54"/>
                <a:gd name="T6" fmla="*/ 0 w 25"/>
                <a:gd name="T7" fmla="*/ 52 h 54"/>
                <a:gd name="T8" fmla="*/ 19 w 2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19" y="0"/>
                  </a:moveTo>
                  <a:lnTo>
                    <a:pt x="25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117">
              <a:extLst>
                <a:ext uri="{FF2B5EF4-FFF2-40B4-BE49-F238E27FC236}">
                  <a16:creationId xmlns:a16="http://schemas.microsoft.com/office/drawing/2014/main" id="{8AD87C29-38BD-4294-A3D4-03731F8B3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634"/>
              <a:ext cx="25" cy="51"/>
            </a:xfrm>
            <a:custGeom>
              <a:avLst/>
              <a:gdLst>
                <a:gd name="T0" fmla="*/ 19 w 25"/>
                <a:gd name="T1" fmla="*/ 0 h 51"/>
                <a:gd name="T2" fmla="*/ 25 w 25"/>
                <a:gd name="T3" fmla="*/ 2 h 51"/>
                <a:gd name="T4" fmla="*/ 5 w 25"/>
                <a:gd name="T5" fmla="*/ 51 h 51"/>
                <a:gd name="T6" fmla="*/ 0 w 25"/>
                <a:gd name="T7" fmla="*/ 50 h 51"/>
                <a:gd name="T8" fmla="*/ 19 w 2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1"/>
                <a:gd name="T17" fmla="*/ 25 w 2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1">
                  <a:moveTo>
                    <a:pt x="19" y="0"/>
                  </a:moveTo>
                  <a:lnTo>
                    <a:pt x="25" y="2"/>
                  </a:lnTo>
                  <a:lnTo>
                    <a:pt x="5" y="51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118">
              <a:extLst>
                <a:ext uri="{FF2B5EF4-FFF2-40B4-BE49-F238E27FC236}">
                  <a16:creationId xmlns:a16="http://schemas.microsoft.com/office/drawing/2014/main" id="{61495657-B2CB-4BDB-8680-EF2E4901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2551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119">
              <a:extLst>
                <a:ext uri="{FF2B5EF4-FFF2-40B4-BE49-F238E27FC236}">
                  <a16:creationId xmlns:a16="http://schemas.microsoft.com/office/drawing/2014/main" id="{153BE4D6-6722-470C-98F2-D33C58B8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2469"/>
              <a:ext cx="27" cy="53"/>
            </a:xfrm>
            <a:custGeom>
              <a:avLst/>
              <a:gdLst>
                <a:gd name="T0" fmla="*/ 19 w 27"/>
                <a:gd name="T1" fmla="*/ 0 h 53"/>
                <a:gd name="T2" fmla="*/ 27 w 27"/>
                <a:gd name="T3" fmla="*/ 1 h 53"/>
                <a:gd name="T4" fmla="*/ 6 w 27"/>
                <a:gd name="T5" fmla="*/ 53 h 53"/>
                <a:gd name="T6" fmla="*/ 0 w 27"/>
                <a:gd name="T7" fmla="*/ 49 h 53"/>
                <a:gd name="T8" fmla="*/ 19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19" y="0"/>
                  </a:moveTo>
                  <a:lnTo>
                    <a:pt x="27" y="1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120">
              <a:extLst>
                <a:ext uri="{FF2B5EF4-FFF2-40B4-BE49-F238E27FC236}">
                  <a16:creationId xmlns:a16="http://schemas.microsoft.com/office/drawing/2014/main" id="{710805D9-82D7-40CA-84B7-E6565677E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2386"/>
              <a:ext cx="26" cy="54"/>
            </a:xfrm>
            <a:custGeom>
              <a:avLst/>
              <a:gdLst>
                <a:gd name="T0" fmla="*/ 19 w 26"/>
                <a:gd name="T1" fmla="*/ 0 h 54"/>
                <a:gd name="T2" fmla="*/ 26 w 26"/>
                <a:gd name="T3" fmla="*/ 4 h 54"/>
                <a:gd name="T4" fmla="*/ 5 w 26"/>
                <a:gd name="T5" fmla="*/ 54 h 54"/>
                <a:gd name="T6" fmla="*/ 0 w 26"/>
                <a:gd name="T7" fmla="*/ 52 h 54"/>
                <a:gd name="T8" fmla="*/ 19 w 26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4"/>
                <a:gd name="T17" fmla="*/ 26 w 2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4">
                  <a:moveTo>
                    <a:pt x="19" y="0"/>
                  </a:moveTo>
                  <a:lnTo>
                    <a:pt x="26" y="4"/>
                  </a:lnTo>
                  <a:lnTo>
                    <a:pt x="5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121">
              <a:extLst>
                <a:ext uri="{FF2B5EF4-FFF2-40B4-BE49-F238E27FC236}">
                  <a16:creationId xmlns:a16="http://schemas.microsoft.com/office/drawing/2014/main" id="{CE37AA52-8AF2-4E7B-BE57-7B4672A60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305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122">
              <a:extLst>
                <a:ext uri="{FF2B5EF4-FFF2-40B4-BE49-F238E27FC236}">
                  <a16:creationId xmlns:a16="http://schemas.microsoft.com/office/drawing/2014/main" id="{BFA25A47-B063-4B0C-9975-EFCCC9E71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2254"/>
              <a:ext cx="13" cy="21"/>
            </a:xfrm>
            <a:custGeom>
              <a:avLst/>
              <a:gdLst>
                <a:gd name="T0" fmla="*/ 7 w 13"/>
                <a:gd name="T1" fmla="*/ 0 h 21"/>
                <a:gd name="T2" fmla="*/ 0 w 13"/>
                <a:gd name="T3" fmla="*/ 19 h 21"/>
                <a:gd name="T4" fmla="*/ 6 w 13"/>
                <a:gd name="T5" fmla="*/ 21 h 21"/>
                <a:gd name="T6" fmla="*/ 13 w 13"/>
                <a:gd name="T7" fmla="*/ 3 h 21"/>
                <a:gd name="T8" fmla="*/ 7 w 1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7" y="0"/>
                  </a:moveTo>
                  <a:lnTo>
                    <a:pt x="0" y="19"/>
                  </a:lnTo>
                  <a:lnTo>
                    <a:pt x="6" y="21"/>
                  </a:lnTo>
                  <a:lnTo>
                    <a:pt x="13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Line 123">
              <a:extLst>
                <a:ext uri="{FF2B5EF4-FFF2-40B4-BE49-F238E27FC236}">
                  <a16:creationId xmlns:a16="http://schemas.microsoft.com/office/drawing/2014/main" id="{96937787-51F3-49DD-A2CD-A89E2A873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" y="3113"/>
              <a:ext cx="2200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124">
              <a:extLst>
                <a:ext uri="{FF2B5EF4-FFF2-40B4-BE49-F238E27FC236}">
                  <a16:creationId xmlns:a16="http://schemas.microsoft.com/office/drawing/2014/main" id="{3B817B17-54CD-4348-A34A-5C85F927E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2231"/>
              <a:ext cx="1438" cy="589"/>
            </a:xfrm>
            <a:custGeom>
              <a:avLst/>
              <a:gdLst>
                <a:gd name="T0" fmla="*/ 0 w 1438"/>
                <a:gd name="T1" fmla="*/ 17 h 589"/>
                <a:gd name="T2" fmla="*/ 1430 w 1438"/>
                <a:gd name="T3" fmla="*/ 589 h 589"/>
                <a:gd name="T4" fmla="*/ 1438 w 1438"/>
                <a:gd name="T5" fmla="*/ 572 h 589"/>
                <a:gd name="T6" fmla="*/ 6 w 1438"/>
                <a:gd name="T7" fmla="*/ 0 h 589"/>
                <a:gd name="T8" fmla="*/ 0 w 1438"/>
                <a:gd name="T9" fmla="*/ 17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"/>
                <a:gd name="T16" fmla="*/ 0 h 589"/>
                <a:gd name="T17" fmla="*/ 1438 w 1438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" h="589">
                  <a:moveTo>
                    <a:pt x="0" y="17"/>
                  </a:moveTo>
                  <a:lnTo>
                    <a:pt x="1430" y="589"/>
                  </a:lnTo>
                  <a:lnTo>
                    <a:pt x="1438" y="572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125">
              <a:extLst>
                <a:ext uri="{FF2B5EF4-FFF2-40B4-BE49-F238E27FC236}">
                  <a16:creationId xmlns:a16="http://schemas.microsoft.com/office/drawing/2014/main" id="{4E9D9441-71D9-4BF8-96CD-41C6AAF7B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2073"/>
              <a:ext cx="1437" cy="589"/>
            </a:xfrm>
            <a:custGeom>
              <a:avLst/>
              <a:gdLst>
                <a:gd name="T0" fmla="*/ 0 w 1437"/>
                <a:gd name="T1" fmla="*/ 17 h 589"/>
                <a:gd name="T2" fmla="*/ 1431 w 1437"/>
                <a:gd name="T3" fmla="*/ 589 h 589"/>
                <a:gd name="T4" fmla="*/ 1437 w 1437"/>
                <a:gd name="T5" fmla="*/ 572 h 589"/>
                <a:gd name="T6" fmla="*/ 7 w 1437"/>
                <a:gd name="T7" fmla="*/ 0 h 589"/>
                <a:gd name="T8" fmla="*/ 0 w 1437"/>
                <a:gd name="T9" fmla="*/ 17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7"/>
                <a:gd name="T16" fmla="*/ 0 h 589"/>
                <a:gd name="T17" fmla="*/ 1437 w 1437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7" h="589">
                  <a:moveTo>
                    <a:pt x="0" y="17"/>
                  </a:moveTo>
                  <a:lnTo>
                    <a:pt x="1431" y="589"/>
                  </a:lnTo>
                  <a:lnTo>
                    <a:pt x="1437" y="572"/>
                  </a:lnTo>
                  <a:lnTo>
                    <a:pt x="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126">
              <a:extLst>
                <a:ext uri="{FF2B5EF4-FFF2-40B4-BE49-F238E27FC236}">
                  <a16:creationId xmlns:a16="http://schemas.microsoft.com/office/drawing/2014/main" id="{CF2B7654-70FB-4789-99B5-902B2C225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1708"/>
              <a:ext cx="1440" cy="590"/>
            </a:xfrm>
            <a:custGeom>
              <a:avLst/>
              <a:gdLst>
                <a:gd name="T0" fmla="*/ 0 w 1440"/>
                <a:gd name="T1" fmla="*/ 18 h 590"/>
                <a:gd name="T2" fmla="*/ 1432 w 1440"/>
                <a:gd name="T3" fmla="*/ 590 h 590"/>
                <a:gd name="T4" fmla="*/ 1440 w 1440"/>
                <a:gd name="T5" fmla="*/ 572 h 590"/>
                <a:gd name="T6" fmla="*/ 8 w 1440"/>
                <a:gd name="T7" fmla="*/ 0 h 590"/>
                <a:gd name="T8" fmla="*/ 0 w 1440"/>
                <a:gd name="T9" fmla="*/ 18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0"/>
                <a:gd name="T16" fmla="*/ 0 h 590"/>
                <a:gd name="T17" fmla="*/ 1440 w 1440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0" h="590">
                  <a:moveTo>
                    <a:pt x="0" y="18"/>
                  </a:moveTo>
                  <a:lnTo>
                    <a:pt x="1432" y="590"/>
                  </a:lnTo>
                  <a:lnTo>
                    <a:pt x="1440" y="57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127">
              <a:extLst>
                <a:ext uri="{FF2B5EF4-FFF2-40B4-BE49-F238E27FC236}">
                  <a16:creationId xmlns:a16="http://schemas.microsoft.com/office/drawing/2014/main" id="{AF1E1152-A4FE-4B30-A192-8922CFE52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1866"/>
              <a:ext cx="1438" cy="587"/>
            </a:xfrm>
            <a:custGeom>
              <a:avLst/>
              <a:gdLst>
                <a:gd name="T0" fmla="*/ 0 w 1438"/>
                <a:gd name="T1" fmla="*/ 15 h 587"/>
                <a:gd name="T2" fmla="*/ 1430 w 1438"/>
                <a:gd name="T3" fmla="*/ 587 h 587"/>
                <a:gd name="T4" fmla="*/ 1438 w 1438"/>
                <a:gd name="T5" fmla="*/ 572 h 587"/>
                <a:gd name="T6" fmla="*/ 6 w 1438"/>
                <a:gd name="T7" fmla="*/ 0 h 587"/>
                <a:gd name="T8" fmla="*/ 0 w 1438"/>
                <a:gd name="T9" fmla="*/ 15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"/>
                <a:gd name="T16" fmla="*/ 0 h 587"/>
                <a:gd name="T17" fmla="*/ 1438 w 1438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" h="587">
                  <a:moveTo>
                    <a:pt x="0" y="15"/>
                  </a:moveTo>
                  <a:lnTo>
                    <a:pt x="1430" y="587"/>
                  </a:lnTo>
                  <a:lnTo>
                    <a:pt x="1438" y="572"/>
                  </a:lnTo>
                  <a:lnTo>
                    <a:pt x="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128">
              <a:extLst>
                <a:ext uri="{FF2B5EF4-FFF2-40B4-BE49-F238E27FC236}">
                  <a16:creationId xmlns:a16="http://schemas.microsoft.com/office/drawing/2014/main" id="{A0A8EFF9-3A50-4280-98DB-A6AD69EE1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54"/>
              <a:ext cx="48" cy="56"/>
            </a:xfrm>
            <a:custGeom>
              <a:avLst/>
              <a:gdLst>
                <a:gd name="T0" fmla="*/ 25 w 48"/>
                <a:gd name="T1" fmla="*/ 56 h 56"/>
                <a:gd name="T2" fmla="*/ 0 w 48"/>
                <a:gd name="T3" fmla="*/ 0 h 56"/>
                <a:gd name="T4" fmla="*/ 0 w 48"/>
                <a:gd name="T5" fmla="*/ 0 h 56"/>
                <a:gd name="T6" fmla="*/ 1 w 48"/>
                <a:gd name="T7" fmla="*/ 0 h 56"/>
                <a:gd name="T8" fmla="*/ 3 w 48"/>
                <a:gd name="T9" fmla="*/ 2 h 56"/>
                <a:gd name="T10" fmla="*/ 3 w 48"/>
                <a:gd name="T11" fmla="*/ 2 h 56"/>
                <a:gd name="T12" fmla="*/ 5 w 48"/>
                <a:gd name="T13" fmla="*/ 2 h 56"/>
                <a:gd name="T14" fmla="*/ 7 w 48"/>
                <a:gd name="T15" fmla="*/ 2 h 56"/>
                <a:gd name="T16" fmla="*/ 9 w 48"/>
                <a:gd name="T17" fmla="*/ 4 h 56"/>
                <a:gd name="T18" fmla="*/ 11 w 48"/>
                <a:gd name="T19" fmla="*/ 4 h 56"/>
                <a:gd name="T20" fmla="*/ 11 w 48"/>
                <a:gd name="T21" fmla="*/ 4 h 56"/>
                <a:gd name="T22" fmla="*/ 13 w 48"/>
                <a:gd name="T23" fmla="*/ 4 h 56"/>
                <a:gd name="T24" fmla="*/ 15 w 48"/>
                <a:gd name="T25" fmla="*/ 6 h 56"/>
                <a:gd name="T26" fmla="*/ 17 w 48"/>
                <a:gd name="T27" fmla="*/ 6 h 56"/>
                <a:gd name="T28" fmla="*/ 19 w 48"/>
                <a:gd name="T29" fmla="*/ 6 h 56"/>
                <a:gd name="T30" fmla="*/ 19 w 48"/>
                <a:gd name="T31" fmla="*/ 6 h 56"/>
                <a:gd name="T32" fmla="*/ 21 w 48"/>
                <a:gd name="T33" fmla="*/ 6 h 56"/>
                <a:gd name="T34" fmla="*/ 23 w 48"/>
                <a:gd name="T35" fmla="*/ 6 h 56"/>
                <a:gd name="T36" fmla="*/ 25 w 48"/>
                <a:gd name="T37" fmla="*/ 6 h 56"/>
                <a:gd name="T38" fmla="*/ 25 w 48"/>
                <a:gd name="T39" fmla="*/ 6 h 56"/>
                <a:gd name="T40" fmla="*/ 26 w 48"/>
                <a:gd name="T41" fmla="*/ 6 h 56"/>
                <a:gd name="T42" fmla="*/ 28 w 48"/>
                <a:gd name="T43" fmla="*/ 6 h 56"/>
                <a:gd name="T44" fmla="*/ 30 w 48"/>
                <a:gd name="T45" fmla="*/ 6 h 56"/>
                <a:gd name="T46" fmla="*/ 32 w 48"/>
                <a:gd name="T47" fmla="*/ 6 h 56"/>
                <a:gd name="T48" fmla="*/ 32 w 48"/>
                <a:gd name="T49" fmla="*/ 6 h 56"/>
                <a:gd name="T50" fmla="*/ 34 w 48"/>
                <a:gd name="T51" fmla="*/ 4 h 56"/>
                <a:gd name="T52" fmla="*/ 36 w 48"/>
                <a:gd name="T53" fmla="*/ 4 h 56"/>
                <a:gd name="T54" fmla="*/ 38 w 48"/>
                <a:gd name="T55" fmla="*/ 4 h 56"/>
                <a:gd name="T56" fmla="*/ 40 w 48"/>
                <a:gd name="T57" fmla="*/ 4 h 56"/>
                <a:gd name="T58" fmla="*/ 40 w 48"/>
                <a:gd name="T59" fmla="*/ 2 h 56"/>
                <a:gd name="T60" fmla="*/ 42 w 48"/>
                <a:gd name="T61" fmla="*/ 2 h 56"/>
                <a:gd name="T62" fmla="*/ 44 w 48"/>
                <a:gd name="T63" fmla="*/ 2 h 56"/>
                <a:gd name="T64" fmla="*/ 46 w 48"/>
                <a:gd name="T65" fmla="*/ 2 h 56"/>
                <a:gd name="T66" fmla="*/ 46 w 48"/>
                <a:gd name="T67" fmla="*/ 0 h 56"/>
                <a:gd name="T68" fmla="*/ 48 w 48"/>
                <a:gd name="T69" fmla="*/ 0 h 56"/>
                <a:gd name="T70" fmla="*/ 25 w 48"/>
                <a:gd name="T71" fmla="*/ 56 h 56"/>
                <a:gd name="T72" fmla="*/ 25 w 48"/>
                <a:gd name="T73" fmla="*/ 56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6"/>
                <a:gd name="T113" fmla="*/ 48 w 48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6">
                  <a:moveTo>
                    <a:pt x="25" y="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Rectangle 129">
              <a:extLst>
                <a:ext uri="{FF2B5EF4-FFF2-40B4-BE49-F238E27FC236}">
                  <a16:creationId xmlns:a16="http://schemas.microsoft.com/office/drawing/2014/main" id="{8FDD92D5-4FC9-432A-AFAD-07D6CE39B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012"/>
              <a:ext cx="5" cy="106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716" name="Freeform 130">
              <a:extLst>
                <a:ext uri="{FF2B5EF4-FFF2-40B4-BE49-F238E27FC236}">
                  <a16:creationId xmlns:a16="http://schemas.microsoft.com/office/drawing/2014/main" id="{9C9A4BB7-19FE-4020-8C74-937AFB4B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1983"/>
              <a:ext cx="48" cy="56"/>
            </a:xfrm>
            <a:custGeom>
              <a:avLst/>
              <a:gdLst>
                <a:gd name="T0" fmla="*/ 25 w 48"/>
                <a:gd name="T1" fmla="*/ 0 h 56"/>
                <a:gd name="T2" fmla="*/ 0 w 48"/>
                <a:gd name="T3" fmla="*/ 56 h 56"/>
                <a:gd name="T4" fmla="*/ 0 w 48"/>
                <a:gd name="T5" fmla="*/ 56 h 56"/>
                <a:gd name="T6" fmla="*/ 1 w 48"/>
                <a:gd name="T7" fmla="*/ 56 h 56"/>
                <a:gd name="T8" fmla="*/ 3 w 48"/>
                <a:gd name="T9" fmla="*/ 54 h 56"/>
                <a:gd name="T10" fmla="*/ 3 w 48"/>
                <a:gd name="T11" fmla="*/ 54 h 56"/>
                <a:gd name="T12" fmla="*/ 5 w 48"/>
                <a:gd name="T13" fmla="*/ 54 h 56"/>
                <a:gd name="T14" fmla="*/ 7 w 48"/>
                <a:gd name="T15" fmla="*/ 54 h 56"/>
                <a:gd name="T16" fmla="*/ 9 w 48"/>
                <a:gd name="T17" fmla="*/ 52 h 56"/>
                <a:gd name="T18" fmla="*/ 11 w 48"/>
                <a:gd name="T19" fmla="*/ 52 h 56"/>
                <a:gd name="T20" fmla="*/ 11 w 48"/>
                <a:gd name="T21" fmla="*/ 52 h 56"/>
                <a:gd name="T22" fmla="*/ 13 w 48"/>
                <a:gd name="T23" fmla="*/ 52 h 56"/>
                <a:gd name="T24" fmla="*/ 15 w 48"/>
                <a:gd name="T25" fmla="*/ 50 h 56"/>
                <a:gd name="T26" fmla="*/ 17 w 48"/>
                <a:gd name="T27" fmla="*/ 50 h 56"/>
                <a:gd name="T28" fmla="*/ 19 w 48"/>
                <a:gd name="T29" fmla="*/ 50 h 56"/>
                <a:gd name="T30" fmla="*/ 19 w 48"/>
                <a:gd name="T31" fmla="*/ 50 h 56"/>
                <a:gd name="T32" fmla="*/ 21 w 48"/>
                <a:gd name="T33" fmla="*/ 50 h 56"/>
                <a:gd name="T34" fmla="*/ 23 w 48"/>
                <a:gd name="T35" fmla="*/ 50 h 56"/>
                <a:gd name="T36" fmla="*/ 25 w 48"/>
                <a:gd name="T37" fmla="*/ 50 h 56"/>
                <a:gd name="T38" fmla="*/ 25 w 48"/>
                <a:gd name="T39" fmla="*/ 50 h 56"/>
                <a:gd name="T40" fmla="*/ 26 w 48"/>
                <a:gd name="T41" fmla="*/ 50 h 56"/>
                <a:gd name="T42" fmla="*/ 28 w 48"/>
                <a:gd name="T43" fmla="*/ 50 h 56"/>
                <a:gd name="T44" fmla="*/ 30 w 48"/>
                <a:gd name="T45" fmla="*/ 50 h 56"/>
                <a:gd name="T46" fmla="*/ 32 w 48"/>
                <a:gd name="T47" fmla="*/ 50 h 56"/>
                <a:gd name="T48" fmla="*/ 32 w 48"/>
                <a:gd name="T49" fmla="*/ 50 h 56"/>
                <a:gd name="T50" fmla="*/ 34 w 48"/>
                <a:gd name="T51" fmla="*/ 52 h 56"/>
                <a:gd name="T52" fmla="*/ 36 w 48"/>
                <a:gd name="T53" fmla="*/ 52 h 56"/>
                <a:gd name="T54" fmla="*/ 38 w 48"/>
                <a:gd name="T55" fmla="*/ 52 h 56"/>
                <a:gd name="T56" fmla="*/ 40 w 48"/>
                <a:gd name="T57" fmla="*/ 52 h 56"/>
                <a:gd name="T58" fmla="*/ 40 w 48"/>
                <a:gd name="T59" fmla="*/ 54 h 56"/>
                <a:gd name="T60" fmla="*/ 42 w 48"/>
                <a:gd name="T61" fmla="*/ 54 h 56"/>
                <a:gd name="T62" fmla="*/ 44 w 48"/>
                <a:gd name="T63" fmla="*/ 54 h 56"/>
                <a:gd name="T64" fmla="*/ 46 w 48"/>
                <a:gd name="T65" fmla="*/ 54 h 56"/>
                <a:gd name="T66" fmla="*/ 46 w 48"/>
                <a:gd name="T67" fmla="*/ 56 h 56"/>
                <a:gd name="T68" fmla="*/ 48 w 48"/>
                <a:gd name="T69" fmla="*/ 56 h 56"/>
                <a:gd name="T70" fmla="*/ 25 w 48"/>
                <a:gd name="T71" fmla="*/ 0 h 56"/>
                <a:gd name="T72" fmla="*/ 25 w 48"/>
                <a:gd name="T73" fmla="*/ 0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6"/>
                <a:gd name="T113" fmla="*/ 48 w 48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6">
                  <a:moveTo>
                    <a:pt x="25" y="0"/>
                  </a:moveTo>
                  <a:lnTo>
                    <a:pt x="0" y="56"/>
                  </a:lnTo>
                  <a:lnTo>
                    <a:pt x="1" y="56"/>
                  </a:lnTo>
                  <a:lnTo>
                    <a:pt x="3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131">
              <a:extLst>
                <a:ext uri="{FF2B5EF4-FFF2-40B4-BE49-F238E27FC236}">
                  <a16:creationId xmlns:a16="http://schemas.microsoft.com/office/drawing/2014/main" id="{C0F65955-ACD9-411B-9FC4-2AB26B8B1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3056"/>
              <a:ext cx="48" cy="57"/>
            </a:xfrm>
            <a:custGeom>
              <a:avLst/>
              <a:gdLst>
                <a:gd name="T0" fmla="*/ 25 w 48"/>
                <a:gd name="T1" fmla="*/ 57 h 57"/>
                <a:gd name="T2" fmla="*/ 0 w 48"/>
                <a:gd name="T3" fmla="*/ 0 h 57"/>
                <a:gd name="T4" fmla="*/ 0 w 48"/>
                <a:gd name="T5" fmla="*/ 0 h 57"/>
                <a:gd name="T6" fmla="*/ 2 w 48"/>
                <a:gd name="T7" fmla="*/ 2 h 57"/>
                <a:gd name="T8" fmla="*/ 3 w 48"/>
                <a:gd name="T9" fmla="*/ 2 h 57"/>
                <a:gd name="T10" fmla="*/ 5 w 48"/>
                <a:gd name="T11" fmla="*/ 2 h 57"/>
                <a:gd name="T12" fmla="*/ 5 w 48"/>
                <a:gd name="T13" fmla="*/ 4 h 57"/>
                <a:gd name="T14" fmla="*/ 7 w 48"/>
                <a:gd name="T15" fmla="*/ 4 h 57"/>
                <a:gd name="T16" fmla="*/ 9 w 48"/>
                <a:gd name="T17" fmla="*/ 4 h 57"/>
                <a:gd name="T18" fmla="*/ 11 w 48"/>
                <a:gd name="T19" fmla="*/ 6 h 57"/>
                <a:gd name="T20" fmla="*/ 11 w 48"/>
                <a:gd name="T21" fmla="*/ 6 h 57"/>
                <a:gd name="T22" fmla="*/ 13 w 48"/>
                <a:gd name="T23" fmla="*/ 6 h 57"/>
                <a:gd name="T24" fmla="*/ 15 w 48"/>
                <a:gd name="T25" fmla="*/ 6 h 57"/>
                <a:gd name="T26" fmla="*/ 17 w 48"/>
                <a:gd name="T27" fmla="*/ 6 h 57"/>
                <a:gd name="T28" fmla="*/ 19 w 48"/>
                <a:gd name="T29" fmla="*/ 6 h 57"/>
                <a:gd name="T30" fmla="*/ 19 w 48"/>
                <a:gd name="T31" fmla="*/ 6 h 57"/>
                <a:gd name="T32" fmla="*/ 21 w 48"/>
                <a:gd name="T33" fmla="*/ 6 h 57"/>
                <a:gd name="T34" fmla="*/ 23 w 48"/>
                <a:gd name="T35" fmla="*/ 8 h 57"/>
                <a:gd name="T36" fmla="*/ 25 w 48"/>
                <a:gd name="T37" fmla="*/ 8 h 57"/>
                <a:gd name="T38" fmla="*/ 27 w 48"/>
                <a:gd name="T39" fmla="*/ 8 h 57"/>
                <a:gd name="T40" fmla="*/ 27 w 48"/>
                <a:gd name="T41" fmla="*/ 6 h 57"/>
                <a:gd name="T42" fmla="*/ 28 w 48"/>
                <a:gd name="T43" fmla="*/ 6 h 57"/>
                <a:gd name="T44" fmla="*/ 30 w 48"/>
                <a:gd name="T45" fmla="*/ 6 h 57"/>
                <a:gd name="T46" fmla="*/ 32 w 48"/>
                <a:gd name="T47" fmla="*/ 6 h 57"/>
                <a:gd name="T48" fmla="*/ 34 w 48"/>
                <a:gd name="T49" fmla="*/ 6 h 57"/>
                <a:gd name="T50" fmla="*/ 34 w 48"/>
                <a:gd name="T51" fmla="*/ 6 h 57"/>
                <a:gd name="T52" fmla="*/ 36 w 48"/>
                <a:gd name="T53" fmla="*/ 6 h 57"/>
                <a:gd name="T54" fmla="*/ 38 w 48"/>
                <a:gd name="T55" fmla="*/ 6 h 57"/>
                <a:gd name="T56" fmla="*/ 40 w 48"/>
                <a:gd name="T57" fmla="*/ 4 h 57"/>
                <a:gd name="T58" fmla="*/ 40 w 48"/>
                <a:gd name="T59" fmla="*/ 4 h 57"/>
                <a:gd name="T60" fmla="*/ 42 w 48"/>
                <a:gd name="T61" fmla="*/ 4 h 57"/>
                <a:gd name="T62" fmla="*/ 44 w 48"/>
                <a:gd name="T63" fmla="*/ 2 h 57"/>
                <a:gd name="T64" fmla="*/ 46 w 48"/>
                <a:gd name="T65" fmla="*/ 2 h 57"/>
                <a:gd name="T66" fmla="*/ 48 w 48"/>
                <a:gd name="T67" fmla="*/ 2 h 57"/>
                <a:gd name="T68" fmla="*/ 48 w 48"/>
                <a:gd name="T69" fmla="*/ 0 h 57"/>
                <a:gd name="T70" fmla="*/ 25 w 48"/>
                <a:gd name="T71" fmla="*/ 57 h 57"/>
                <a:gd name="T72" fmla="*/ 25 w 48"/>
                <a:gd name="T73" fmla="*/ 57 h 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7"/>
                <a:gd name="T113" fmla="*/ 48 w 48"/>
                <a:gd name="T114" fmla="*/ 57 h 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7">
                  <a:moveTo>
                    <a:pt x="25" y="5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Rectangle 132">
              <a:extLst>
                <a:ext uri="{FF2B5EF4-FFF2-40B4-BE49-F238E27FC236}">
                  <a16:creationId xmlns:a16="http://schemas.microsoft.com/office/drawing/2014/main" id="{C0F432AF-F3B8-4816-B377-22A655411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580"/>
              <a:ext cx="7" cy="50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719" name="Freeform 133">
              <a:extLst>
                <a:ext uri="{FF2B5EF4-FFF2-40B4-BE49-F238E27FC236}">
                  <a16:creationId xmlns:a16="http://schemas.microsoft.com/office/drawing/2014/main" id="{9C4B7027-FA5D-4E5C-AC02-9B546FA0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2551"/>
              <a:ext cx="48" cy="58"/>
            </a:xfrm>
            <a:custGeom>
              <a:avLst/>
              <a:gdLst>
                <a:gd name="T0" fmla="*/ 25 w 48"/>
                <a:gd name="T1" fmla="*/ 0 h 58"/>
                <a:gd name="T2" fmla="*/ 0 w 48"/>
                <a:gd name="T3" fmla="*/ 58 h 58"/>
                <a:gd name="T4" fmla="*/ 0 w 48"/>
                <a:gd name="T5" fmla="*/ 58 h 58"/>
                <a:gd name="T6" fmla="*/ 2 w 48"/>
                <a:gd name="T7" fmla="*/ 56 h 58"/>
                <a:gd name="T8" fmla="*/ 3 w 48"/>
                <a:gd name="T9" fmla="*/ 56 h 58"/>
                <a:gd name="T10" fmla="*/ 5 w 48"/>
                <a:gd name="T11" fmla="*/ 56 h 58"/>
                <a:gd name="T12" fmla="*/ 5 w 48"/>
                <a:gd name="T13" fmla="*/ 54 h 58"/>
                <a:gd name="T14" fmla="*/ 7 w 48"/>
                <a:gd name="T15" fmla="*/ 54 h 58"/>
                <a:gd name="T16" fmla="*/ 9 w 48"/>
                <a:gd name="T17" fmla="*/ 54 h 58"/>
                <a:gd name="T18" fmla="*/ 11 w 48"/>
                <a:gd name="T19" fmla="*/ 54 h 58"/>
                <a:gd name="T20" fmla="*/ 11 w 48"/>
                <a:gd name="T21" fmla="*/ 52 h 58"/>
                <a:gd name="T22" fmla="*/ 13 w 48"/>
                <a:gd name="T23" fmla="*/ 52 h 58"/>
                <a:gd name="T24" fmla="*/ 15 w 48"/>
                <a:gd name="T25" fmla="*/ 52 h 58"/>
                <a:gd name="T26" fmla="*/ 17 w 48"/>
                <a:gd name="T27" fmla="*/ 52 h 58"/>
                <a:gd name="T28" fmla="*/ 19 w 48"/>
                <a:gd name="T29" fmla="*/ 52 h 58"/>
                <a:gd name="T30" fmla="*/ 19 w 48"/>
                <a:gd name="T31" fmla="*/ 52 h 58"/>
                <a:gd name="T32" fmla="*/ 21 w 48"/>
                <a:gd name="T33" fmla="*/ 52 h 58"/>
                <a:gd name="T34" fmla="*/ 23 w 48"/>
                <a:gd name="T35" fmla="*/ 52 h 58"/>
                <a:gd name="T36" fmla="*/ 25 w 48"/>
                <a:gd name="T37" fmla="*/ 52 h 58"/>
                <a:gd name="T38" fmla="*/ 27 w 48"/>
                <a:gd name="T39" fmla="*/ 52 h 58"/>
                <a:gd name="T40" fmla="*/ 27 w 48"/>
                <a:gd name="T41" fmla="*/ 52 h 58"/>
                <a:gd name="T42" fmla="*/ 28 w 48"/>
                <a:gd name="T43" fmla="*/ 52 h 58"/>
                <a:gd name="T44" fmla="*/ 30 w 48"/>
                <a:gd name="T45" fmla="*/ 52 h 58"/>
                <a:gd name="T46" fmla="*/ 32 w 48"/>
                <a:gd name="T47" fmla="*/ 52 h 58"/>
                <a:gd name="T48" fmla="*/ 34 w 48"/>
                <a:gd name="T49" fmla="*/ 52 h 58"/>
                <a:gd name="T50" fmla="*/ 34 w 48"/>
                <a:gd name="T51" fmla="*/ 52 h 58"/>
                <a:gd name="T52" fmla="*/ 36 w 48"/>
                <a:gd name="T53" fmla="*/ 52 h 58"/>
                <a:gd name="T54" fmla="*/ 38 w 48"/>
                <a:gd name="T55" fmla="*/ 54 h 58"/>
                <a:gd name="T56" fmla="*/ 40 w 48"/>
                <a:gd name="T57" fmla="*/ 54 h 58"/>
                <a:gd name="T58" fmla="*/ 40 w 48"/>
                <a:gd name="T59" fmla="*/ 54 h 58"/>
                <a:gd name="T60" fmla="*/ 42 w 48"/>
                <a:gd name="T61" fmla="*/ 54 h 58"/>
                <a:gd name="T62" fmla="*/ 44 w 48"/>
                <a:gd name="T63" fmla="*/ 56 h 58"/>
                <a:gd name="T64" fmla="*/ 46 w 48"/>
                <a:gd name="T65" fmla="*/ 56 h 58"/>
                <a:gd name="T66" fmla="*/ 48 w 48"/>
                <a:gd name="T67" fmla="*/ 56 h 58"/>
                <a:gd name="T68" fmla="*/ 48 w 48"/>
                <a:gd name="T69" fmla="*/ 58 h 58"/>
                <a:gd name="T70" fmla="*/ 25 w 48"/>
                <a:gd name="T71" fmla="*/ 0 h 58"/>
                <a:gd name="T72" fmla="*/ 25 w 48"/>
                <a:gd name="T73" fmla="*/ 0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8"/>
                <a:gd name="T113" fmla="*/ 48 w 48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8">
                  <a:moveTo>
                    <a:pt x="25" y="0"/>
                  </a:moveTo>
                  <a:lnTo>
                    <a:pt x="0" y="58"/>
                  </a:lnTo>
                  <a:lnTo>
                    <a:pt x="2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134">
              <a:extLst>
                <a:ext uri="{FF2B5EF4-FFF2-40B4-BE49-F238E27FC236}">
                  <a16:creationId xmlns:a16="http://schemas.microsoft.com/office/drawing/2014/main" id="{770A655D-AC9E-41C8-86BD-6F2C6363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732"/>
              <a:ext cx="50" cy="55"/>
            </a:xfrm>
            <a:custGeom>
              <a:avLst/>
              <a:gdLst>
                <a:gd name="T0" fmla="*/ 25 w 50"/>
                <a:gd name="T1" fmla="*/ 55 h 55"/>
                <a:gd name="T2" fmla="*/ 0 w 50"/>
                <a:gd name="T3" fmla="*/ 0 h 55"/>
                <a:gd name="T4" fmla="*/ 0 w 50"/>
                <a:gd name="T5" fmla="*/ 0 h 55"/>
                <a:gd name="T6" fmla="*/ 2 w 50"/>
                <a:gd name="T7" fmla="*/ 0 h 55"/>
                <a:gd name="T8" fmla="*/ 4 w 50"/>
                <a:gd name="T9" fmla="*/ 0 h 55"/>
                <a:gd name="T10" fmla="*/ 6 w 50"/>
                <a:gd name="T11" fmla="*/ 1 h 55"/>
                <a:gd name="T12" fmla="*/ 8 w 50"/>
                <a:gd name="T13" fmla="*/ 1 h 55"/>
                <a:gd name="T14" fmla="*/ 8 w 50"/>
                <a:gd name="T15" fmla="*/ 1 h 55"/>
                <a:gd name="T16" fmla="*/ 10 w 50"/>
                <a:gd name="T17" fmla="*/ 3 h 55"/>
                <a:gd name="T18" fmla="*/ 12 w 50"/>
                <a:gd name="T19" fmla="*/ 3 h 55"/>
                <a:gd name="T20" fmla="*/ 14 w 50"/>
                <a:gd name="T21" fmla="*/ 3 h 55"/>
                <a:gd name="T22" fmla="*/ 14 w 50"/>
                <a:gd name="T23" fmla="*/ 3 h 55"/>
                <a:gd name="T24" fmla="*/ 16 w 50"/>
                <a:gd name="T25" fmla="*/ 3 h 55"/>
                <a:gd name="T26" fmla="*/ 18 w 50"/>
                <a:gd name="T27" fmla="*/ 3 h 55"/>
                <a:gd name="T28" fmla="*/ 20 w 50"/>
                <a:gd name="T29" fmla="*/ 5 h 55"/>
                <a:gd name="T30" fmla="*/ 22 w 50"/>
                <a:gd name="T31" fmla="*/ 5 h 55"/>
                <a:gd name="T32" fmla="*/ 22 w 50"/>
                <a:gd name="T33" fmla="*/ 5 h 55"/>
                <a:gd name="T34" fmla="*/ 23 w 50"/>
                <a:gd name="T35" fmla="*/ 5 h 55"/>
                <a:gd name="T36" fmla="*/ 25 w 50"/>
                <a:gd name="T37" fmla="*/ 5 h 55"/>
                <a:gd name="T38" fmla="*/ 27 w 50"/>
                <a:gd name="T39" fmla="*/ 5 h 55"/>
                <a:gd name="T40" fmla="*/ 29 w 50"/>
                <a:gd name="T41" fmla="*/ 5 h 55"/>
                <a:gd name="T42" fmla="*/ 29 w 50"/>
                <a:gd name="T43" fmla="*/ 5 h 55"/>
                <a:gd name="T44" fmla="*/ 31 w 50"/>
                <a:gd name="T45" fmla="*/ 5 h 55"/>
                <a:gd name="T46" fmla="*/ 33 w 50"/>
                <a:gd name="T47" fmla="*/ 3 h 55"/>
                <a:gd name="T48" fmla="*/ 35 w 50"/>
                <a:gd name="T49" fmla="*/ 3 h 55"/>
                <a:gd name="T50" fmla="*/ 37 w 50"/>
                <a:gd name="T51" fmla="*/ 3 h 55"/>
                <a:gd name="T52" fmla="*/ 37 w 50"/>
                <a:gd name="T53" fmla="*/ 3 h 55"/>
                <a:gd name="T54" fmla="*/ 39 w 50"/>
                <a:gd name="T55" fmla="*/ 3 h 55"/>
                <a:gd name="T56" fmla="*/ 41 w 50"/>
                <a:gd name="T57" fmla="*/ 3 h 55"/>
                <a:gd name="T58" fmla="*/ 43 w 50"/>
                <a:gd name="T59" fmla="*/ 1 h 55"/>
                <a:gd name="T60" fmla="*/ 43 w 50"/>
                <a:gd name="T61" fmla="*/ 1 h 55"/>
                <a:gd name="T62" fmla="*/ 45 w 50"/>
                <a:gd name="T63" fmla="*/ 1 h 55"/>
                <a:gd name="T64" fmla="*/ 47 w 50"/>
                <a:gd name="T65" fmla="*/ 0 h 55"/>
                <a:gd name="T66" fmla="*/ 48 w 50"/>
                <a:gd name="T67" fmla="*/ 0 h 55"/>
                <a:gd name="T68" fmla="*/ 50 w 50"/>
                <a:gd name="T69" fmla="*/ 0 h 55"/>
                <a:gd name="T70" fmla="*/ 25 w 50"/>
                <a:gd name="T71" fmla="*/ 55 h 55"/>
                <a:gd name="T72" fmla="*/ 25 w 50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"/>
                <a:gd name="T112" fmla="*/ 0 h 55"/>
                <a:gd name="T113" fmla="*/ 50 w 50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" h="55">
                  <a:moveTo>
                    <a:pt x="25" y="5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Rectangle 135">
              <a:extLst>
                <a:ext uri="{FF2B5EF4-FFF2-40B4-BE49-F238E27FC236}">
                  <a16:creationId xmlns:a16="http://schemas.microsoft.com/office/drawing/2014/main" id="{2AE07F46-0471-40FD-BAC1-7900E5BA1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257"/>
              <a:ext cx="7" cy="50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722" name="Rectangle 136">
              <a:extLst>
                <a:ext uri="{FF2B5EF4-FFF2-40B4-BE49-F238E27FC236}">
                  <a16:creationId xmlns:a16="http://schemas.microsoft.com/office/drawing/2014/main" id="{25EE80E2-3FBF-44A8-994B-73FC847C4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576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1723" name="Rectangle 137">
              <a:extLst>
                <a:ext uri="{FF2B5EF4-FFF2-40B4-BE49-F238E27FC236}">
                  <a16:creationId xmlns:a16="http://schemas.microsoft.com/office/drawing/2014/main" id="{012D5489-30FA-4CCA-B20E-AC687EEB0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2666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1724" name="Rectangle 138">
              <a:extLst>
                <a:ext uri="{FF2B5EF4-FFF2-40B4-BE49-F238E27FC236}">
                  <a16:creationId xmlns:a16="http://schemas.microsoft.com/office/drawing/2014/main" id="{7281E09C-0E9F-491F-96BA-8CC5B0EF5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63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1725" name="Rectangle 139">
              <a:extLst>
                <a:ext uri="{FF2B5EF4-FFF2-40B4-BE49-F238E27FC236}">
                  <a16:creationId xmlns:a16="http://schemas.microsoft.com/office/drawing/2014/main" id="{29FB674D-65A7-4F94-8820-9C581130C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74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1726" name="Rectangle 140">
              <a:extLst>
                <a:ext uri="{FF2B5EF4-FFF2-40B4-BE49-F238E27FC236}">
                  <a16:creationId xmlns:a16="http://schemas.microsoft.com/office/drawing/2014/main" id="{55152F44-B970-427B-9EFB-508C895CB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839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1727" name="Rectangle 141">
              <a:extLst>
                <a:ext uri="{FF2B5EF4-FFF2-40B4-BE49-F238E27FC236}">
                  <a16:creationId xmlns:a16="http://schemas.microsoft.com/office/drawing/2014/main" id="{ECE22093-A2F2-424E-BA15-6D929650F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2650"/>
              <a:ext cx="1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mg</a:t>
              </a:r>
              <a:endParaRPr lang="en-US" altLang="en-US"/>
            </a:p>
          </p:txBody>
        </p:sp>
        <p:sp>
          <p:nvSpPr>
            <p:cNvPr id="21728" name="Rectangle 142">
              <a:extLst>
                <a:ext uri="{FF2B5EF4-FFF2-40B4-BE49-F238E27FC236}">
                  <a16:creationId xmlns:a16="http://schemas.microsoft.com/office/drawing/2014/main" id="{CAED2A8C-4A6F-4BD1-87C6-48F312BF8D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1481" y="1738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1729" name="Rectangle 143">
              <a:extLst>
                <a:ext uri="{FF2B5EF4-FFF2-40B4-BE49-F238E27FC236}">
                  <a16:creationId xmlns:a16="http://schemas.microsoft.com/office/drawing/2014/main" id="{53B8E587-1DB4-4FD8-A8C9-839366E1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4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1730" name="Rectangle 144">
              <a:extLst>
                <a:ext uri="{FF2B5EF4-FFF2-40B4-BE49-F238E27FC236}">
                  <a16:creationId xmlns:a16="http://schemas.microsoft.com/office/drawing/2014/main" id="{8CB6594F-D197-4889-999C-A4F42B4E1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05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1731" name="Rectangle 145">
              <a:extLst>
                <a:ext uri="{FF2B5EF4-FFF2-40B4-BE49-F238E27FC236}">
                  <a16:creationId xmlns:a16="http://schemas.microsoft.com/office/drawing/2014/main" id="{1C127DE1-F06B-46DB-919F-B77A228B4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22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1732" name="Rectangle 146">
              <a:extLst>
                <a:ext uri="{FF2B5EF4-FFF2-40B4-BE49-F238E27FC236}">
                  <a16:creationId xmlns:a16="http://schemas.microsoft.com/office/drawing/2014/main" id="{56E9218D-ED93-4364-B6BD-0F59D4937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283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1733" name="Rectangle 147">
              <a:extLst>
                <a:ext uri="{FF2B5EF4-FFF2-40B4-BE49-F238E27FC236}">
                  <a16:creationId xmlns:a16="http://schemas.microsoft.com/office/drawing/2014/main" id="{F2008337-8B20-4860-894E-EA256E67E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386"/>
              <a:ext cx="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1F1A17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  <p:sp>
          <p:nvSpPr>
            <p:cNvPr id="21734" name="Freeform 148">
              <a:extLst>
                <a:ext uri="{FF2B5EF4-FFF2-40B4-BE49-F238E27FC236}">
                  <a16:creationId xmlns:a16="http://schemas.microsoft.com/office/drawing/2014/main" id="{2FE6D896-A2E1-4BBA-9845-0EB45FAB0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398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0 w 55"/>
                <a:gd name="T3" fmla="*/ 17 h 19"/>
                <a:gd name="T4" fmla="*/ 27 w 55"/>
                <a:gd name="T5" fmla="*/ 15 h 19"/>
                <a:gd name="T6" fmla="*/ 13 w 55"/>
                <a:gd name="T7" fmla="*/ 7 h 19"/>
                <a:gd name="T8" fmla="*/ 0 w 5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9"/>
                <a:gd name="T17" fmla="*/ 55 w 5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9">
                  <a:moveTo>
                    <a:pt x="55" y="19"/>
                  </a:moveTo>
                  <a:lnTo>
                    <a:pt x="40" y="17"/>
                  </a:lnTo>
                  <a:lnTo>
                    <a:pt x="27" y="15"/>
                  </a:lnTo>
                  <a:lnTo>
                    <a:pt x="13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Rectangle 149">
              <a:extLst>
                <a:ext uri="{FF2B5EF4-FFF2-40B4-BE49-F238E27FC236}">
                  <a16:creationId xmlns:a16="http://schemas.microsoft.com/office/drawing/2014/main" id="{7E50430F-7D12-4797-86DF-52FE56F6C9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184" y="249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1736" name="Rectangle 150">
              <a:extLst>
                <a:ext uri="{FF2B5EF4-FFF2-40B4-BE49-F238E27FC236}">
                  <a16:creationId xmlns:a16="http://schemas.microsoft.com/office/drawing/2014/main" id="{3E8CCCCB-692B-44DF-8C85-7CC5134031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252" y="2520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1737" name="Rectangle 151">
              <a:extLst>
                <a:ext uri="{FF2B5EF4-FFF2-40B4-BE49-F238E27FC236}">
                  <a16:creationId xmlns:a16="http://schemas.microsoft.com/office/drawing/2014/main" id="{AD870FE5-4EC6-49B5-B1E9-65625DB801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487" y="2464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1738" name="Rectangle 152">
              <a:extLst>
                <a:ext uri="{FF2B5EF4-FFF2-40B4-BE49-F238E27FC236}">
                  <a16:creationId xmlns:a16="http://schemas.microsoft.com/office/drawing/2014/main" id="{833F0543-54BC-4D08-A801-24EF9F2803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507" y="2577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1739" name="Rectangle 153">
              <a:extLst>
                <a:ext uri="{FF2B5EF4-FFF2-40B4-BE49-F238E27FC236}">
                  <a16:creationId xmlns:a16="http://schemas.microsoft.com/office/drawing/2014/main" id="{CB6E240F-B6DE-44EF-A45C-46316EB59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2682"/>
              <a:ext cx="76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740" name="Freeform 154">
              <a:extLst>
                <a:ext uri="{FF2B5EF4-FFF2-40B4-BE49-F238E27FC236}">
                  <a16:creationId xmlns:a16="http://schemas.microsoft.com/office/drawing/2014/main" id="{E2EC8BF8-E704-406C-A743-CBEEE92C8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672"/>
              <a:ext cx="46" cy="25"/>
            </a:xfrm>
            <a:custGeom>
              <a:avLst/>
              <a:gdLst>
                <a:gd name="T0" fmla="*/ 46 w 46"/>
                <a:gd name="T1" fmla="*/ 13 h 25"/>
                <a:gd name="T2" fmla="*/ 0 w 46"/>
                <a:gd name="T3" fmla="*/ 0 h 25"/>
                <a:gd name="T4" fmla="*/ 0 w 46"/>
                <a:gd name="T5" fmla="*/ 0 h 25"/>
                <a:gd name="T6" fmla="*/ 0 w 46"/>
                <a:gd name="T7" fmla="*/ 2 h 25"/>
                <a:gd name="T8" fmla="*/ 2 w 46"/>
                <a:gd name="T9" fmla="*/ 2 h 25"/>
                <a:gd name="T10" fmla="*/ 2 w 46"/>
                <a:gd name="T11" fmla="*/ 4 h 25"/>
                <a:gd name="T12" fmla="*/ 2 w 46"/>
                <a:gd name="T13" fmla="*/ 4 h 25"/>
                <a:gd name="T14" fmla="*/ 2 w 46"/>
                <a:gd name="T15" fmla="*/ 4 h 25"/>
                <a:gd name="T16" fmla="*/ 2 w 46"/>
                <a:gd name="T17" fmla="*/ 6 h 25"/>
                <a:gd name="T18" fmla="*/ 4 w 46"/>
                <a:gd name="T19" fmla="*/ 6 h 25"/>
                <a:gd name="T20" fmla="*/ 4 w 46"/>
                <a:gd name="T21" fmla="*/ 8 h 25"/>
                <a:gd name="T22" fmla="*/ 4 w 46"/>
                <a:gd name="T23" fmla="*/ 8 h 25"/>
                <a:gd name="T24" fmla="*/ 4 w 46"/>
                <a:gd name="T25" fmla="*/ 8 h 25"/>
                <a:gd name="T26" fmla="*/ 4 w 46"/>
                <a:gd name="T27" fmla="*/ 10 h 25"/>
                <a:gd name="T28" fmla="*/ 4 w 46"/>
                <a:gd name="T29" fmla="*/ 10 h 25"/>
                <a:gd name="T30" fmla="*/ 4 w 46"/>
                <a:gd name="T31" fmla="*/ 10 h 25"/>
                <a:gd name="T32" fmla="*/ 4 w 46"/>
                <a:gd name="T33" fmla="*/ 12 h 25"/>
                <a:gd name="T34" fmla="*/ 4 w 46"/>
                <a:gd name="T35" fmla="*/ 12 h 25"/>
                <a:gd name="T36" fmla="*/ 6 w 46"/>
                <a:gd name="T37" fmla="*/ 13 h 25"/>
                <a:gd name="T38" fmla="*/ 4 w 46"/>
                <a:gd name="T39" fmla="*/ 13 h 25"/>
                <a:gd name="T40" fmla="*/ 4 w 46"/>
                <a:gd name="T41" fmla="*/ 13 h 25"/>
                <a:gd name="T42" fmla="*/ 4 w 46"/>
                <a:gd name="T43" fmla="*/ 15 h 25"/>
                <a:gd name="T44" fmla="*/ 4 w 46"/>
                <a:gd name="T45" fmla="*/ 15 h 25"/>
                <a:gd name="T46" fmla="*/ 4 w 46"/>
                <a:gd name="T47" fmla="*/ 17 h 25"/>
                <a:gd name="T48" fmla="*/ 4 w 46"/>
                <a:gd name="T49" fmla="*/ 17 h 25"/>
                <a:gd name="T50" fmla="*/ 4 w 46"/>
                <a:gd name="T51" fmla="*/ 17 h 25"/>
                <a:gd name="T52" fmla="*/ 4 w 46"/>
                <a:gd name="T53" fmla="*/ 19 h 25"/>
                <a:gd name="T54" fmla="*/ 4 w 46"/>
                <a:gd name="T55" fmla="*/ 19 h 25"/>
                <a:gd name="T56" fmla="*/ 2 w 46"/>
                <a:gd name="T57" fmla="*/ 21 h 25"/>
                <a:gd name="T58" fmla="*/ 2 w 46"/>
                <a:gd name="T59" fmla="*/ 21 h 25"/>
                <a:gd name="T60" fmla="*/ 2 w 46"/>
                <a:gd name="T61" fmla="*/ 21 h 25"/>
                <a:gd name="T62" fmla="*/ 2 w 46"/>
                <a:gd name="T63" fmla="*/ 23 h 25"/>
                <a:gd name="T64" fmla="*/ 2 w 46"/>
                <a:gd name="T65" fmla="*/ 23 h 25"/>
                <a:gd name="T66" fmla="*/ 0 w 46"/>
                <a:gd name="T67" fmla="*/ 25 h 25"/>
                <a:gd name="T68" fmla="*/ 0 w 46"/>
                <a:gd name="T69" fmla="*/ 25 h 25"/>
                <a:gd name="T70" fmla="*/ 46 w 46"/>
                <a:gd name="T71" fmla="*/ 13 h 25"/>
                <a:gd name="T72" fmla="*/ 46 w 46"/>
                <a:gd name="T73" fmla="*/ 13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5"/>
                <a:gd name="T113" fmla="*/ 46 w 46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5">
                  <a:moveTo>
                    <a:pt x="46" y="13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835" name="Text Box 155">
            <a:extLst>
              <a:ext uri="{FF2B5EF4-FFF2-40B4-BE49-F238E27FC236}">
                <a16:creationId xmlns:a16="http://schemas.microsoft.com/office/drawing/2014/main" id="{8EE016C3-D8BF-48C3-9A8D-85BE2156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1736725"/>
            <a:ext cx="4608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Hidraulički nagib predstavlja gubitak energije po jedinici dužine:</a:t>
            </a:r>
            <a:endParaRPr lang="en-US" altLang="en-US" b="1"/>
          </a:p>
        </p:txBody>
      </p:sp>
      <p:pic>
        <p:nvPicPr>
          <p:cNvPr id="199836" name="Picture 156" descr="BD14868_">
            <a:extLst>
              <a:ext uri="{FF2B5EF4-FFF2-40B4-BE49-F238E27FC236}">
                <a16:creationId xmlns:a16="http://schemas.microsoft.com/office/drawing/2014/main" id="{9639F007-ED0D-4BEC-84AD-18C146533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830388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7">
            <a:extLst>
              <a:ext uri="{FF2B5EF4-FFF2-40B4-BE49-F238E27FC236}">
                <a16:creationId xmlns:a16="http://schemas.microsoft.com/office/drawing/2014/main" id="{0942334B-3F08-4ABE-B5A6-74595D20B8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5150" y="2246313"/>
            <a:ext cx="942975" cy="787400"/>
            <a:chOff x="3288" y="1452"/>
            <a:chExt cx="594" cy="496"/>
          </a:xfrm>
        </p:grpSpPr>
        <p:sp>
          <p:nvSpPr>
            <p:cNvPr id="21587" name="AutoShape 158">
              <a:extLst>
                <a:ext uri="{FF2B5EF4-FFF2-40B4-BE49-F238E27FC236}">
                  <a16:creationId xmlns:a16="http://schemas.microsoft.com/office/drawing/2014/main" id="{541EFB47-17D3-44E0-867B-4725A26468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88" y="1460"/>
              <a:ext cx="59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159">
              <a:extLst>
                <a:ext uri="{FF2B5EF4-FFF2-40B4-BE49-F238E27FC236}">
                  <a16:creationId xmlns:a16="http://schemas.microsoft.com/office/drawing/2014/main" id="{1AB37E42-C244-4984-B76E-70A9FB069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3" y="1697"/>
              <a:ext cx="2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Rectangle 160">
              <a:extLst>
                <a:ext uri="{FF2B5EF4-FFF2-40B4-BE49-F238E27FC236}">
                  <a16:creationId xmlns:a16="http://schemas.microsoft.com/office/drawing/2014/main" id="{93625F81-EFE5-46D4-99F6-AEC70E1C3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1718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1590" name="Rectangle 161">
              <a:extLst>
                <a:ext uri="{FF2B5EF4-FFF2-40B4-BE49-F238E27FC236}">
                  <a16:creationId xmlns:a16="http://schemas.microsoft.com/office/drawing/2014/main" id="{61D9214F-41C7-404A-B0F1-D3156A1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452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21591" name="Rectangle 162">
              <a:extLst>
                <a:ext uri="{FF2B5EF4-FFF2-40B4-BE49-F238E27FC236}">
                  <a16:creationId xmlns:a16="http://schemas.microsoft.com/office/drawing/2014/main" id="{C793912F-14D5-495E-9B95-721E1CBB5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1574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1592" name="Rectangle 163">
              <a:extLst>
                <a:ext uri="{FF2B5EF4-FFF2-40B4-BE49-F238E27FC236}">
                  <a16:creationId xmlns:a16="http://schemas.microsoft.com/office/drawing/2014/main" id="{6FEFFFC1-A0F6-4F19-B7DE-2FE862F79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573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1593" name="Rectangle 164">
              <a:extLst>
                <a:ext uri="{FF2B5EF4-FFF2-40B4-BE49-F238E27FC236}">
                  <a16:creationId xmlns:a16="http://schemas.microsoft.com/office/drawing/2014/main" id="{9AA9A7CD-2916-4E1C-9E19-2F2FF4FAF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155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4" name="Group 165">
            <a:extLst>
              <a:ext uri="{FF2B5EF4-FFF2-40B4-BE49-F238E27FC236}">
                <a16:creationId xmlns:a16="http://schemas.microsoft.com/office/drawing/2014/main" id="{0F356368-54F0-48D8-976F-BD4173DCED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8638" y="3362325"/>
            <a:ext cx="2095500" cy="395288"/>
            <a:chOff x="2880" y="2092"/>
            <a:chExt cx="1320" cy="249"/>
          </a:xfrm>
        </p:grpSpPr>
        <p:sp>
          <p:nvSpPr>
            <p:cNvPr id="21577" name="AutoShape 166">
              <a:extLst>
                <a:ext uri="{FF2B5EF4-FFF2-40B4-BE49-F238E27FC236}">
                  <a16:creationId xmlns:a16="http://schemas.microsoft.com/office/drawing/2014/main" id="{02B23E5F-E61A-4969-89F2-2C38084703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0" y="2092"/>
              <a:ext cx="132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Rectangle 167">
              <a:extLst>
                <a:ext uri="{FF2B5EF4-FFF2-40B4-BE49-F238E27FC236}">
                  <a16:creationId xmlns:a16="http://schemas.microsoft.com/office/drawing/2014/main" id="{967DE415-D1DF-4956-BD4F-E924CB55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2111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1579" name="Rectangle 168">
              <a:extLst>
                <a:ext uri="{FF2B5EF4-FFF2-40B4-BE49-F238E27FC236}">
                  <a16:creationId xmlns:a16="http://schemas.microsoft.com/office/drawing/2014/main" id="{AF32B29A-4347-40C3-87A0-F86213DCA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111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1580" name="Rectangle 169">
              <a:extLst>
                <a:ext uri="{FF2B5EF4-FFF2-40B4-BE49-F238E27FC236}">
                  <a16:creationId xmlns:a16="http://schemas.microsoft.com/office/drawing/2014/main" id="{E9EB6051-C1EB-42A3-9FAD-DEB957A09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2111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1581" name="Rectangle 170">
              <a:extLst>
                <a:ext uri="{FF2B5EF4-FFF2-40B4-BE49-F238E27FC236}">
                  <a16:creationId xmlns:a16="http://schemas.microsoft.com/office/drawing/2014/main" id="{CBC15FDF-A3B8-401A-A2D0-C9C1FCE3D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2111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21582" name="Rectangle 171">
              <a:extLst>
                <a:ext uri="{FF2B5EF4-FFF2-40B4-BE49-F238E27FC236}">
                  <a16:creationId xmlns:a16="http://schemas.microsoft.com/office/drawing/2014/main" id="{5FD3C887-77DA-4DA6-8EA9-423CA3D95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2092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1583" name="Rectangle 172">
              <a:extLst>
                <a:ext uri="{FF2B5EF4-FFF2-40B4-BE49-F238E27FC236}">
                  <a16:creationId xmlns:a16="http://schemas.microsoft.com/office/drawing/2014/main" id="{9EEEAF78-956A-479B-81A9-ABB517056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2092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1584" name="Rectangle 173">
              <a:extLst>
                <a:ext uri="{FF2B5EF4-FFF2-40B4-BE49-F238E27FC236}">
                  <a16:creationId xmlns:a16="http://schemas.microsoft.com/office/drawing/2014/main" id="{469547A2-AA14-4784-A9D2-2BFB34CAE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09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1585" name="Rectangle 174">
              <a:extLst>
                <a:ext uri="{FF2B5EF4-FFF2-40B4-BE49-F238E27FC236}">
                  <a16:creationId xmlns:a16="http://schemas.microsoft.com/office/drawing/2014/main" id="{8F9368A9-8098-4F60-BAE1-3EEB23F58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092"/>
              <a:ext cx="1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pg</a:t>
              </a:r>
              <a:endParaRPr lang="en-US" altLang="en-US"/>
            </a:p>
          </p:txBody>
        </p:sp>
        <p:sp>
          <p:nvSpPr>
            <p:cNvPr id="21586" name="Rectangle 175">
              <a:extLst>
                <a:ext uri="{FF2B5EF4-FFF2-40B4-BE49-F238E27FC236}">
                  <a16:creationId xmlns:a16="http://schemas.microsoft.com/office/drawing/2014/main" id="{092E6A64-25DE-43E0-A05C-C654628F3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09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</p:grpSp>
      <p:sp>
        <p:nvSpPr>
          <p:cNvPr id="199856" name="Text Box 176">
            <a:extLst>
              <a:ext uri="{FF2B5EF4-FFF2-40B4-BE49-F238E27FC236}">
                <a16:creationId xmlns:a16="http://schemas.microsoft.com/office/drawing/2014/main" id="{C9676388-0BF7-4095-8842-C49E7006C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2960688"/>
            <a:ext cx="3348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Sila u pravcu ose cevi:</a:t>
            </a:r>
            <a:endParaRPr lang="en-US" altLang="en-US" b="1"/>
          </a:p>
        </p:txBody>
      </p:sp>
      <p:pic>
        <p:nvPicPr>
          <p:cNvPr id="199857" name="Picture 177" descr="BD14868_">
            <a:extLst>
              <a:ext uri="{FF2B5EF4-FFF2-40B4-BE49-F238E27FC236}">
                <a16:creationId xmlns:a16="http://schemas.microsoft.com/office/drawing/2014/main" id="{8ED7DBB6-30B5-4506-8DBD-EC0DC73B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05435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858" name="Text Box 178">
            <a:extLst>
              <a:ext uri="{FF2B5EF4-FFF2-40B4-BE49-F238E27FC236}">
                <a16:creationId xmlns:a16="http://schemas.microsoft.com/office/drawing/2014/main" id="{A586CF5F-3133-4B70-AE3C-079DB471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3824288"/>
            <a:ext cx="3348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Površinska (tangencijalna sila):</a:t>
            </a:r>
            <a:endParaRPr lang="en-US" altLang="en-US" b="1"/>
          </a:p>
        </p:txBody>
      </p:sp>
      <p:pic>
        <p:nvPicPr>
          <p:cNvPr id="199859" name="Picture 179" descr="BD14868_">
            <a:extLst>
              <a:ext uri="{FF2B5EF4-FFF2-40B4-BE49-F238E27FC236}">
                <a16:creationId xmlns:a16="http://schemas.microsoft.com/office/drawing/2014/main" id="{582E549F-9773-4B40-ACC5-ADF7808C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391795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80">
            <a:extLst>
              <a:ext uri="{FF2B5EF4-FFF2-40B4-BE49-F238E27FC236}">
                <a16:creationId xmlns:a16="http://schemas.microsoft.com/office/drawing/2014/main" id="{2AB600E5-04D0-4117-BF23-514BC89472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7313" y="4181475"/>
            <a:ext cx="1670050" cy="434975"/>
            <a:chOff x="2812" y="2634"/>
            <a:chExt cx="1052" cy="274"/>
          </a:xfrm>
        </p:grpSpPr>
        <p:sp>
          <p:nvSpPr>
            <p:cNvPr id="21567" name="AutoShape 181">
              <a:extLst>
                <a:ext uri="{FF2B5EF4-FFF2-40B4-BE49-F238E27FC236}">
                  <a16:creationId xmlns:a16="http://schemas.microsoft.com/office/drawing/2014/main" id="{EF08E231-5679-42E6-9601-3EDB74EAC1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2" y="2659"/>
              <a:ext cx="105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Rectangle 182">
              <a:extLst>
                <a:ext uri="{FF2B5EF4-FFF2-40B4-BE49-F238E27FC236}">
                  <a16:creationId xmlns:a16="http://schemas.microsoft.com/office/drawing/2014/main" id="{FFD3648B-35D8-454F-82D6-75F700CFD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653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endParaRPr lang="en-US" altLang="en-US"/>
            </a:p>
          </p:txBody>
        </p:sp>
        <p:sp>
          <p:nvSpPr>
            <p:cNvPr id="21569" name="Rectangle 183">
              <a:extLst>
                <a:ext uri="{FF2B5EF4-FFF2-40B4-BE49-F238E27FC236}">
                  <a16:creationId xmlns:a16="http://schemas.microsoft.com/office/drawing/2014/main" id="{5D66AF18-EE16-4FFC-8C17-928FC7858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653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1570" name="Rectangle 184">
              <a:extLst>
                <a:ext uri="{FF2B5EF4-FFF2-40B4-BE49-F238E27FC236}">
                  <a16:creationId xmlns:a16="http://schemas.microsoft.com/office/drawing/2014/main" id="{CE6855E4-99B6-4977-AA8B-29E11360F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2653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1571" name="Rectangle 185">
              <a:extLst>
                <a:ext uri="{FF2B5EF4-FFF2-40B4-BE49-F238E27FC236}">
                  <a16:creationId xmlns:a16="http://schemas.microsoft.com/office/drawing/2014/main" id="{4BC5A322-4A95-44B1-9AE5-0F1E99839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653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21572" name="Rectangle 186">
              <a:extLst>
                <a:ext uri="{FF2B5EF4-FFF2-40B4-BE49-F238E27FC236}">
                  <a16:creationId xmlns:a16="http://schemas.microsoft.com/office/drawing/2014/main" id="{072F1A97-B4F5-44F8-BFC8-998804824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774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21573" name="Rectangle 187">
              <a:extLst>
                <a:ext uri="{FF2B5EF4-FFF2-40B4-BE49-F238E27FC236}">
                  <a16:creationId xmlns:a16="http://schemas.microsoft.com/office/drawing/2014/main" id="{883D6860-0C5F-43CA-BBFB-CD6740914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2634"/>
              <a:ext cx="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1574" name="Rectangle 188">
              <a:extLst>
                <a:ext uri="{FF2B5EF4-FFF2-40B4-BE49-F238E27FC236}">
                  <a16:creationId xmlns:a16="http://schemas.microsoft.com/office/drawing/2014/main" id="{E52F4321-6D02-4B0B-9CC1-F4AD8C393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263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  <p:sp>
          <p:nvSpPr>
            <p:cNvPr id="21575" name="Rectangle 189">
              <a:extLst>
                <a:ext uri="{FF2B5EF4-FFF2-40B4-BE49-F238E27FC236}">
                  <a16:creationId xmlns:a16="http://schemas.microsoft.com/office/drawing/2014/main" id="{933E5C34-5E64-414A-B6CA-1E25AD17B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65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1576" name="Rectangle 190">
              <a:extLst>
                <a:ext uri="{FF2B5EF4-FFF2-40B4-BE49-F238E27FC236}">
                  <a16:creationId xmlns:a16="http://schemas.microsoft.com/office/drawing/2014/main" id="{C0C1420D-A006-4D61-850C-815F55A1E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63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6" name="Group 191">
            <a:extLst>
              <a:ext uri="{FF2B5EF4-FFF2-40B4-BE49-F238E27FC236}">
                <a16:creationId xmlns:a16="http://schemas.microsoft.com/office/drawing/2014/main" id="{97EC883E-0C21-48D7-9D2F-36AB2665B6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34225" y="3994150"/>
            <a:ext cx="1146175" cy="785813"/>
            <a:chOff x="4051" y="2516"/>
            <a:chExt cx="722" cy="495"/>
          </a:xfrm>
        </p:grpSpPr>
        <p:sp>
          <p:nvSpPr>
            <p:cNvPr id="21560" name="AutoShape 192">
              <a:extLst>
                <a:ext uri="{FF2B5EF4-FFF2-40B4-BE49-F238E27FC236}">
                  <a16:creationId xmlns:a16="http://schemas.microsoft.com/office/drawing/2014/main" id="{61A523AB-70AB-4588-A393-00B7FE74C8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59" y="2523"/>
              <a:ext cx="7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193">
              <a:extLst>
                <a:ext uri="{FF2B5EF4-FFF2-40B4-BE49-F238E27FC236}">
                  <a16:creationId xmlns:a16="http://schemas.microsoft.com/office/drawing/2014/main" id="{F0439678-BD57-4571-BB82-B7528FB1F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" y="2760"/>
              <a:ext cx="1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Rectangle 194">
              <a:extLst>
                <a:ext uri="{FF2B5EF4-FFF2-40B4-BE49-F238E27FC236}">
                  <a16:creationId xmlns:a16="http://schemas.microsoft.com/office/drawing/2014/main" id="{CABD323B-E64C-4C1D-B4FC-08FE3721C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2781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1563" name="Rectangle 195">
              <a:extLst>
                <a:ext uri="{FF2B5EF4-FFF2-40B4-BE49-F238E27FC236}">
                  <a16:creationId xmlns:a16="http://schemas.microsoft.com/office/drawing/2014/main" id="{AD63684C-C305-4A8E-9D54-6D402ADEF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2516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21564" name="Rectangle 196">
              <a:extLst>
                <a:ext uri="{FF2B5EF4-FFF2-40B4-BE49-F238E27FC236}">
                  <a16:creationId xmlns:a16="http://schemas.microsoft.com/office/drawing/2014/main" id="{8973CB80-6E45-42A3-81C9-F77E9CA32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2618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1565" name="Rectangle 197">
              <a:extLst>
                <a:ext uri="{FF2B5EF4-FFF2-40B4-BE49-F238E27FC236}">
                  <a16:creationId xmlns:a16="http://schemas.microsoft.com/office/drawing/2014/main" id="{C759696D-3530-43DB-8522-98BCC39A5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2618"/>
              <a:ext cx="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21566" name="Rectangle 198">
              <a:extLst>
                <a:ext uri="{FF2B5EF4-FFF2-40B4-BE49-F238E27FC236}">
                  <a16:creationId xmlns:a16="http://schemas.microsoft.com/office/drawing/2014/main" id="{3AF2118C-8DE4-4FC8-AAF3-6553E50B3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61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99879" name="AutoShape 199">
            <a:extLst>
              <a:ext uri="{FF2B5EF4-FFF2-40B4-BE49-F238E27FC236}">
                <a16:creationId xmlns:a16="http://schemas.microsoft.com/office/drawing/2014/main" id="{5ECBF600-5509-4791-8058-F47C51BE36BC}"/>
              </a:ext>
            </a:extLst>
          </p:cNvPr>
          <p:cNvSpPr>
            <a:spLocks/>
          </p:cNvSpPr>
          <p:nvPr/>
        </p:nvSpPr>
        <p:spPr bwMode="auto">
          <a:xfrm rot="5400000">
            <a:off x="6569869" y="3123406"/>
            <a:ext cx="325438" cy="3311525"/>
          </a:xfrm>
          <a:prstGeom prst="rightBrace">
            <a:avLst>
              <a:gd name="adj1" fmla="val 66330"/>
              <a:gd name="adj2" fmla="val 50375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" name="Group 200">
            <a:extLst>
              <a:ext uri="{FF2B5EF4-FFF2-40B4-BE49-F238E27FC236}">
                <a16:creationId xmlns:a16="http://schemas.microsoft.com/office/drawing/2014/main" id="{2E075B0D-9952-4D7C-8E03-6F2D020FD0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03888" y="4833938"/>
            <a:ext cx="2000250" cy="723900"/>
            <a:chOff x="3593" y="3045"/>
            <a:chExt cx="1260" cy="456"/>
          </a:xfrm>
        </p:grpSpPr>
        <p:sp>
          <p:nvSpPr>
            <p:cNvPr id="21548" name="AutoShape 201">
              <a:extLst>
                <a:ext uri="{FF2B5EF4-FFF2-40B4-BE49-F238E27FC236}">
                  <a16:creationId xmlns:a16="http://schemas.microsoft.com/office/drawing/2014/main" id="{6FDFAB5C-4350-44CD-9564-95E8F97666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93" y="3045"/>
              <a:ext cx="126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202">
              <a:extLst>
                <a:ext uri="{FF2B5EF4-FFF2-40B4-BE49-F238E27FC236}">
                  <a16:creationId xmlns:a16="http://schemas.microsoft.com/office/drawing/2014/main" id="{29A1527C-D4A9-4791-896F-7EF312043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3282"/>
              <a:ext cx="1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Rectangle 203">
              <a:extLst>
                <a:ext uri="{FF2B5EF4-FFF2-40B4-BE49-F238E27FC236}">
                  <a16:creationId xmlns:a16="http://schemas.microsoft.com/office/drawing/2014/main" id="{F366B853-A539-4F06-9052-9439D34E7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3303"/>
              <a:ext cx="24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1551" name="Rectangle 204">
              <a:extLst>
                <a:ext uri="{FF2B5EF4-FFF2-40B4-BE49-F238E27FC236}">
                  <a16:creationId xmlns:a16="http://schemas.microsoft.com/office/drawing/2014/main" id="{E48A8E59-796F-4C93-902E-CBE7692C2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3038"/>
              <a:ext cx="26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21552" name="Rectangle 205">
              <a:extLst>
                <a:ext uri="{FF2B5EF4-FFF2-40B4-BE49-F238E27FC236}">
                  <a16:creationId xmlns:a16="http://schemas.microsoft.com/office/drawing/2014/main" id="{CCEAF0B7-6FE0-42B7-A8D6-EB9359721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3159"/>
              <a:ext cx="19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1553" name="Rectangle 206">
              <a:extLst>
                <a:ext uri="{FF2B5EF4-FFF2-40B4-BE49-F238E27FC236}">
                  <a16:creationId xmlns:a16="http://schemas.microsoft.com/office/drawing/2014/main" id="{14D9565B-6D07-402E-AB3D-F4A05E3D5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3159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1554" name="Rectangle 207">
              <a:extLst>
                <a:ext uri="{FF2B5EF4-FFF2-40B4-BE49-F238E27FC236}">
                  <a16:creationId xmlns:a16="http://schemas.microsoft.com/office/drawing/2014/main" id="{C8CA4AE7-6555-4C64-9576-D0DC8CC82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3159"/>
              <a:ext cx="20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/>
            </a:p>
          </p:txBody>
        </p:sp>
        <p:sp>
          <p:nvSpPr>
            <p:cNvPr id="21555" name="Rectangle 208">
              <a:extLst>
                <a:ext uri="{FF2B5EF4-FFF2-40B4-BE49-F238E27FC236}">
                  <a16:creationId xmlns:a16="http://schemas.microsoft.com/office/drawing/2014/main" id="{5934EB44-27BD-4DD1-BE0E-FE199D077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3" y="3280"/>
              <a:ext cx="1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21556" name="Rectangle 209">
              <a:extLst>
                <a:ext uri="{FF2B5EF4-FFF2-40B4-BE49-F238E27FC236}">
                  <a16:creationId xmlns:a16="http://schemas.microsoft.com/office/drawing/2014/main" id="{5C8B6B75-4564-4169-8BC5-DA586255B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140"/>
              <a:ext cx="23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1557" name="Rectangle 210">
              <a:extLst>
                <a:ext uri="{FF2B5EF4-FFF2-40B4-BE49-F238E27FC236}">
                  <a16:creationId xmlns:a16="http://schemas.microsoft.com/office/drawing/2014/main" id="{DE82758B-04AE-41FA-B2A2-06BE718B1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6" y="3140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  <p:sp>
          <p:nvSpPr>
            <p:cNvPr id="21558" name="Rectangle 211">
              <a:extLst>
                <a:ext uri="{FF2B5EF4-FFF2-40B4-BE49-F238E27FC236}">
                  <a16:creationId xmlns:a16="http://schemas.microsoft.com/office/drawing/2014/main" id="{805F3654-AFAE-423A-ABF8-7E9D89820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3160"/>
              <a:ext cx="1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1559" name="Rectangle 212">
              <a:extLst>
                <a:ext uri="{FF2B5EF4-FFF2-40B4-BE49-F238E27FC236}">
                  <a16:creationId xmlns:a16="http://schemas.microsoft.com/office/drawing/2014/main" id="{C3958590-BFE8-46A3-ADE4-509D7766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3140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199893" name="Text Box 213">
            <a:extLst>
              <a:ext uri="{FF2B5EF4-FFF2-40B4-BE49-F238E27FC236}">
                <a16:creationId xmlns:a16="http://schemas.microsoft.com/office/drawing/2014/main" id="{12EF8AC8-741A-4398-8A9C-00BE0AF2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5192713"/>
            <a:ext cx="388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Na osnovu drugog Njutnovog zakona:</a:t>
            </a:r>
            <a:endParaRPr lang="en-US" altLang="en-US" b="1"/>
          </a:p>
        </p:txBody>
      </p:sp>
      <p:pic>
        <p:nvPicPr>
          <p:cNvPr id="199894" name="Picture 214" descr="BD14868_">
            <a:extLst>
              <a:ext uri="{FF2B5EF4-FFF2-40B4-BE49-F238E27FC236}">
                <a16:creationId xmlns:a16="http://schemas.microsoft.com/office/drawing/2014/main" id="{E39437E9-F450-4B47-A4AC-734391A4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86375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15">
            <a:extLst>
              <a:ext uri="{FF2B5EF4-FFF2-40B4-BE49-F238E27FC236}">
                <a16:creationId xmlns:a16="http://schemas.microsoft.com/office/drawing/2014/main" id="{5CE9FCB4-BC33-4D33-9DAE-B1C6C4E98B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68550" y="5445125"/>
            <a:ext cx="3571875" cy="785813"/>
            <a:chOff x="1406" y="3468"/>
            <a:chExt cx="2250" cy="495"/>
          </a:xfrm>
        </p:grpSpPr>
        <p:sp>
          <p:nvSpPr>
            <p:cNvPr id="21529" name="AutoShape 216">
              <a:extLst>
                <a:ext uri="{FF2B5EF4-FFF2-40B4-BE49-F238E27FC236}">
                  <a16:creationId xmlns:a16="http://schemas.microsoft.com/office/drawing/2014/main" id="{3BAE6909-0094-45A0-8F36-551ECC7FE4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06" y="3475"/>
              <a:ext cx="225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17">
              <a:extLst>
                <a:ext uri="{FF2B5EF4-FFF2-40B4-BE49-F238E27FC236}">
                  <a16:creationId xmlns:a16="http://schemas.microsoft.com/office/drawing/2014/main" id="{6973E4CE-786F-46C2-9F07-E44BD47F7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0" y="3712"/>
              <a:ext cx="19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Rectangle 218">
              <a:extLst>
                <a:ext uri="{FF2B5EF4-FFF2-40B4-BE49-F238E27FC236}">
                  <a16:creationId xmlns:a16="http://schemas.microsoft.com/office/drawing/2014/main" id="{515080E2-9328-4158-8FA5-7EB723727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359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21532" name="Rectangle 219">
              <a:extLst>
                <a:ext uri="{FF2B5EF4-FFF2-40B4-BE49-F238E27FC236}">
                  <a16:creationId xmlns:a16="http://schemas.microsoft.com/office/drawing/2014/main" id="{30524EF8-0D9E-4C8D-8F58-29567DD56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359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1533" name="Rectangle 220">
              <a:extLst>
                <a:ext uri="{FF2B5EF4-FFF2-40B4-BE49-F238E27FC236}">
                  <a16:creationId xmlns:a16="http://schemas.microsoft.com/office/drawing/2014/main" id="{F68073BC-CCC2-4CEB-B47F-DBDD82A69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57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1534" name="Rectangle 221">
              <a:extLst>
                <a:ext uri="{FF2B5EF4-FFF2-40B4-BE49-F238E27FC236}">
                  <a16:creationId xmlns:a16="http://schemas.microsoft.com/office/drawing/2014/main" id="{87953489-5668-4B00-85A7-A2739AB06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35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1535" name="Rectangle 222">
              <a:extLst>
                <a:ext uri="{FF2B5EF4-FFF2-40B4-BE49-F238E27FC236}">
                  <a16:creationId xmlns:a16="http://schemas.microsoft.com/office/drawing/2014/main" id="{804842BA-23F1-48B6-8F8E-7896A0638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35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1536" name="Rectangle 223">
              <a:extLst>
                <a:ext uri="{FF2B5EF4-FFF2-40B4-BE49-F238E27FC236}">
                  <a16:creationId xmlns:a16="http://schemas.microsoft.com/office/drawing/2014/main" id="{1094FC62-A72B-4B0F-90EA-C30D8815A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57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1537" name="Rectangle 224">
              <a:extLst>
                <a:ext uri="{FF2B5EF4-FFF2-40B4-BE49-F238E27FC236}">
                  <a16:creationId xmlns:a16="http://schemas.microsoft.com/office/drawing/2014/main" id="{9D7656EB-70C0-4A04-9DF5-BB747B056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3570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1538" name="Rectangle 225">
              <a:extLst>
                <a:ext uri="{FF2B5EF4-FFF2-40B4-BE49-F238E27FC236}">
                  <a16:creationId xmlns:a16="http://schemas.microsoft.com/office/drawing/2014/main" id="{D04B6A05-EC35-46E2-8F1C-6557666BE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3733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1539" name="Rectangle 226">
              <a:extLst>
                <a:ext uri="{FF2B5EF4-FFF2-40B4-BE49-F238E27FC236}">
                  <a16:creationId xmlns:a16="http://schemas.microsoft.com/office/drawing/2014/main" id="{A4651E3E-E5CC-4353-94BB-CEAC91E80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3468"/>
              <a:ext cx="18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21540" name="Rectangle 227">
              <a:extLst>
                <a:ext uri="{FF2B5EF4-FFF2-40B4-BE49-F238E27FC236}">
                  <a16:creationId xmlns:a16="http://schemas.microsoft.com/office/drawing/2014/main" id="{05F4BD67-DB0B-40A4-BE37-F77F0644D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3589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1541" name="Rectangle 228">
              <a:extLst>
                <a:ext uri="{FF2B5EF4-FFF2-40B4-BE49-F238E27FC236}">
                  <a16:creationId xmlns:a16="http://schemas.microsoft.com/office/drawing/2014/main" id="{7E5A4F63-9B66-4DBB-A0F2-856F9BDDE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3589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1542" name="Rectangle 229">
              <a:extLst>
                <a:ext uri="{FF2B5EF4-FFF2-40B4-BE49-F238E27FC236}">
                  <a16:creationId xmlns:a16="http://schemas.microsoft.com/office/drawing/2014/main" id="{C468CF7B-3D02-4E4F-8CB4-225EFEFCE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3589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1543" name="Rectangle 230">
              <a:extLst>
                <a:ext uri="{FF2B5EF4-FFF2-40B4-BE49-F238E27FC236}">
                  <a16:creationId xmlns:a16="http://schemas.microsoft.com/office/drawing/2014/main" id="{5314C25C-B892-41A0-AE9B-7DC117108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3589"/>
              <a:ext cx="1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1544" name="Rectangle 231">
              <a:extLst>
                <a:ext uri="{FF2B5EF4-FFF2-40B4-BE49-F238E27FC236}">
                  <a16:creationId xmlns:a16="http://schemas.microsoft.com/office/drawing/2014/main" id="{DA82164C-075C-48E7-BA08-F44C4B6B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3589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1545" name="Rectangle 232">
              <a:extLst>
                <a:ext uri="{FF2B5EF4-FFF2-40B4-BE49-F238E27FC236}">
                  <a16:creationId xmlns:a16="http://schemas.microsoft.com/office/drawing/2014/main" id="{57F4A536-11BE-4AE4-AB2E-24D7139C9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3570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1546" name="Rectangle 233">
              <a:extLst>
                <a:ext uri="{FF2B5EF4-FFF2-40B4-BE49-F238E27FC236}">
                  <a16:creationId xmlns:a16="http://schemas.microsoft.com/office/drawing/2014/main" id="{1B797101-DF27-496A-9253-742B3A76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5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  <p:sp>
          <p:nvSpPr>
            <p:cNvPr id="21547" name="Rectangle 234">
              <a:extLst>
                <a:ext uri="{FF2B5EF4-FFF2-40B4-BE49-F238E27FC236}">
                  <a16:creationId xmlns:a16="http://schemas.microsoft.com/office/drawing/2014/main" id="{4A792031-CA4E-4611-851A-87805AC01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3570"/>
              <a:ext cx="1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pg</a:t>
              </a:r>
              <a:endParaRPr lang="en-US" altLang="en-US"/>
            </a:p>
          </p:txBody>
        </p:sp>
      </p:grpSp>
      <p:sp>
        <p:nvSpPr>
          <p:cNvPr id="21528" name="WordArt 2">
            <a:extLst>
              <a:ext uri="{FF2B5EF4-FFF2-40B4-BE49-F238E27FC236}">
                <a16:creationId xmlns:a16="http://schemas.microsoft.com/office/drawing/2014/main" id="{21197C98-FD2D-4287-A010-B41ABBD245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225" y="765175"/>
            <a:ext cx="808355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STRUJANJE REALNE TEČNOSTI KROZ CEV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1299C2-9AEB-4724-B83E-F9C957F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9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9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835" grpId="0"/>
      <p:bldP spid="199856" grpId="0"/>
      <p:bldP spid="199858" grpId="0"/>
      <p:bldP spid="199879" grpId="0" animBg="1"/>
      <p:bldP spid="1998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FEEF0CE0-6CDA-4212-B90D-06237103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87EA50-9092-492B-990C-DECA953BAE39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A45A2A65-6125-4523-89A3-2CB640D40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B728593E-2958-4262-A674-7F2E9690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2535" name="Line 6">
            <a:extLst>
              <a:ext uri="{FF2B5EF4-FFF2-40B4-BE49-F238E27FC236}">
                <a16:creationId xmlns:a16="http://schemas.microsoft.com/office/drawing/2014/main" id="{075640C1-341C-4065-83A5-B8980D97C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6" name="Group 7">
            <a:extLst>
              <a:ext uri="{FF2B5EF4-FFF2-40B4-BE49-F238E27FC236}">
                <a16:creationId xmlns:a16="http://schemas.microsoft.com/office/drawing/2014/main" id="{FDFF85AD-CE30-4919-9462-D8C089921C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7338" y="2133600"/>
            <a:ext cx="3778250" cy="2684463"/>
            <a:chOff x="385" y="1434"/>
            <a:chExt cx="2380" cy="1691"/>
          </a:xfrm>
        </p:grpSpPr>
        <p:sp>
          <p:nvSpPr>
            <p:cNvPr id="22658" name="AutoShape 8">
              <a:extLst>
                <a:ext uri="{FF2B5EF4-FFF2-40B4-BE49-F238E27FC236}">
                  <a16:creationId xmlns:a16="http://schemas.microsoft.com/office/drawing/2014/main" id="{D14B221B-877C-4EF8-9D7D-114CD35F59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1457"/>
              <a:ext cx="2380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9">
              <a:extLst>
                <a:ext uri="{FF2B5EF4-FFF2-40B4-BE49-F238E27FC236}">
                  <a16:creationId xmlns:a16="http://schemas.microsoft.com/office/drawing/2014/main" id="{CE38DC89-D5FB-40F2-9CEB-B2AF5D02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2073"/>
              <a:ext cx="1435" cy="578"/>
            </a:xfrm>
            <a:custGeom>
              <a:avLst/>
              <a:gdLst>
                <a:gd name="T0" fmla="*/ 3 w 1435"/>
                <a:gd name="T1" fmla="*/ 0 h 578"/>
                <a:gd name="T2" fmla="*/ 1435 w 1435"/>
                <a:gd name="T3" fmla="*/ 572 h 578"/>
                <a:gd name="T4" fmla="*/ 1433 w 1435"/>
                <a:gd name="T5" fmla="*/ 576 h 578"/>
                <a:gd name="T6" fmla="*/ 1431 w 1435"/>
                <a:gd name="T7" fmla="*/ 578 h 578"/>
                <a:gd name="T8" fmla="*/ 0 w 1435"/>
                <a:gd name="T9" fmla="*/ 8 h 578"/>
                <a:gd name="T10" fmla="*/ 3 w 1435"/>
                <a:gd name="T11" fmla="*/ 0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5"/>
                <a:gd name="T19" fmla="*/ 0 h 578"/>
                <a:gd name="T20" fmla="*/ 1435 w 1435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5" h="578">
                  <a:moveTo>
                    <a:pt x="3" y="0"/>
                  </a:moveTo>
                  <a:lnTo>
                    <a:pt x="1435" y="572"/>
                  </a:lnTo>
                  <a:lnTo>
                    <a:pt x="1433" y="576"/>
                  </a:lnTo>
                  <a:lnTo>
                    <a:pt x="1431" y="57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10">
              <a:extLst>
                <a:ext uri="{FF2B5EF4-FFF2-40B4-BE49-F238E27FC236}">
                  <a16:creationId xmlns:a16="http://schemas.microsoft.com/office/drawing/2014/main" id="{57049466-D7D7-40ED-855F-0AA247924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067"/>
              <a:ext cx="1435" cy="582"/>
            </a:xfrm>
            <a:custGeom>
              <a:avLst/>
              <a:gdLst>
                <a:gd name="T0" fmla="*/ 1431 w 1435"/>
                <a:gd name="T1" fmla="*/ 582 h 582"/>
                <a:gd name="T2" fmla="*/ 0 w 1435"/>
                <a:gd name="T3" fmla="*/ 10 h 582"/>
                <a:gd name="T4" fmla="*/ 3 w 1435"/>
                <a:gd name="T5" fmla="*/ 0 h 582"/>
                <a:gd name="T6" fmla="*/ 1435 w 1435"/>
                <a:gd name="T7" fmla="*/ 572 h 582"/>
                <a:gd name="T8" fmla="*/ 1431 w 1435"/>
                <a:gd name="T9" fmla="*/ 580 h 582"/>
                <a:gd name="T10" fmla="*/ 1431 w 1435"/>
                <a:gd name="T11" fmla="*/ 582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5"/>
                <a:gd name="T19" fmla="*/ 0 h 582"/>
                <a:gd name="T20" fmla="*/ 1435 w 1435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5" h="582">
                  <a:moveTo>
                    <a:pt x="1431" y="582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0"/>
                  </a:lnTo>
                  <a:lnTo>
                    <a:pt x="1431" y="582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11">
              <a:extLst>
                <a:ext uri="{FF2B5EF4-FFF2-40B4-BE49-F238E27FC236}">
                  <a16:creationId xmlns:a16="http://schemas.microsoft.com/office/drawing/2014/main" id="{2281A483-F62D-43B5-A837-8602B22CD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064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12">
              <a:extLst>
                <a:ext uri="{FF2B5EF4-FFF2-40B4-BE49-F238E27FC236}">
                  <a16:creationId xmlns:a16="http://schemas.microsoft.com/office/drawing/2014/main" id="{C12260B7-FB61-4B2F-A913-AB140E4A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2058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4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4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13">
              <a:extLst>
                <a:ext uri="{FF2B5EF4-FFF2-40B4-BE49-F238E27FC236}">
                  <a16:creationId xmlns:a16="http://schemas.microsoft.com/office/drawing/2014/main" id="{D5306EF8-21BF-4AF3-B547-1BE1643BF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054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14">
              <a:extLst>
                <a:ext uri="{FF2B5EF4-FFF2-40B4-BE49-F238E27FC236}">
                  <a16:creationId xmlns:a16="http://schemas.microsoft.com/office/drawing/2014/main" id="{CEE234DF-49FA-44BA-9149-9FB28D80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2050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8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D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15">
              <a:extLst>
                <a:ext uri="{FF2B5EF4-FFF2-40B4-BE49-F238E27FC236}">
                  <a16:creationId xmlns:a16="http://schemas.microsoft.com/office/drawing/2014/main" id="{42EE3832-2026-4EF2-8EB4-34D0B293E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044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16">
              <a:extLst>
                <a:ext uri="{FF2B5EF4-FFF2-40B4-BE49-F238E27FC236}">
                  <a16:creationId xmlns:a16="http://schemas.microsoft.com/office/drawing/2014/main" id="{DF993D3C-FFA5-4513-A371-07B48C75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041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17">
              <a:extLst>
                <a:ext uri="{FF2B5EF4-FFF2-40B4-BE49-F238E27FC236}">
                  <a16:creationId xmlns:a16="http://schemas.microsoft.com/office/drawing/2014/main" id="{8BA89655-B030-4E10-843B-B7637718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2035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8" name="Freeform 18">
              <a:extLst>
                <a:ext uri="{FF2B5EF4-FFF2-40B4-BE49-F238E27FC236}">
                  <a16:creationId xmlns:a16="http://schemas.microsoft.com/office/drawing/2014/main" id="{21054A99-2138-49DD-B7D2-CF8251A6A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2031"/>
              <a:ext cx="1434" cy="582"/>
            </a:xfrm>
            <a:custGeom>
              <a:avLst/>
              <a:gdLst>
                <a:gd name="T0" fmla="*/ 1432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2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8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19">
              <a:extLst>
                <a:ext uri="{FF2B5EF4-FFF2-40B4-BE49-F238E27FC236}">
                  <a16:creationId xmlns:a16="http://schemas.microsoft.com/office/drawing/2014/main" id="{9F5C0EF9-EF73-492E-AB61-DBD695F4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" y="2025"/>
              <a:ext cx="1434" cy="582"/>
            </a:xfrm>
            <a:custGeom>
              <a:avLst/>
              <a:gdLst>
                <a:gd name="T0" fmla="*/ 1432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2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20">
              <a:extLst>
                <a:ext uri="{FF2B5EF4-FFF2-40B4-BE49-F238E27FC236}">
                  <a16:creationId xmlns:a16="http://schemas.microsoft.com/office/drawing/2014/main" id="{48302238-A8F5-4DF6-A48B-40223B80E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021"/>
              <a:ext cx="1433" cy="582"/>
            </a:xfrm>
            <a:custGeom>
              <a:avLst/>
              <a:gdLst>
                <a:gd name="T0" fmla="*/ 1430 w 1433"/>
                <a:gd name="T1" fmla="*/ 582 h 582"/>
                <a:gd name="T2" fmla="*/ 0 w 1433"/>
                <a:gd name="T3" fmla="*/ 10 h 582"/>
                <a:gd name="T4" fmla="*/ 4 w 1433"/>
                <a:gd name="T5" fmla="*/ 0 h 582"/>
                <a:gd name="T6" fmla="*/ 1433 w 1433"/>
                <a:gd name="T7" fmla="*/ 572 h 582"/>
                <a:gd name="T8" fmla="*/ 1430 w 1433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2"/>
                <a:gd name="T17" fmla="*/ 1433 w 1433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3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21">
              <a:extLst>
                <a:ext uri="{FF2B5EF4-FFF2-40B4-BE49-F238E27FC236}">
                  <a16:creationId xmlns:a16="http://schemas.microsoft.com/office/drawing/2014/main" id="{7A1CD780-0E3A-42D9-9064-C76E0682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016"/>
              <a:ext cx="1433" cy="581"/>
            </a:xfrm>
            <a:custGeom>
              <a:avLst/>
              <a:gdLst>
                <a:gd name="T0" fmla="*/ 1430 w 1433"/>
                <a:gd name="T1" fmla="*/ 581 h 581"/>
                <a:gd name="T2" fmla="*/ 0 w 1433"/>
                <a:gd name="T3" fmla="*/ 9 h 581"/>
                <a:gd name="T4" fmla="*/ 3 w 1433"/>
                <a:gd name="T5" fmla="*/ 0 h 581"/>
                <a:gd name="T6" fmla="*/ 1433 w 1433"/>
                <a:gd name="T7" fmla="*/ 572 h 581"/>
                <a:gd name="T8" fmla="*/ 1430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30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22">
              <a:extLst>
                <a:ext uri="{FF2B5EF4-FFF2-40B4-BE49-F238E27FC236}">
                  <a16:creationId xmlns:a16="http://schemas.microsoft.com/office/drawing/2014/main" id="{8C6FEB85-309D-47A6-B0F1-371AED9B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2012"/>
              <a:ext cx="1433" cy="581"/>
            </a:xfrm>
            <a:custGeom>
              <a:avLst/>
              <a:gdLst>
                <a:gd name="T0" fmla="*/ 1429 w 1433"/>
                <a:gd name="T1" fmla="*/ 581 h 581"/>
                <a:gd name="T2" fmla="*/ 0 w 1433"/>
                <a:gd name="T3" fmla="*/ 9 h 581"/>
                <a:gd name="T4" fmla="*/ 3 w 1433"/>
                <a:gd name="T5" fmla="*/ 0 h 581"/>
                <a:gd name="T6" fmla="*/ 1433 w 1433"/>
                <a:gd name="T7" fmla="*/ 572 h 581"/>
                <a:gd name="T8" fmla="*/ 1429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29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29" y="58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23">
              <a:extLst>
                <a:ext uri="{FF2B5EF4-FFF2-40B4-BE49-F238E27FC236}">
                  <a16:creationId xmlns:a16="http://schemas.microsoft.com/office/drawing/2014/main" id="{8EDACA7D-71E6-4201-BF83-1B882198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2006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4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4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24">
              <a:extLst>
                <a:ext uri="{FF2B5EF4-FFF2-40B4-BE49-F238E27FC236}">
                  <a16:creationId xmlns:a16="http://schemas.microsoft.com/office/drawing/2014/main" id="{239C8B08-AFB4-4E96-B238-D0382AD5A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2002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Freeform 25">
              <a:extLst>
                <a:ext uri="{FF2B5EF4-FFF2-40B4-BE49-F238E27FC236}">
                  <a16:creationId xmlns:a16="http://schemas.microsoft.com/office/drawing/2014/main" id="{1633685C-44F0-4FD6-8775-2B00E06B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1998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8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Freeform 26">
              <a:extLst>
                <a:ext uri="{FF2B5EF4-FFF2-40B4-BE49-F238E27FC236}">
                  <a16:creationId xmlns:a16="http://schemas.microsoft.com/office/drawing/2014/main" id="{9269F7A2-5B78-4AA9-BCDE-2BE558402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1993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27">
              <a:extLst>
                <a:ext uri="{FF2B5EF4-FFF2-40B4-BE49-F238E27FC236}">
                  <a16:creationId xmlns:a16="http://schemas.microsoft.com/office/drawing/2014/main" id="{A7DFA57F-E020-4DE0-BE86-6E84196E9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1989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28">
              <a:extLst>
                <a:ext uri="{FF2B5EF4-FFF2-40B4-BE49-F238E27FC236}">
                  <a16:creationId xmlns:a16="http://schemas.microsoft.com/office/drawing/2014/main" id="{7B30DDA4-1EF1-4DAD-9E7B-1E8C9CFD6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" y="1983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29">
              <a:extLst>
                <a:ext uri="{FF2B5EF4-FFF2-40B4-BE49-F238E27FC236}">
                  <a16:creationId xmlns:a16="http://schemas.microsoft.com/office/drawing/2014/main" id="{4774C432-B803-4B68-BF81-DAF2FBFC5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1979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Freeform 30">
              <a:extLst>
                <a:ext uri="{FF2B5EF4-FFF2-40B4-BE49-F238E27FC236}">
                  <a16:creationId xmlns:a16="http://schemas.microsoft.com/office/drawing/2014/main" id="{A6970600-1DB4-402A-92CF-CABC068A5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" y="1973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31">
              <a:extLst>
                <a:ext uri="{FF2B5EF4-FFF2-40B4-BE49-F238E27FC236}">
                  <a16:creationId xmlns:a16="http://schemas.microsoft.com/office/drawing/2014/main" id="{956BD290-B47B-460B-B55A-35B3E4507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969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2" name="Freeform 32">
              <a:extLst>
                <a:ext uri="{FF2B5EF4-FFF2-40B4-BE49-F238E27FC236}">
                  <a16:creationId xmlns:a16="http://schemas.microsoft.com/office/drawing/2014/main" id="{DA6824D2-B7E3-4D78-B8EB-D251D045D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964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3" name="Freeform 33">
              <a:extLst>
                <a:ext uri="{FF2B5EF4-FFF2-40B4-BE49-F238E27FC236}">
                  <a16:creationId xmlns:a16="http://schemas.microsoft.com/office/drawing/2014/main" id="{0BAA6B1C-66CB-43C5-B774-8EABAD92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1960"/>
              <a:ext cx="1433" cy="581"/>
            </a:xfrm>
            <a:custGeom>
              <a:avLst/>
              <a:gdLst>
                <a:gd name="T0" fmla="*/ 1430 w 1433"/>
                <a:gd name="T1" fmla="*/ 581 h 581"/>
                <a:gd name="T2" fmla="*/ 0 w 1433"/>
                <a:gd name="T3" fmla="*/ 9 h 581"/>
                <a:gd name="T4" fmla="*/ 4 w 1433"/>
                <a:gd name="T5" fmla="*/ 0 h 581"/>
                <a:gd name="T6" fmla="*/ 1433 w 1433"/>
                <a:gd name="T7" fmla="*/ 572 h 581"/>
                <a:gd name="T8" fmla="*/ 1430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3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4" name="Freeform 34">
              <a:extLst>
                <a:ext uri="{FF2B5EF4-FFF2-40B4-BE49-F238E27FC236}">
                  <a16:creationId xmlns:a16="http://schemas.microsoft.com/office/drawing/2014/main" id="{34F28F64-3124-4BE6-A712-47658E47A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956"/>
              <a:ext cx="1433" cy="580"/>
            </a:xfrm>
            <a:custGeom>
              <a:avLst/>
              <a:gdLst>
                <a:gd name="T0" fmla="*/ 1430 w 1433"/>
                <a:gd name="T1" fmla="*/ 580 h 580"/>
                <a:gd name="T2" fmla="*/ 0 w 1433"/>
                <a:gd name="T3" fmla="*/ 8 h 580"/>
                <a:gd name="T4" fmla="*/ 3 w 1433"/>
                <a:gd name="T5" fmla="*/ 0 h 580"/>
                <a:gd name="T6" fmla="*/ 1433 w 1433"/>
                <a:gd name="T7" fmla="*/ 572 h 580"/>
                <a:gd name="T8" fmla="*/ 1430 w 1433"/>
                <a:gd name="T9" fmla="*/ 58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0"/>
                <a:gd name="T17" fmla="*/ 1433 w 1433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0">
                  <a:moveTo>
                    <a:pt x="1430" y="580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30" y="58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5" name="Freeform 35">
              <a:extLst>
                <a:ext uri="{FF2B5EF4-FFF2-40B4-BE49-F238E27FC236}">
                  <a16:creationId xmlns:a16="http://schemas.microsoft.com/office/drawing/2014/main" id="{E7248E8D-20E2-4B95-B99F-C88BE4B71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1950"/>
              <a:ext cx="1433" cy="582"/>
            </a:xfrm>
            <a:custGeom>
              <a:avLst/>
              <a:gdLst>
                <a:gd name="T0" fmla="*/ 1429 w 1433"/>
                <a:gd name="T1" fmla="*/ 582 h 582"/>
                <a:gd name="T2" fmla="*/ 0 w 1433"/>
                <a:gd name="T3" fmla="*/ 10 h 582"/>
                <a:gd name="T4" fmla="*/ 1 w 1433"/>
                <a:gd name="T5" fmla="*/ 0 h 582"/>
                <a:gd name="T6" fmla="*/ 1433 w 1433"/>
                <a:gd name="T7" fmla="*/ 572 h 582"/>
                <a:gd name="T8" fmla="*/ 1429 w 1433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2"/>
                <a:gd name="T17" fmla="*/ 1433 w 1433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2">
                  <a:moveTo>
                    <a:pt x="1429" y="582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1433" y="572"/>
                  </a:lnTo>
                  <a:lnTo>
                    <a:pt x="1429" y="58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6" name="Freeform 36">
              <a:extLst>
                <a:ext uri="{FF2B5EF4-FFF2-40B4-BE49-F238E27FC236}">
                  <a16:creationId xmlns:a16="http://schemas.microsoft.com/office/drawing/2014/main" id="{25B79E26-4880-4B8B-B604-B246712D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1946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2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37">
              <a:extLst>
                <a:ext uri="{FF2B5EF4-FFF2-40B4-BE49-F238E27FC236}">
                  <a16:creationId xmlns:a16="http://schemas.microsoft.com/office/drawing/2014/main" id="{1A783084-4BD2-49A9-8F43-8070E58EF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1941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38">
              <a:extLst>
                <a:ext uri="{FF2B5EF4-FFF2-40B4-BE49-F238E27FC236}">
                  <a16:creationId xmlns:a16="http://schemas.microsoft.com/office/drawing/2014/main" id="{93F28EEB-36ED-4639-9B86-63C1F058B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937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39">
              <a:extLst>
                <a:ext uri="{FF2B5EF4-FFF2-40B4-BE49-F238E27FC236}">
                  <a16:creationId xmlns:a16="http://schemas.microsoft.com/office/drawing/2014/main" id="{567DBEFA-860D-4DEB-995E-477F51178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931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40">
              <a:extLst>
                <a:ext uri="{FF2B5EF4-FFF2-40B4-BE49-F238E27FC236}">
                  <a16:creationId xmlns:a16="http://schemas.microsoft.com/office/drawing/2014/main" id="{901C26C3-2A4D-41D2-B37F-1D9FA46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927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41">
              <a:extLst>
                <a:ext uri="{FF2B5EF4-FFF2-40B4-BE49-F238E27FC236}">
                  <a16:creationId xmlns:a16="http://schemas.microsoft.com/office/drawing/2014/main" id="{02A62F83-D8D2-4B87-BF95-B8A2ACC5C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922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42">
              <a:extLst>
                <a:ext uri="{FF2B5EF4-FFF2-40B4-BE49-F238E27FC236}">
                  <a16:creationId xmlns:a16="http://schemas.microsoft.com/office/drawing/2014/main" id="{7844D865-2C45-4412-AF90-7A4DD8D49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1918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43">
              <a:extLst>
                <a:ext uri="{FF2B5EF4-FFF2-40B4-BE49-F238E27FC236}">
                  <a16:creationId xmlns:a16="http://schemas.microsoft.com/office/drawing/2014/main" id="{FD52F9D6-2F62-4D04-A4F1-754F97C82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1912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Freeform 44">
              <a:extLst>
                <a:ext uri="{FF2B5EF4-FFF2-40B4-BE49-F238E27FC236}">
                  <a16:creationId xmlns:a16="http://schemas.microsoft.com/office/drawing/2014/main" id="{E82C6968-B8B4-410B-8927-6137802E5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1908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Freeform 45">
              <a:extLst>
                <a:ext uri="{FF2B5EF4-FFF2-40B4-BE49-F238E27FC236}">
                  <a16:creationId xmlns:a16="http://schemas.microsoft.com/office/drawing/2014/main" id="{2A267854-5231-4451-AE5C-CF87F7861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1904"/>
              <a:ext cx="1435" cy="580"/>
            </a:xfrm>
            <a:custGeom>
              <a:avLst/>
              <a:gdLst>
                <a:gd name="T0" fmla="*/ 1432 w 1435"/>
                <a:gd name="T1" fmla="*/ 580 h 580"/>
                <a:gd name="T2" fmla="*/ 0 w 1435"/>
                <a:gd name="T3" fmla="*/ 8 h 580"/>
                <a:gd name="T4" fmla="*/ 4 w 1435"/>
                <a:gd name="T5" fmla="*/ 0 h 580"/>
                <a:gd name="T6" fmla="*/ 1435 w 1435"/>
                <a:gd name="T7" fmla="*/ 572 h 580"/>
                <a:gd name="T8" fmla="*/ 1432 w 1435"/>
                <a:gd name="T9" fmla="*/ 58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0"/>
                <a:gd name="T17" fmla="*/ 1435 w 1435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0">
                  <a:moveTo>
                    <a:pt x="1432" y="580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5" y="572"/>
                  </a:lnTo>
                  <a:lnTo>
                    <a:pt x="1432" y="58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6" name="Freeform 46">
              <a:extLst>
                <a:ext uri="{FF2B5EF4-FFF2-40B4-BE49-F238E27FC236}">
                  <a16:creationId xmlns:a16="http://schemas.microsoft.com/office/drawing/2014/main" id="{DFA7A212-EB37-40F8-AEEA-F0ED5F03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1898"/>
              <a:ext cx="1435" cy="582"/>
            </a:xfrm>
            <a:custGeom>
              <a:avLst/>
              <a:gdLst>
                <a:gd name="T0" fmla="*/ 1432 w 1435"/>
                <a:gd name="T1" fmla="*/ 582 h 582"/>
                <a:gd name="T2" fmla="*/ 0 w 1435"/>
                <a:gd name="T3" fmla="*/ 10 h 582"/>
                <a:gd name="T4" fmla="*/ 4 w 1435"/>
                <a:gd name="T5" fmla="*/ 0 h 582"/>
                <a:gd name="T6" fmla="*/ 1435 w 1435"/>
                <a:gd name="T7" fmla="*/ 572 h 582"/>
                <a:gd name="T8" fmla="*/ 1432 w 1435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2"/>
                <a:gd name="T17" fmla="*/ 1435 w 1435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5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7" name="Freeform 47">
              <a:extLst>
                <a:ext uri="{FF2B5EF4-FFF2-40B4-BE49-F238E27FC236}">
                  <a16:creationId xmlns:a16="http://schemas.microsoft.com/office/drawing/2014/main" id="{A259CD94-2191-4138-8975-886B16CA7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1895"/>
              <a:ext cx="1435" cy="581"/>
            </a:xfrm>
            <a:custGeom>
              <a:avLst/>
              <a:gdLst>
                <a:gd name="T0" fmla="*/ 1431 w 1435"/>
                <a:gd name="T1" fmla="*/ 581 h 581"/>
                <a:gd name="T2" fmla="*/ 0 w 1435"/>
                <a:gd name="T3" fmla="*/ 9 h 581"/>
                <a:gd name="T4" fmla="*/ 3 w 1435"/>
                <a:gd name="T5" fmla="*/ 0 h 581"/>
                <a:gd name="T6" fmla="*/ 1435 w 1435"/>
                <a:gd name="T7" fmla="*/ 572 h 581"/>
                <a:gd name="T8" fmla="*/ 1431 w 1435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1"/>
                <a:gd name="T17" fmla="*/ 1435 w 143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1">
                  <a:moveTo>
                    <a:pt x="1431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8" name="Freeform 48">
              <a:extLst>
                <a:ext uri="{FF2B5EF4-FFF2-40B4-BE49-F238E27FC236}">
                  <a16:creationId xmlns:a16="http://schemas.microsoft.com/office/drawing/2014/main" id="{0CE66345-8773-4922-B189-BDF0F8692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889"/>
              <a:ext cx="1435" cy="581"/>
            </a:xfrm>
            <a:custGeom>
              <a:avLst/>
              <a:gdLst>
                <a:gd name="T0" fmla="*/ 1431 w 1435"/>
                <a:gd name="T1" fmla="*/ 581 h 581"/>
                <a:gd name="T2" fmla="*/ 0 w 1435"/>
                <a:gd name="T3" fmla="*/ 9 h 581"/>
                <a:gd name="T4" fmla="*/ 3 w 1435"/>
                <a:gd name="T5" fmla="*/ 0 h 581"/>
                <a:gd name="T6" fmla="*/ 1435 w 1435"/>
                <a:gd name="T7" fmla="*/ 572 h 581"/>
                <a:gd name="T8" fmla="*/ 1431 w 1435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1"/>
                <a:gd name="T17" fmla="*/ 1435 w 143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1">
                  <a:moveTo>
                    <a:pt x="1431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9" name="Freeform 49">
              <a:extLst>
                <a:ext uri="{FF2B5EF4-FFF2-40B4-BE49-F238E27FC236}">
                  <a16:creationId xmlns:a16="http://schemas.microsoft.com/office/drawing/2014/main" id="{B7CF6496-66B0-42E3-B69D-D675D878C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1885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0" name="Freeform 50">
              <a:extLst>
                <a:ext uri="{FF2B5EF4-FFF2-40B4-BE49-F238E27FC236}">
                  <a16:creationId xmlns:a16="http://schemas.microsoft.com/office/drawing/2014/main" id="{CAB95445-E6BB-4CCE-B458-4073CA27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1879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2 w 1436"/>
                <a:gd name="T5" fmla="*/ 4 h 582"/>
                <a:gd name="T6" fmla="*/ 4 w 1436"/>
                <a:gd name="T7" fmla="*/ 0 h 582"/>
                <a:gd name="T8" fmla="*/ 1436 w 1436"/>
                <a:gd name="T9" fmla="*/ 572 h 582"/>
                <a:gd name="T10" fmla="*/ 1432 w 1436"/>
                <a:gd name="T11" fmla="*/ 582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582"/>
                <a:gd name="T20" fmla="*/ 1436 w 143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1" name="Freeform 51">
              <a:extLst>
                <a:ext uri="{FF2B5EF4-FFF2-40B4-BE49-F238E27FC236}">
                  <a16:creationId xmlns:a16="http://schemas.microsoft.com/office/drawing/2014/main" id="{53146E81-1E4D-4EA3-8765-9EFDF76A0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877"/>
              <a:ext cx="1434" cy="580"/>
            </a:xfrm>
            <a:custGeom>
              <a:avLst/>
              <a:gdLst>
                <a:gd name="T0" fmla="*/ 1432 w 1434"/>
                <a:gd name="T1" fmla="*/ 580 h 580"/>
                <a:gd name="T2" fmla="*/ 0 w 1434"/>
                <a:gd name="T3" fmla="*/ 8 h 580"/>
                <a:gd name="T4" fmla="*/ 2 w 1434"/>
                <a:gd name="T5" fmla="*/ 4 h 580"/>
                <a:gd name="T6" fmla="*/ 4 w 1434"/>
                <a:gd name="T7" fmla="*/ 0 h 580"/>
                <a:gd name="T8" fmla="*/ 1434 w 1434"/>
                <a:gd name="T9" fmla="*/ 572 h 580"/>
                <a:gd name="T10" fmla="*/ 1432 w 1434"/>
                <a:gd name="T11" fmla="*/ 58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4"/>
                <a:gd name="T19" fmla="*/ 0 h 580"/>
                <a:gd name="T20" fmla="*/ 1434 w 1434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4" h="580">
                  <a:moveTo>
                    <a:pt x="1432" y="580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2" name="Freeform 52">
              <a:extLst>
                <a:ext uri="{FF2B5EF4-FFF2-40B4-BE49-F238E27FC236}">
                  <a16:creationId xmlns:a16="http://schemas.microsoft.com/office/drawing/2014/main" id="{10FACB77-ECF6-429A-A757-2E9E4A25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1877"/>
              <a:ext cx="1432" cy="574"/>
            </a:xfrm>
            <a:custGeom>
              <a:avLst/>
              <a:gdLst>
                <a:gd name="T0" fmla="*/ 1432 w 1432"/>
                <a:gd name="T1" fmla="*/ 574 h 574"/>
                <a:gd name="T2" fmla="*/ 0 w 1432"/>
                <a:gd name="T3" fmla="*/ 2 h 574"/>
                <a:gd name="T4" fmla="*/ 2 w 1432"/>
                <a:gd name="T5" fmla="*/ 0 h 574"/>
                <a:gd name="T6" fmla="*/ 1432 w 1432"/>
                <a:gd name="T7" fmla="*/ 572 h 574"/>
                <a:gd name="T8" fmla="*/ 1432 w 1432"/>
                <a:gd name="T9" fmla="*/ 574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2"/>
                <a:gd name="T16" fmla="*/ 0 h 574"/>
                <a:gd name="T17" fmla="*/ 1432 w 1432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2" h="574">
                  <a:moveTo>
                    <a:pt x="1432" y="57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432" y="572"/>
                  </a:lnTo>
                  <a:lnTo>
                    <a:pt x="1432" y="574"/>
                  </a:lnTo>
                  <a:close/>
                </a:path>
              </a:pathLst>
            </a:custGeom>
            <a:solidFill>
              <a:srgbClr val="DB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3" name="Freeform 53">
              <a:extLst>
                <a:ext uri="{FF2B5EF4-FFF2-40B4-BE49-F238E27FC236}">
                  <a16:creationId xmlns:a16="http://schemas.microsoft.com/office/drawing/2014/main" id="{06F466E0-7F9B-4CD0-A6E1-6AF9175E6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1945"/>
              <a:ext cx="90" cy="42"/>
            </a:xfrm>
            <a:custGeom>
              <a:avLst/>
              <a:gdLst>
                <a:gd name="T0" fmla="*/ 90 w 90"/>
                <a:gd name="T1" fmla="*/ 34 h 42"/>
                <a:gd name="T2" fmla="*/ 88 w 90"/>
                <a:gd name="T3" fmla="*/ 42 h 42"/>
                <a:gd name="T4" fmla="*/ 0 w 90"/>
                <a:gd name="T5" fmla="*/ 7 h 42"/>
                <a:gd name="T6" fmla="*/ 4 w 90"/>
                <a:gd name="T7" fmla="*/ 0 h 42"/>
                <a:gd name="T8" fmla="*/ 90 w 90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4"/>
                  </a:moveTo>
                  <a:lnTo>
                    <a:pt x="88" y="42"/>
                  </a:lnTo>
                  <a:lnTo>
                    <a:pt x="0" y="7"/>
                  </a:lnTo>
                  <a:lnTo>
                    <a:pt x="4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4" name="Freeform 54">
              <a:extLst>
                <a:ext uri="{FF2B5EF4-FFF2-40B4-BE49-F238E27FC236}">
                  <a16:creationId xmlns:a16="http://schemas.microsoft.com/office/drawing/2014/main" id="{3344AF77-4EA0-486F-B81B-ECA175B20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1991"/>
              <a:ext cx="10" cy="7"/>
            </a:xfrm>
            <a:custGeom>
              <a:avLst/>
              <a:gdLst>
                <a:gd name="T0" fmla="*/ 10 w 10"/>
                <a:gd name="T1" fmla="*/ 2 h 7"/>
                <a:gd name="T2" fmla="*/ 6 w 10"/>
                <a:gd name="T3" fmla="*/ 7 h 7"/>
                <a:gd name="T4" fmla="*/ 0 w 10"/>
                <a:gd name="T5" fmla="*/ 5 h 7"/>
                <a:gd name="T6" fmla="*/ 2 w 10"/>
                <a:gd name="T7" fmla="*/ 0 h 7"/>
                <a:gd name="T8" fmla="*/ 10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2"/>
                  </a:moveTo>
                  <a:lnTo>
                    <a:pt x="6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5" name="Freeform 55">
              <a:extLst>
                <a:ext uri="{FF2B5EF4-FFF2-40B4-BE49-F238E27FC236}">
                  <a16:creationId xmlns:a16="http://schemas.microsoft.com/office/drawing/2014/main" id="{65214C1D-DB44-4CED-B5C2-9B227FECC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" y="2002"/>
              <a:ext cx="90" cy="42"/>
            </a:xfrm>
            <a:custGeom>
              <a:avLst/>
              <a:gdLst>
                <a:gd name="T0" fmla="*/ 90 w 90"/>
                <a:gd name="T1" fmla="*/ 35 h 42"/>
                <a:gd name="T2" fmla="*/ 88 w 90"/>
                <a:gd name="T3" fmla="*/ 42 h 42"/>
                <a:gd name="T4" fmla="*/ 0 w 90"/>
                <a:gd name="T5" fmla="*/ 6 h 42"/>
                <a:gd name="T6" fmla="*/ 4 w 90"/>
                <a:gd name="T7" fmla="*/ 0 h 42"/>
                <a:gd name="T8" fmla="*/ 90 w 90"/>
                <a:gd name="T9" fmla="*/ 3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5"/>
                  </a:moveTo>
                  <a:lnTo>
                    <a:pt x="88" y="42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6" name="Freeform 56">
              <a:extLst>
                <a:ext uri="{FF2B5EF4-FFF2-40B4-BE49-F238E27FC236}">
                  <a16:creationId xmlns:a16="http://schemas.microsoft.com/office/drawing/2014/main" id="{AACD0685-9519-4047-809A-0C1FE0D64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2046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6 w 8"/>
                <a:gd name="T3" fmla="*/ 10 h 10"/>
                <a:gd name="T4" fmla="*/ 0 w 8"/>
                <a:gd name="T5" fmla="*/ 8 h 10"/>
                <a:gd name="T6" fmla="*/ 2 w 8"/>
                <a:gd name="T7" fmla="*/ 0 h 10"/>
                <a:gd name="T8" fmla="*/ 8 w 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4"/>
                  </a:move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7" name="Freeform 57">
              <a:extLst>
                <a:ext uri="{FF2B5EF4-FFF2-40B4-BE49-F238E27FC236}">
                  <a16:creationId xmlns:a16="http://schemas.microsoft.com/office/drawing/2014/main" id="{8178A793-CF6C-4821-9396-8396D9575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2060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6 w 90"/>
                <a:gd name="T3" fmla="*/ 40 h 40"/>
                <a:gd name="T4" fmla="*/ 0 w 90"/>
                <a:gd name="T5" fmla="*/ 5 h 40"/>
                <a:gd name="T6" fmla="*/ 2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6" y="40"/>
                  </a:lnTo>
                  <a:lnTo>
                    <a:pt x="0" y="5"/>
                  </a:lnTo>
                  <a:lnTo>
                    <a:pt x="2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8" name="Freeform 58">
              <a:extLst>
                <a:ext uri="{FF2B5EF4-FFF2-40B4-BE49-F238E27FC236}">
                  <a16:creationId xmlns:a16="http://schemas.microsoft.com/office/drawing/2014/main" id="{78F867BE-6057-4A17-9E6E-9219A6DE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104"/>
              <a:ext cx="10" cy="9"/>
            </a:xfrm>
            <a:custGeom>
              <a:avLst/>
              <a:gdLst>
                <a:gd name="T0" fmla="*/ 10 w 10"/>
                <a:gd name="T1" fmla="*/ 4 h 9"/>
                <a:gd name="T2" fmla="*/ 8 w 10"/>
                <a:gd name="T3" fmla="*/ 9 h 9"/>
                <a:gd name="T4" fmla="*/ 0 w 10"/>
                <a:gd name="T5" fmla="*/ 8 h 9"/>
                <a:gd name="T6" fmla="*/ 4 w 10"/>
                <a:gd name="T7" fmla="*/ 0 h 9"/>
                <a:gd name="T8" fmla="*/ 10 w 10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4"/>
                  </a:moveTo>
                  <a:lnTo>
                    <a:pt x="8" y="9"/>
                  </a:lnTo>
                  <a:lnTo>
                    <a:pt x="0" y="8"/>
                  </a:lnTo>
                  <a:lnTo>
                    <a:pt x="4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9" name="Freeform 59">
              <a:extLst>
                <a:ext uri="{FF2B5EF4-FFF2-40B4-BE49-F238E27FC236}">
                  <a16:creationId xmlns:a16="http://schemas.microsoft.com/office/drawing/2014/main" id="{DCAE1B3D-3630-4E0E-A65E-95654D83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2117"/>
              <a:ext cx="88" cy="41"/>
            </a:xfrm>
            <a:custGeom>
              <a:avLst/>
              <a:gdLst>
                <a:gd name="T0" fmla="*/ 88 w 88"/>
                <a:gd name="T1" fmla="*/ 35 h 41"/>
                <a:gd name="T2" fmla="*/ 86 w 88"/>
                <a:gd name="T3" fmla="*/ 41 h 41"/>
                <a:gd name="T4" fmla="*/ 0 w 88"/>
                <a:gd name="T5" fmla="*/ 6 h 41"/>
                <a:gd name="T6" fmla="*/ 2 w 88"/>
                <a:gd name="T7" fmla="*/ 0 h 41"/>
                <a:gd name="T8" fmla="*/ 88 w 88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1"/>
                <a:gd name="T17" fmla="*/ 88 w 8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1">
                  <a:moveTo>
                    <a:pt x="88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0" name="Freeform 60">
              <a:extLst>
                <a:ext uri="{FF2B5EF4-FFF2-40B4-BE49-F238E27FC236}">
                  <a16:creationId xmlns:a16="http://schemas.microsoft.com/office/drawing/2014/main" id="{13B420EF-53FA-4B2E-ADDE-4A2AC459D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161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6 w 10"/>
                <a:gd name="T3" fmla="*/ 10 h 10"/>
                <a:gd name="T4" fmla="*/ 0 w 10"/>
                <a:gd name="T5" fmla="*/ 6 h 10"/>
                <a:gd name="T6" fmla="*/ 2 w 10"/>
                <a:gd name="T7" fmla="*/ 0 h 10"/>
                <a:gd name="T8" fmla="*/ 10 w 10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4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1" name="Freeform 61">
              <a:extLst>
                <a:ext uri="{FF2B5EF4-FFF2-40B4-BE49-F238E27FC236}">
                  <a16:creationId xmlns:a16="http://schemas.microsoft.com/office/drawing/2014/main" id="{839DF636-B56B-4620-81A8-69A133CF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175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8 w 90"/>
                <a:gd name="T3" fmla="*/ 40 h 40"/>
                <a:gd name="T4" fmla="*/ 0 w 90"/>
                <a:gd name="T5" fmla="*/ 6 h 40"/>
                <a:gd name="T6" fmla="*/ 4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8" y="40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2" name="Freeform 62">
              <a:extLst>
                <a:ext uri="{FF2B5EF4-FFF2-40B4-BE49-F238E27FC236}">
                  <a16:creationId xmlns:a16="http://schemas.microsoft.com/office/drawing/2014/main" id="{9D6DE77C-D449-4298-91B2-896E4FDFF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219"/>
              <a:ext cx="8" cy="10"/>
            </a:xfrm>
            <a:custGeom>
              <a:avLst/>
              <a:gdLst>
                <a:gd name="T0" fmla="*/ 8 w 8"/>
                <a:gd name="T1" fmla="*/ 2 h 10"/>
                <a:gd name="T2" fmla="*/ 6 w 8"/>
                <a:gd name="T3" fmla="*/ 10 h 10"/>
                <a:gd name="T4" fmla="*/ 0 w 8"/>
                <a:gd name="T5" fmla="*/ 6 h 10"/>
                <a:gd name="T6" fmla="*/ 2 w 8"/>
                <a:gd name="T7" fmla="*/ 0 h 10"/>
                <a:gd name="T8" fmla="*/ 8 w 8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2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3" name="Freeform 63">
              <a:extLst>
                <a:ext uri="{FF2B5EF4-FFF2-40B4-BE49-F238E27FC236}">
                  <a16:creationId xmlns:a16="http://schemas.microsoft.com/office/drawing/2014/main" id="{2E76F61F-6F76-4CD7-B8E8-ABB089EF7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232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8 w 90"/>
                <a:gd name="T3" fmla="*/ 41 h 41"/>
                <a:gd name="T4" fmla="*/ 0 w 90"/>
                <a:gd name="T5" fmla="*/ 6 h 41"/>
                <a:gd name="T6" fmla="*/ 2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8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4" name="Freeform 64">
              <a:extLst>
                <a:ext uri="{FF2B5EF4-FFF2-40B4-BE49-F238E27FC236}">
                  <a16:creationId xmlns:a16="http://schemas.microsoft.com/office/drawing/2014/main" id="{F701B7AF-B3DB-4DF0-90DF-A32B5678A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2277"/>
              <a:ext cx="8" cy="9"/>
            </a:xfrm>
            <a:custGeom>
              <a:avLst/>
              <a:gdLst>
                <a:gd name="T0" fmla="*/ 8 w 8"/>
                <a:gd name="T1" fmla="*/ 2 h 9"/>
                <a:gd name="T2" fmla="*/ 6 w 8"/>
                <a:gd name="T3" fmla="*/ 9 h 9"/>
                <a:gd name="T4" fmla="*/ 0 w 8"/>
                <a:gd name="T5" fmla="*/ 5 h 9"/>
                <a:gd name="T6" fmla="*/ 2 w 8"/>
                <a:gd name="T7" fmla="*/ 0 h 9"/>
                <a:gd name="T8" fmla="*/ 8 w 8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2"/>
                  </a:moveTo>
                  <a:lnTo>
                    <a:pt x="6" y="9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5" name="Freeform 65">
              <a:extLst>
                <a:ext uri="{FF2B5EF4-FFF2-40B4-BE49-F238E27FC236}">
                  <a16:creationId xmlns:a16="http://schemas.microsoft.com/office/drawing/2014/main" id="{F0DA6067-6D10-49BB-8173-CD16B08A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288"/>
              <a:ext cx="90" cy="42"/>
            </a:xfrm>
            <a:custGeom>
              <a:avLst/>
              <a:gdLst>
                <a:gd name="T0" fmla="*/ 90 w 90"/>
                <a:gd name="T1" fmla="*/ 37 h 42"/>
                <a:gd name="T2" fmla="*/ 86 w 90"/>
                <a:gd name="T3" fmla="*/ 42 h 42"/>
                <a:gd name="T4" fmla="*/ 0 w 90"/>
                <a:gd name="T5" fmla="*/ 8 h 42"/>
                <a:gd name="T6" fmla="*/ 2 w 90"/>
                <a:gd name="T7" fmla="*/ 0 h 42"/>
                <a:gd name="T8" fmla="*/ 90 w 90"/>
                <a:gd name="T9" fmla="*/ 3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7"/>
                  </a:moveTo>
                  <a:lnTo>
                    <a:pt x="86" y="42"/>
                  </a:lnTo>
                  <a:lnTo>
                    <a:pt x="0" y="8"/>
                  </a:lnTo>
                  <a:lnTo>
                    <a:pt x="2" y="0"/>
                  </a:lnTo>
                  <a:lnTo>
                    <a:pt x="90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6" name="Freeform 66">
              <a:extLst>
                <a:ext uri="{FF2B5EF4-FFF2-40B4-BE49-F238E27FC236}">
                  <a16:creationId xmlns:a16="http://schemas.microsoft.com/office/drawing/2014/main" id="{4C606664-28E7-4AC9-864B-DA6B13296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334"/>
              <a:ext cx="10" cy="8"/>
            </a:xfrm>
            <a:custGeom>
              <a:avLst/>
              <a:gdLst>
                <a:gd name="T0" fmla="*/ 10 w 10"/>
                <a:gd name="T1" fmla="*/ 2 h 8"/>
                <a:gd name="T2" fmla="*/ 8 w 10"/>
                <a:gd name="T3" fmla="*/ 8 h 8"/>
                <a:gd name="T4" fmla="*/ 0 w 10"/>
                <a:gd name="T5" fmla="*/ 6 h 8"/>
                <a:gd name="T6" fmla="*/ 4 w 10"/>
                <a:gd name="T7" fmla="*/ 0 h 8"/>
                <a:gd name="T8" fmla="*/ 10 w 10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10" y="2"/>
                  </a:moveTo>
                  <a:lnTo>
                    <a:pt x="8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7" name="Freeform 67">
              <a:extLst>
                <a:ext uri="{FF2B5EF4-FFF2-40B4-BE49-F238E27FC236}">
                  <a16:creationId xmlns:a16="http://schemas.microsoft.com/office/drawing/2014/main" id="{31776664-4116-4BF6-B08B-B405781B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2346"/>
              <a:ext cx="88" cy="42"/>
            </a:xfrm>
            <a:custGeom>
              <a:avLst/>
              <a:gdLst>
                <a:gd name="T0" fmla="*/ 88 w 88"/>
                <a:gd name="T1" fmla="*/ 34 h 42"/>
                <a:gd name="T2" fmla="*/ 86 w 88"/>
                <a:gd name="T3" fmla="*/ 42 h 42"/>
                <a:gd name="T4" fmla="*/ 0 w 88"/>
                <a:gd name="T5" fmla="*/ 7 h 42"/>
                <a:gd name="T6" fmla="*/ 2 w 88"/>
                <a:gd name="T7" fmla="*/ 0 h 42"/>
                <a:gd name="T8" fmla="*/ 88 w 88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2"/>
                <a:gd name="T17" fmla="*/ 88 w 8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2">
                  <a:moveTo>
                    <a:pt x="88" y="34"/>
                  </a:moveTo>
                  <a:lnTo>
                    <a:pt x="86" y="42"/>
                  </a:lnTo>
                  <a:lnTo>
                    <a:pt x="0" y="7"/>
                  </a:lnTo>
                  <a:lnTo>
                    <a:pt x="2" y="0"/>
                  </a:lnTo>
                  <a:lnTo>
                    <a:pt x="88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8" name="Freeform 68">
              <a:extLst>
                <a:ext uri="{FF2B5EF4-FFF2-40B4-BE49-F238E27FC236}">
                  <a16:creationId xmlns:a16="http://schemas.microsoft.com/office/drawing/2014/main" id="{473CB30A-1490-449E-8FE1-6894A9126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92"/>
              <a:ext cx="10" cy="7"/>
            </a:xfrm>
            <a:custGeom>
              <a:avLst/>
              <a:gdLst>
                <a:gd name="T0" fmla="*/ 10 w 10"/>
                <a:gd name="T1" fmla="*/ 2 h 7"/>
                <a:gd name="T2" fmla="*/ 6 w 10"/>
                <a:gd name="T3" fmla="*/ 7 h 7"/>
                <a:gd name="T4" fmla="*/ 0 w 10"/>
                <a:gd name="T5" fmla="*/ 6 h 7"/>
                <a:gd name="T6" fmla="*/ 2 w 10"/>
                <a:gd name="T7" fmla="*/ 0 h 7"/>
                <a:gd name="T8" fmla="*/ 10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2"/>
                  </a:moveTo>
                  <a:lnTo>
                    <a:pt x="6" y="7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9" name="Freeform 69">
              <a:extLst>
                <a:ext uri="{FF2B5EF4-FFF2-40B4-BE49-F238E27FC236}">
                  <a16:creationId xmlns:a16="http://schemas.microsoft.com/office/drawing/2014/main" id="{AC4C4FC8-F9CC-4607-B926-F4E31F31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403"/>
              <a:ext cx="90" cy="43"/>
            </a:xfrm>
            <a:custGeom>
              <a:avLst/>
              <a:gdLst>
                <a:gd name="T0" fmla="*/ 90 w 90"/>
                <a:gd name="T1" fmla="*/ 35 h 43"/>
                <a:gd name="T2" fmla="*/ 88 w 90"/>
                <a:gd name="T3" fmla="*/ 43 h 43"/>
                <a:gd name="T4" fmla="*/ 0 w 90"/>
                <a:gd name="T5" fmla="*/ 6 h 43"/>
                <a:gd name="T6" fmla="*/ 4 w 90"/>
                <a:gd name="T7" fmla="*/ 0 h 43"/>
                <a:gd name="T8" fmla="*/ 90 w 90"/>
                <a:gd name="T9" fmla="*/ 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3"/>
                <a:gd name="T17" fmla="*/ 90 w 9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3">
                  <a:moveTo>
                    <a:pt x="90" y="35"/>
                  </a:moveTo>
                  <a:lnTo>
                    <a:pt x="88" y="43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0" name="Freeform 70">
              <a:extLst>
                <a:ext uri="{FF2B5EF4-FFF2-40B4-BE49-F238E27FC236}">
                  <a16:creationId xmlns:a16="http://schemas.microsoft.com/office/drawing/2014/main" id="{5EEA13A3-4178-4107-881C-FA57906BF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4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6 w 8"/>
                <a:gd name="T3" fmla="*/ 8 h 8"/>
                <a:gd name="T4" fmla="*/ 0 w 8"/>
                <a:gd name="T5" fmla="*/ 6 h 8"/>
                <a:gd name="T6" fmla="*/ 2 w 8"/>
                <a:gd name="T7" fmla="*/ 0 h 8"/>
                <a:gd name="T8" fmla="*/ 8 w 8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2"/>
                  </a:moveTo>
                  <a:lnTo>
                    <a:pt x="6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1" name="Freeform 71">
              <a:extLst>
                <a:ext uri="{FF2B5EF4-FFF2-40B4-BE49-F238E27FC236}">
                  <a16:creationId xmlns:a16="http://schemas.microsoft.com/office/drawing/2014/main" id="{7C64A0DB-15A2-4268-BB90-11276FD5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461"/>
              <a:ext cx="90" cy="42"/>
            </a:xfrm>
            <a:custGeom>
              <a:avLst/>
              <a:gdLst>
                <a:gd name="T0" fmla="*/ 90 w 90"/>
                <a:gd name="T1" fmla="*/ 34 h 42"/>
                <a:gd name="T2" fmla="*/ 88 w 90"/>
                <a:gd name="T3" fmla="*/ 42 h 42"/>
                <a:gd name="T4" fmla="*/ 0 w 90"/>
                <a:gd name="T5" fmla="*/ 6 h 42"/>
                <a:gd name="T6" fmla="*/ 2 w 90"/>
                <a:gd name="T7" fmla="*/ 0 h 42"/>
                <a:gd name="T8" fmla="*/ 90 w 90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4"/>
                  </a:moveTo>
                  <a:lnTo>
                    <a:pt x="88" y="42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2" name="Freeform 72">
              <a:extLst>
                <a:ext uri="{FF2B5EF4-FFF2-40B4-BE49-F238E27FC236}">
                  <a16:creationId xmlns:a16="http://schemas.microsoft.com/office/drawing/2014/main" id="{7ECFCDB1-38EA-47CF-BC56-1009D76D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2505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6 w 8"/>
                <a:gd name="T3" fmla="*/ 10 h 10"/>
                <a:gd name="T4" fmla="*/ 0 w 8"/>
                <a:gd name="T5" fmla="*/ 8 h 10"/>
                <a:gd name="T6" fmla="*/ 2 w 8"/>
                <a:gd name="T7" fmla="*/ 0 h 10"/>
                <a:gd name="T8" fmla="*/ 8 w 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4"/>
                  </a:move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3" name="Freeform 73">
              <a:extLst>
                <a:ext uri="{FF2B5EF4-FFF2-40B4-BE49-F238E27FC236}">
                  <a16:creationId xmlns:a16="http://schemas.microsoft.com/office/drawing/2014/main" id="{CC5FB6C9-E879-42A9-AB10-7FB4567C4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2518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6 w 90"/>
                <a:gd name="T3" fmla="*/ 41 h 41"/>
                <a:gd name="T4" fmla="*/ 0 w 90"/>
                <a:gd name="T5" fmla="*/ 6 h 41"/>
                <a:gd name="T6" fmla="*/ 2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Freeform 74">
              <a:extLst>
                <a:ext uri="{FF2B5EF4-FFF2-40B4-BE49-F238E27FC236}">
                  <a16:creationId xmlns:a16="http://schemas.microsoft.com/office/drawing/2014/main" id="{C9E8E66A-E5DE-4C25-BDE4-392A0229B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563"/>
              <a:ext cx="10" cy="9"/>
            </a:xfrm>
            <a:custGeom>
              <a:avLst/>
              <a:gdLst>
                <a:gd name="T0" fmla="*/ 10 w 10"/>
                <a:gd name="T1" fmla="*/ 3 h 9"/>
                <a:gd name="T2" fmla="*/ 8 w 10"/>
                <a:gd name="T3" fmla="*/ 9 h 9"/>
                <a:gd name="T4" fmla="*/ 0 w 10"/>
                <a:gd name="T5" fmla="*/ 7 h 9"/>
                <a:gd name="T6" fmla="*/ 4 w 10"/>
                <a:gd name="T7" fmla="*/ 0 h 9"/>
                <a:gd name="T8" fmla="*/ 10 w 10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3"/>
                  </a:moveTo>
                  <a:lnTo>
                    <a:pt x="8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5" name="Freeform 75">
              <a:extLst>
                <a:ext uri="{FF2B5EF4-FFF2-40B4-BE49-F238E27FC236}">
                  <a16:creationId xmlns:a16="http://schemas.microsoft.com/office/drawing/2014/main" id="{DE8E12F9-3C4B-4C53-B2AE-77890C90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576"/>
              <a:ext cx="88" cy="40"/>
            </a:xfrm>
            <a:custGeom>
              <a:avLst/>
              <a:gdLst>
                <a:gd name="T0" fmla="*/ 88 w 88"/>
                <a:gd name="T1" fmla="*/ 35 h 40"/>
                <a:gd name="T2" fmla="*/ 86 w 88"/>
                <a:gd name="T3" fmla="*/ 40 h 40"/>
                <a:gd name="T4" fmla="*/ 0 w 88"/>
                <a:gd name="T5" fmla="*/ 6 h 40"/>
                <a:gd name="T6" fmla="*/ 1 w 88"/>
                <a:gd name="T7" fmla="*/ 0 h 40"/>
                <a:gd name="T8" fmla="*/ 88 w 88"/>
                <a:gd name="T9" fmla="*/ 3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0"/>
                <a:gd name="T17" fmla="*/ 88 w 8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0">
                  <a:moveTo>
                    <a:pt x="88" y="35"/>
                  </a:moveTo>
                  <a:lnTo>
                    <a:pt x="86" y="40"/>
                  </a:lnTo>
                  <a:lnTo>
                    <a:pt x="0" y="6"/>
                  </a:lnTo>
                  <a:lnTo>
                    <a:pt x="1" y="0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6" name="Freeform 76">
              <a:extLst>
                <a:ext uri="{FF2B5EF4-FFF2-40B4-BE49-F238E27FC236}">
                  <a16:creationId xmlns:a16="http://schemas.microsoft.com/office/drawing/2014/main" id="{38EE7DEF-D952-4C55-90E0-C777E7C35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2620"/>
              <a:ext cx="9" cy="10"/>
            </a:xfrm>
            <a:custGeom>
              <a:avLst/>
              <a:gdLst>
                <a:gd name="T0" fmla="*/ 9 w 9"/>
                <a:gd name="T1" fmla="*/ 2 h 10"/>
                <a:gd name="T2" fmla="*/ 6 w 9"/>
                <a:gd name="T3" fmla="*/ 10 h 10"/>
                <a:gd name="T4" fmla="*/ 0 w 9"/>
                <a:gd name="T5" fmla="*/ 6 h 10"/>
                <a:gd name="T6" fmla="*/ 2 w 9"/>
                <a:gd name="T7" fmla="*/ 0 h 10"/>
                <a:gd name="T8" fmla="*/ 9 w 9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9" y="2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7" name="Freeform 77">
              <a:extLst>
                <a:ext uri="{FF2B5EF4-FFF2-40B4-BE49-F238E27FC236}">
                  <a16:creationId xmlns:a16="http://schemas.microsoft.com/office/drawing/2014/main" id="{5A14BB9C-C0F7-4A3B-8EAB-61C2F5F3C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634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8 w 90"/>
                <a:gd name="T3" fmla="*/ 40 h 40"/>
                <a:gd name="T4" fmla="*/ 0 w 90"/>
                <a:gd name="T5" fmla="*/ 5 h 40"/>
                <a:gd name="T6" fmla="*/ 3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8" y="40"/>
                  </a:lnTo>
                  <a:lnTo>
                    <a:pt x="0" y="5"/>
                  </a:lnTo>
                  <a:lnTo>
                    <a:pt x="3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78">
              <a:extLst>
                <a:ext uri="{FF2B5EF4-FFF2-40B4-BE49-F238E27FC236}">
                  <a16:creationId xmlns:a16="http://schemas.microsoft.com/office/drawing/2014/main" id="{DD74570F-C134-41AC-BD61-4C1C304DD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678"/>
              <a:ext cx="7" cy="9"/>
            </a:xfrm>
            <a:custGeom>
              <a:avLst/>
              <a:gdLst>
                <a:gd name="T0" fmla="*/ 7 w 7"/>
                <a:gd name="T1" fmla="*/ 2 h 9"/>
                <a:gd name="T2" fmla="*/ 6 w 7"/>
                <a:gd name="T3" fmla="*/ 9 h 9"/>
                <a:gd name="T4" fmla="*/ 0 w 7"/>
                <a:gd name="T5" fmla="*/ 6 h 9"/>
                <a:gd name="T6" fmla="*/ 2 w 7"/>
                <a:gd name="T7" fmla="*/ 0 h 9"/>
                <a:gd name="T8" fmla="*/ 7 w 7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2"/>
                  </a:moveTo>
                  <a:lnTo>
                    <a:pt x="6" y="9"/>
                  </a:ln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Freeform 79">
              <a:extLst>
                <a:ext uri="{FF2B5EF4-FFF2-40B4-BE49-F238E27FC236}">
                  <a16:creationId xmlns:a16="http://schemas.microsoft.com/office/drawing/2014/main" id="{0A469DF3-D9C4-47C4-B86C-EE05E5F9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91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6 w 90"/>
                <a:gd name="T3" fmla="*/ 41 h 41"/>
                <a:gd name="T4" fmla="*/ 0 w 90"/>
                <a:gd name="T5" fmla="*/ 6 h 41"/>
                <a:gd name="T6" fmla="*/ 1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1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Freeform 80">
              <a:extLst>
                <a:ext uri="{FF2B5EF4-FFF2-40B4-BE49-F238E27FC236}">
                  <a16:creationId xmlns:a16="http://schemas.microsoft.com/office/drawing/2014/main" id="{105F9EBD-8F26-4F7C-B120-ED29CD1F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735"/>
              <a:ext cx="9" cy="8"/>
            </a:xfrm>
            <a:custGeom>
              <a:avLst/>
              <a:gdLst>
                <a:gd name="T0" fmla="*/ 9 w 9"/>
                <a:gd name="T1" fmla="*/ 2 h 8"/>
                <a:gd name="T2" fmla="*/ 8 w 9"/>
                <a:gd name="T3" fmla="*/ 8 h 8"/>
                <a:gd name="T4" fmla="*/ 0 w 9"/>
                <a:gd name="T5" fmla="*/ 6 h 8"/>
                <a:gd name="T6" fmla="*/ 4 w 9"/>
                <a:gd name="T7" fmla="*/ 0 h 8"/>
                <a:gd name="T8" fmla="*/ 9 w 9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2"/>
                  </a:moveTo>
                  <a:lnTo>
                    <a:pt x="8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81">
              <a:extLst>
                <a:ext uri="{FF2B5EF4-FFF2-40B4-BE49-F238E27FC236}">
                  <a16:creationId xmlns:a16="http://schemas.microsoft.com/office/drawing/2014/main" id="{24857458-D544-4661-B66C-1C467702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747"/>
              <a:ext cx="70" cy="34"/>
            </a:xfrm>
            <a:custGeom>
              <a:avLst/>
              <a:gdLst>
                <a:gd name="T0" fmla="*/ 70 w 70"/>
                <a:gd name="T1" fmla="*/ 27 h 34"/>
                <a:gd name="T2" fmla="*/ 2 w 70"/>
                <a:gd name="T3" fmla="*/ 0 h 34"/>
                <a:gd name="T4" fmla="*/ 0 w 70"/>
                <a:gd name="T5" fmla="*/ 8 h 34"/>
                <a:gd name="T6" fmla="*/ 68 w 70"/>
                <a:gd name="T7" fmla="*/ 34 h 34"/>
                <a:gd name="T8" fmla="*/ 70 w 70"/>
                <a:gd name="T9" fmla="*/ 2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34"/>
                <a:gd name="T17" fmla="*/ 70 w 7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34">
                  <a:moveTo>
                    <a:pt x="70" y="27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8" y="34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82">
              <a:extLst>
                <a:ext uri="{FF2B5EF4-FFF2-40B4-BE49-F238E27FC236}">
                  <a16:creationId xmlns:a16="http://schemas.microsoft.com/office/drawing/2014/main" id="{93F3A6BC-E39F-43FB-9A4E-585A19636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745"/>
              <a:ext cx="62" cy="44"/>
            </a:xfrm>
            <a:custGeom>
              <a:avLst/>
              <a:gdLst>
                <a:gd name="T0" fmla="*/ 62 w 62"/>
                <a:gd name="T1" fmla="*/ 44 h 44"/>
                <a:gd name="T2" fmla="*/ 19 w 62"/>
                <a:gd name="T3" fmla="*/ 0 h 44"/>
                <a:gd name="T4" fmla="*/ 19 w 62"/>
                <a:gd name="T5" fmla="*/ 0 h 44"/>
                <a:gd name="T6" fmla="*/ 19 w 62"/>
                <a:gd name="T7" fmla="*/ 2 h 44"/>
                <a:gd name="T8" fmla="*/ 19 w 62"/>
                <a:gd name="T9" fmla="*/ 4 h 44"/>
                <a:gd name="T10" fmla="*/ 19 w 62"/>
                <a:gd name="T11" fmla="*/ 6 h 44"/>
                <a:gd name="T12" fmla="*/ 19 w 62"/>
                <a:gd name="T13" fmla="*/ 6 h 44"/>
                <a:gd name="T14" fmla="*/ 19 w 62"/>
                <a:gd name="T15" fmla="*/ 8 h 44"/>
                <a:gd name="T16" fmla="*/ 19 w 62"/>
                <a:gd name="T17" fmla="*/ 10 h 44"/>
                <a:gd name="T18" fmla="*/ 19 w 62"/>
                <a:gd name="T19" fmla="*/ 11 h 44"/>
                <a:gd name="T20" fmla="*/ 17 w 62"/>
                <a:gd name="T21" fmla="*/ 13 h 44"/>
                <a:gd name="T22" fmla="*/ 17 w 62"/>
                <a:gd name="T23" fmla="*/ 13 h 44"/>
                <a:gd name="T24" fmla="*/ 17 w 62"/>
                <a:gd name="T25" fmla="*/ 15 h 44"/>
                <a:gd name="T26" fmla="*/ 17 w 62"/>
                <a:gd name="T27" fmla="*/ 17 h 44"/>
                <a:gd name="T28" fmla="*/ 17 w 62"/>
                <a:gd name="T29" fmla="*/ 19 h 44"/>
                <a:gd name="T30" fmla="*/ 17 w 62"/>
                <a:gd name="T31" fmla="*/ 21 h 44"/>
                <a:gd name="T32" fmla="*/ 15 w 62"/>
                <a:gd name="T33" fmla="*/ 21 h 44"/>
                <a:gd name="T34" fmla="*/ 15 w 62"/>
                <a:gd name="T35" fmla="*/ 23 h 44"/>
                <a:gd name="T36" fmla="*/ 15 w 62"/>
                <a:gd name="T37" fmla="*/ 25 h 44"/>
                <a:gd name="T38" fmla="*/ 15 w 62"/>
                <a:gd name="T39" fmla="*/ 27 h 44"/>
                <a:gd name="T40" fmla="*/ 14 w 62"/>
                <a:gd name="T41" fmla="*/ 27 h 44"/>
                <a:gd name="T42" fmla="*/ 14 w 62"/>
                <a:gd name="T43" fmla="*/ 29 h 44"/>
                <a:gd name="T44" fmla="*/ 12 w 62"/>
                <a:gd name="T45" fmla="*/ 31 h 44"/>
                <a:gd name="T46" fmla="*/ 12 w 62"/>
                <a:gd name="T47" fmla="*/ 31 h 44"/>
                <a:gd name="T48" fmla="*/ 12 w 62"/>
                <a:gd name="T49" fmla="*/ 33 h 44"/>
                <a:gd name="T50" fmla="*/ 10 w 62"/>
                <a:gd name="T51" fmla="*/ 34 h 44"/>
                <a:gd name="T52" fmla="*/ 10 w 62"/>
                <a:gd name="T53" fmla="*/ 34 h 44"/>
                <a:gd name="T54" fmla="*/ 8 w 62"/>
                <a:gd name="T55" fmla="*/ 36 h 44"/>
                <a:gd name="T56" fmla="*/ 8 w 62"/>
                <a:gd name="T57" fmla="*/ 38 h 44"/>
                <a:gd name="T58" fmla="*/ 6 w 62"/>
                <a:gd name="T59" fmla="*/ 38 h 44"/>
                <a:gd name="T60" fmla="*/ 6 w 62"/>
                <a:gd name="T61" fmla="*/ 40 h 44"/>
                <a:gd name="T62" fmla="*/ 4 w 62"/>
                <a:gd name="T63" fmla="*/ 42 h 44"/>
                <a:gd name="T64" fmla="*/ 4 w 62"/>
                <a:gd name="T65" fmla="*/ 42 h 44"/>
                <a:gd name="T66" fmla="*/ 2 w 62"/>
                <a:gd name="T67" fmla="*/ 44 h 44"/>
                <a:gd name="T68" fmla="*/ 0 w 62"/>
                <a:gd name="T69" fmla="*/ 44 h 44"/>
                <a:gd name="T70" fmla="*/ 62 w 62"/>
                <a:gd name="T71" fmla="*/ 44 h 44"/>
                <a:gd name="T72" fmla="*/ 62 w 62"/>
                <a:gd name="T73" fmla="*/ 44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4"/>
                <a:gd name="T113" fmla="*/ 62 w 62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4">
                  <a:moveTo>
                    <a:pt x="62" y="44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Line 83">
              <a:extLst>
                <a:ext uri="{FF2B5EF4-FFF2-40B4-BE49-F238E27FC236}">
                  <a16:creationId xmlns:a16="http://schemas.microsoft.com/office/drawing/2014/main" id="{EE7C875A-49BF-4721-B695-140ECB8D9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5" y="2446"/>
              <a:ext cx="130" cy="5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Line 84">
              <a:extLst>
                <a:ext uri="{FF2B5EF4-FFF2-40B4-BE49-F238E27FC236}">
                  <a16:creationId xmlns:a16="http://schemas.microsoft.com/office/drawing/2014/main" id="{6A9FB3E1-DFBC-4599-AC41-A947C667D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86"/>
              <a:ext cx="402" cy="16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Line 85">
              <a:extLst>
                <a:ext uri="{FF2B5EF4-FFF2-40B4-BE49-F238E27FC236}">
                  <a16:creationId xmlns:a16="http://schemas.microsoft.com/office/drawing/2014/main" id="{502FB925-8076-4789-B491-24B17A531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" y="2655"/>
              <a:ext cx="131" cy="52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" name="Freeform 86">
              <a:extLst>
                <a:ext uri="{FF2B5EF4-FFF2-40B4-BE49-F238E27FC236}">
                  <a16:creationId xmlns:a16="http://schemas.microsoft.com/office/drawing/2014/main" id="{76E10D5C-CBE6-4952-BC98-9017EEA82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1614"/>
              <a:ext cx="62" cy="46"/>
            </a:xfrm>
            <a:custGeom>
              <a:avLst/>
              <a:gdLst>
                <a:gd name="T0" fmla="*/ 0 w 62"/>
                <a:gd name="T1" fmla="*/ 2 h 46"/>
                <a:gd name="T2" fmla="*/ 62 w 62"/>
                <a:gd name="T3" fmla="*/ 0 h 46"/>
                <a:gd name="T4" fmla="*/ 62 w 62"/>
                <a:gd name="T5" fmla="*/ 0 h 46"/>
                <a:gd name="T6" fmla="*/ 62 w 62"/>
                <a:gd name="T7" fmla="*/ 2 h 46"/>
                <a:gd name="T8" fmla="*/ 60 w 62"/>
                <a:gd name="T9" fmla="*/ 4 h 46"/>
                <a:gd name="T10" fmla="*/ 60 w 62"/>
                <a:gd name="T11" fmla="*/ 4 h 46"/>
                <a:gd name="T12" fmla="*/ 58 w 62"/>
                <a:gd name="T13" fmla="*/ 6 h 46"/>
                <a:gd name="T14" fmla="*/ 56 w 62"/>
                <a:gd name="T15" fmla="*/ 8 h 46"/>
                <a:gd name="T16" fmla="*/ 56 w 62"/>
                <a:gd name="T17" fmla="*/ 8 h 46"/>
                <a:gd name="T18" fmla="*/ 54 w 62"/>
                <a:gd name="T19" fmla="*/ 10 h 46"/>
                <a:gd name="T20" fmla="*/ 54 w 62"/>
                <a:gd name="T21" fmla="*/ 10 h 46"/>
                <a:gd name="T22" fmla="*/ 52 w 62"/>
                <a:gd name="T23" fmla="*/ 12 h 46"/>
                <a:gd name="T24" fmla="*/ 52 w 62"/>
                <a:gd name="T25" fmla="*/ 14 h 46"/>
                <a:gd name="T26" fmla="*/ 52 w 62"/>
                <a:gd name="T27" fmla="*/ 14 h 46"/>
                <a:gd name="T28" fmla="*/ 50 w 62"/>
                <a:gd name="T29" fmla="*/ 16 h 46"/>
                <a:gd name="T30" fmla="*/ 50 w 62"/>
                <a:gd name="T31" fmla="*/ 18 h 46"/>
                <a:gd name="T32" fmla="*/ 48 w 62"/>
                <a:gd name="T33" fmla="*/ 20 h 46"/>
                <a:gd name="T34" fmla="*/ 48 w 62"/>
                <a:gd name="T35" fmla="*/ 20 h 46"/>
                <a:gd name="T36" fmla="*/ 48 w 62"/>
                <a:gd name="T37" fmla="*/ 22 h 46"/>
                <a:gd name="T38" fmla="*/ 48 w 62"/>
                <a:gd name="T39" fmla="*/ 23 h 46"/>
                <a:gd name="T40" fmla="*/ 47 w 62"/>
                <a:gd name="T41" fmla="*/ 25 h 46"/>
                <a:gd name="T42" fmla="*/ 47 w 62"/>
                <a:gd name="T43" fmla="*/ 25 h 46"/>
                <a:gd name="T44" fmla="*/ 47 w 62"/>
                <a:gd name="T45" fmla="*/ 27 h 46"/>
                <a:gd name="T46" fmla="*/ 47 w 62"/>
                <a:gd name="T47" fmla="*/ 29 h 46"/>
                <a:gd name="T48" fmla="*/ 45 w 62"/>
                <a:gd name="T49" fmla="*/ 31 h 46"/>
                <a:gd name="T50" fmla="*/ 45 w 62"/>
                <a:gd name="T51" fmla="*/ 31 h 46"/>
                <a:gd name="T52" fmla="*/ 45 w 62"/>
                <a:gd name="T53" fmla="*/ 33 h 46"/>
                <a:gd name="T54" fmla="*/ 45 w 62"/>
                <a:gd name="T55" fmla="*/ 35 h 46"/>
                <a:gd name="T56" fmla="*/ 45 w 62"/>
                <a:gd name="T57" fmla="*/ 37 h 46"/>
                <a:gd name="T58" fmla="*/ 45 w 62"/>
                <a:gd name="T59" fmla="*/ 39 h 46"/>
                <a:gd name="T60" fmla="*/ 45 w 62"/>
                <a:gd name="T61" fmla="*/ 39 h 46"/>
                <a:gd name="T62" fmla="*/ 45 w 62"/>
                <a:gd name="T63" fmla="*/ 41 h 46"/>
                <a:gd name="T64" fmla="*/ 45 w 62"/>
                <a:gd name="T65" fmla="*/ 43 h 46"/>
                <a:gd name="T66" fmla="*/ 45 w 62"/>
                <a:gd name="T67" fmla="*/ 45 h 46"/>
                <a:gd name="T68" fmla="*/ 45 w 62"/>
                <a:gd name="T69" fmla="*/ 46 h 46"/>
                <a:gd name="T70" fmla="*/ 0 w 62"/>
                <a:gd name="T71" fmla="*/ 2 h 46"/>
                <a:gd name="T72" fmla="*/ 0 w 62"/>
                <a:gd name="T73" fmla="*/ 2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6"/>
                <a:gd name="T113" fmla="*/ 62 w 62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6">
                  <a:moveTo>
                    <a:pt x="0" y="2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6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5"/>
                  </a:lnTo>
                  <a:lnTo>
                    <a:pt x="47" y="27"/>
                  </a:lnTo>
                  <a:lnTo>
                    <a:pt x="47" y="29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7" name="Freeform 87">
              <a:extLst>
                <a:ext uri="{FF2B5EF4-FFF2-40B4-BE49-F238E27FC236}">
                  <a16:creationId xmlns:a16="http://schemas.microsoft.com/office/drawing/2014/main" id="{BB9E0082-3BC4-4B2E-8611-588518440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1624"/>
              <a:ext cx="1380" cy="557"/>
            </a:xfrm>
            <a:custGeom>
              <a:avLst/>
              <a:gdLst>
                <a:gd name="T0" fmla="*/ 1380 w 1380"/>
                <a:gd name="T1" fmla="*/ 551 h 557"/>
                <a:gd name="T2" fmla="*/ 4 w 1380"/>
                <a:gd name="T3" fmla="*/ 0 h 557"/>
                <a:gd name="T4" fmla="*/ 0 w 1380"/>
                <a:gd name="T5" fmla="*/ 6 h 557"/>
                <a:gd name="T6" fmla="*/ 1377 w 1380"/>
                <a:gd name="T7" fmla="*/ 557 h 557"/>
                <a:gd name="T8" fmla="*/ 1380 w 1380"/>
                <a:gd name="T9" fmla="*/ 551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0"/>
                <a:gd name="T16" fmla="*/ 0 h 557"/>
                <a:gd name="T17" fmla="*/ 1380 w 1380"/>
                <a:gd name="T18" fmla="*/ 557 h 5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0" h="557">
                  <a:moveTo>
                    <a:pt x="1380" y="551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1377" y="557"/>
                  </a:lnTo>
                  <a:lnTo>
                    <a:pt x="1380" y="5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8" name="Freeform 88">
              <a:extLst>
                <a:ext uri="{FF2B5EF4-FFF2-40B4-BE49-F238E27FC236}">
                  <a16:creationId xmlns:a16="http://schemas.microsoft.com/office/drawing/2014/main" id="{B9F12BED-8094-4CE5-9A46-59EF3A9C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44"/>
              <a:ext cx="61" cy="46"/>
            </a:xfrm>
            <a:custGeom>
              <a:avLst/>
              <a:gdLst>
                <a:gd name="T0" fmla="*/ 61 w 61"/>
                <a:gd name="T1" fmla="*/ 44 h 46"/>
                <a:gd name="T2" fmla="*/ 17 w 61"/>
                <a:gd name="T3" fmla="*/ 0 h 46"/>
                <a:gd name="T4" fmla="*/ 17 w 61"/>
                <a:gd name="T5" fmla="*/ 0 h 46"/>
                <a:gd name="T6" fmla="*/ 17 w 61"/>
                <a:gd name="T7" fmla="*/ 2 h 46"/>
                <a:gd name="T8" fmla="*/ 17 w 61"/>
                <a:gd name="T9" fmla="*/ 4 h 46"/>
                <a:gd name="T10" fmla="*/ 17 w 61"/>
                <a:gd name="T11" fmla="*/ 6 h 46"/>
                <a:gd name="T12" fmla="*/ 17 w 61"/>
                <a:gd name="T13" fmla="*/ 8 h 46"/>
                <a:gd name="T14" fmla="*/ 17 w 61"/>
                <a:gd name="T15" fmla="*/ 8 h 46"/>
                <a:gd name="T16" fmla="*/ 17 w 61"/>
                <a:gd name="T17" fmla="*/ 10 h 46"/>
                <a:gd name="T18" fmla="*/ 17 w 61"/>
                <a:gd name="T19" fmla="*/ 12 h 46"/>
                <a:gd name="T20" fmla="*/ 17 w 61"/>
                <a:gd name="T21" fmla="*/ 14 h 46"/>
                <a:gd name="T22" fmla="*/ 17 w 61"/>
                <a:gd name="T23" fmla="*/ 16 h 46"/>
                <a:gd name="T24" fmla="*/ 17 w 61"/>
                <a:gd name="T25" fmla="*/ 17 h 46"/>
                <a:gd name="T26" fmla="*/ 17 w 61"/>
                <a:gd name="T27" fmla="*/ 17 h 46"/>
                <a:gd name="T28" fmla="*/ 15 w 61"/>
                <a:gd name="T29" fmla="*/ 19 h 46"/>
                <a:gd name="T30" fmla="*/ 15 w 61"/>
                <a:gd name="T31" fmla="*/ 21 h 46"/>
                <a:gd name="T32" fmla="*/ 15 w 61"/>
                <a:gd name="T33" fmla="*/ 23 h 46"/>
                <a:gd name="T34" fmla="*/ 15 w 61"/>
                <a:gd name="T35" fmla="*/ 23 h 46"/>
                <a:gd name="T36" fmla="*/ 13 w 61"/>
                <a:gd name="T37" fmla="*/ 25 h 46"/>
                <a:gd name="T38" fmla="*/ 13 w 61"/>
                <a:gd name="T39" fmla="*/ 27 h 46"/>
                <a:gd name="T40" fmla="*/ 13 w 61"/>
                <a:gd name="T41" fmla="*/ 29 h 46"/>
                <a:gd name="T42" fmla="*/ 11 w 61"/>
                <a:gd name="T43" fmla="*/ 29 h 46"/>
                <a:gd name="T44" fmla="*/ 11 w 61"/>
                <a:gd name="T45" fmla="*/ 31 h 46"/>
                <a:gd name="T46" fmla="*/ 11 w 61"/>
                <a:gd name="T47" fmla="*/ 33 h 46"/>
                <a:gd name="T48" fmla="*/ 10 w 61"/>
                <a:gd name="T49" fmla="*/ 33 h 46"/>
                <a:gd name="T50" fmla="*/ 10 w 61"/>
                <a:gd name="T51" fmla="*/ 35 h 46"/>
                <a:gd name="T52" fmla="*/ 8 w 61"/>
                <a:gd name="T53" fmla="*/ 37 h 46"/>
                <a:gd name="T54" fmla="*/ 8 w 61"/>
                <a:gd name="T55" fmla="*/ 37 h 46"/>
                <a:gd name="T56" fmla="*/ 6 w 61"/>
                <a:gd name="T57" fmla="*/ 39 h 46"/>
                <a:gd name="T58" fmla="*/ 6 w 61"/>
                <a:gd name="T59" fmla="*/ 40 h 46"/>
                <a:gd name="T60" fmla="*/ 4 w 61"/>
                <a:gd name="T61" fmla="*/ 40 h 46"/>
                <a:gd name="T62" fmla="*/ 4 w 61"/>
                <a:gd name="T63" fmla="*/ 42 h 46"/>
                <a:gd name="T64" fmla="*/ 2 w 61"/>
                <a:gd name="T65" fmla="*/ 42 h 46"/>
                <a:gd name="T66" fmla="*/ 0 w 61"/>
                <a:gd name="T67" fmla="*/ 44 h 46"/>
                <a:gd name="T68" fmla="*/ 0 w 61"/>
                <a:gd name="T69" fmla="*/ 46 h 46"/>
                <a:gd name="T70" fmla="*/ 61 w 61"/>
                <a:gd name="T71" fmla="*/ 44 h 46"/>
                <a:gd name="T72" fmla="*/ 61 w 61"/>
                <a:gd name="T73" fmla="*/ 44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"/>
                <a:gd name="T112" fmla="*/ 0 h 46"/>
                <a:gd name="T113" fmla="*/ 61 w 61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" h="46">
                  <a:moveTo>
                    <a:pt x="61" y="44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9" name="Freeform 89">
              <a:extLst>
                <a:ext uri="{FF2B5EF4-FFF2-40B4-BE49-F238E27FC236}">
                  <a16:creationId xmlns:a16="http://schemas.microsoft.com/office/drawing/2014/main" id="{1478381B-7303-4017-B721-D11F90D05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309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0" name="Freeform 90">
              <a:extLst>
                <a:ext uri="{FF2B5EF4-FFF2-40B4-BE49-F238E27FC236}">
                  <a16:creationId xmlns:a16="http://schemas.microsoft.com/office/drawing/2014/main" id="{3B51FFB6-63B4-49F3-B522-E88D49254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227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2 h 53"/>
                <a:gd name="T4" fmla="*/ 6 w 27"/>
                <a:gd name="T5" fmla="*/ 53 h 53"/>
                <a:gd name="T6" fmla="*/ 0 w 27"/>
                <a:gd name="T7" fmla="*/ 50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2"/>
                  </a:lnTo>
                  <a:lnTo>
                    <a:pt x="6" y="53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1" name="Freeform 91">
              <a:extLst>
                <a:ext uri="{FF2B5EF4-FFF2-40B4-BE49-F238E27FC236}">
                  <a16:creationId xmlns:a16="http://schemas.microsoft.com/office/drawing/2014/main" id="{043B91A4-4C0C-402B-9A0F-5A1B91DD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2144"/>
              <a:ext cx="27" cy="54"/>
            </a:xfrm>
            <a:custGeom>
              <a:avLst/>
              <a:gdLst>
                <a:gd name="T0" fmla="*/ 22 w 27"/>
                <a:gd name="T1" fmla="*/ 0 h 54"/>
                <a:gd name="T2" fmla="*/ 27 w 27"/>
                <a:gd name="T3" fmla="*/ 2 h 54"/>
                <a:gd name="T4" fmla="*/ 8 w 27"/>
                <a:gd name="T5" fmla="*/ 54 h 54"/>
                <a:gd name="T6" fmla="*/ 0 w 27"/>
                <a:gd name="T7" fmla="*/ 50 h 54"/>
                <a:gd name="T8" fmla="*/ 22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2" y="0"/>
                  </a:moveTo>
                  <a:lnTo>
                    <a:pt x="27" y="2"/>
                  </a:lnTo>
                  <a:lnTo>
                    <a:pt x="8" y="54"/>
                  </a:lnTo>
                  <a:lnTo>
                    <a:pt x="0" y="5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2" name="Freeform 92">
              <a:extLst>
                <a:ext uri="{FF2B5EF4-FFF2-40B4-BE49-F238E27FC236}">
                  <a16:creationId xmlns:a16="http://schemas.microsoft.com/office/drawing/2014/main" id="{0D7E6226-0D68-4CD8-8547-604CC97BA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062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3 h 53"/>
                <a:gd name="T4" fmla="*/ 8 w 27"/>
                <a:gd name="T5" fmla="*/ 53 h 53"/>
                <a:gd name="T6" fmla="*/ 0 w 27"/>
                <a:gd name="T7" fmla="*/ 51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3"/>
                  </a:lnTo>
                  <a:lnTo>
                    <a:pt x="8" y="53"/>
                  </a:lnTo>
                  <a:lnTo>
                    <a:pt x="0" y="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3" name="Freeform 93">
              <a:extLst>
                <a:ext uri="{FF2B5EF4-FFF2-40B4-BE49-F238E27FC236}">
                  <a16:creationId xmlns:a16="http://schemas.microsoft.com/office/drawing/2014/main" id="{45EEA1A1-66E1-419F-92E7-3C6DC71EB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981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7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7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4" name="Freeform 94">
              <a:extLst>
                <a:ext uri="{FF2B5EF4-FFF2-40B4-BE49-F238E27FC236}">
                  <a16:creationId xmlns:a16="http://schemas.microsoft.com/office/drawing/2014/main" id="{340A2E64-4036-4453-AF0E-F6390C58D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898"/>
              <a:ext cx="25" cy="52"/>
            </a:xfrm>
            <a:custGeom>
              <a:avLst/>
              <a:gdLst>
                <a:gd name="T0" fmla="*/ 19 w 25"/>
                <a:gd name="T1" fmla="*/ 0 h 52"/>
                <a:gd name="T2" fmla="*/ 25 w 25"/>
                <a:gd name="T3" fmla="*/ 2 h 52"/>
                <a:gd name="T4" fmla="*/ 6 w 25"/>
                <a:gd name="T5" fmla="*/ 52 h 52"/>
                <a:gd name="T6" fmla="*/ 0 w 25"/>
                <a:gd name="T7" fmla="*/ 50 h 52"/>
                <a:gd name="T8" fmla="*/ 19 w 2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2"/>
                <a:gd name="T17" fmla="*/ 25 w 2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2">
                  <a:moveTo>
                    <a:pt x="19" y="0"/>
                  </a:moveTo>
                  <a:lnTo>
                    <a:pt x="25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5" name="Freeform 95">
              <a:extLst>
                <a:ext uri="{FF2B5EF4-FFF2-40B4-BE49-F238E27FC236}">
                  <a16:creationId xmlns:a16="http://schemas.microsoft.com/office/drawing/2014/main" id="{A9671C0A-8A71-4469-8B8B-80C8CA34A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816"/>
              <a:ext cx="25" cy="54"/>
            </a:xfrm>
            <a:custGeom>
              <a:avLst/>
              <a:gdLst>
                <a:gd name="T0" fmla="*/ 19 w 25"/>
                <a:gd name="T1" fmla="*/ 0 h 54"/>
                <a:gd name="T2" fmla="*/ 25 w 25"/>
                <a:gd name="T3" fmla="*/ 2 h 54"/>
                <a:gd name="T4" fmla="*/ 6 w 25"/>
                <a:gd name="T5" fmla="*/ 54 h 54"/>
                <a:gd name="T6" fmla="*/ 0 w 25"/>
                <a:gd name="T7" fmla="*/ 50 h 54"/>
                <a:gd name="T8" fmla="*/ 19 w 2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19" y="0"/>
                  </a:moveTo>
                  <a:lnTo>
                    <a:pt x="25" y="2"/>
                  </a:lnTo>
                  <a:lnTo>
                    <a:pt x="6" y="54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6" name="Freeform 96">
              <a:extLst>
                <a:ext uri="{FF2B5EF4-FFF2-40B4-BE49-F238E27FC236}">
                  <a16:creationId xmlns:a16="http://schemas.microsoft.com/office/drawing/2014/main" id="{A9CADB7D-6C86-47CB-BF78-E37EC0770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1733"/>
              <a:ext cx="27" cy="54"/>
            </a:xfrm>
            <a:custGeom>
              <a:avLst/>
              <a:gdLst>
                <a:gd name="T0" fmla="*/ 20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20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0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7" name="Freeform 97">
              <a:extLst>
                <a:ext uri="{FF2B5EF4-FFF2-40B4-BE49-F238E27FC236}">
                  <a16:creationId xmlns:a16="http://schemas.microsoft.com/office/drawing/2014/main" id="{B8A9A30A-7DE8-4E9A-A0C0-957060BA8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651"/>
              <a:ext cx="27" cy="54"/>
            </a:xfrm>
            <a:custGeom>
              <a:avLst/>
              <a:gdLst>
                <a:gd name="T0" fmla="*/ 19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19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19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Freeform 98">
              <a:extLst>
                <a:ext uri="{FF2B5EF4-FFF2-40B4-BE49-F238E27FC236}">
                  <a16:creationId xmlns:a16="http://schemas.microsoft.com/office/drawing/2014/main" id="{F464352B-7D59-4476-BEA3-734BF59B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1570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5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5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9" name="Freeform 99">
              <a:extLst>
                <a:ext uri="{FF2B5EF4-FFF2-40B4-BE49-F238E27FC236}">
                  <a16:creationId xmlns:a16="http://schemas.microsoft.com/office/drawing/2014/main" id="{D1AFE6F5-4496-4838-8491-C9639B51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532"/>
              <a:ext cx="10" cy="9"/>
            </a:xfrm>
            <a:custGeom>
              <a:avLst/>
              <a:gdLst>
                <a:gd name="T0" fmla="*/ 2 w 10"/>
                <a:gd name="T1" fmla="*/ 0 h 9"/>
                <a:gd name="T2" fmla="*/ 0 w 10"/>
                <a:gd name="T3" fmla="*/ 6 h 9"/>
                <a:gd name="T4" fmla="*/ 6 w 10"/>
                <a:gd name="T5" fmla="*/ 9 h 9"/>
                <a:gd name="T6" fmla="*/ 10 w 10"/>
                <a:gd name="T7" fmla="*/ 2 h 9"/>
                <a:gd name="T8" fmla="*/ 2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2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1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0" name="Freeform 100">
              <a:extLst>
                <a:ext uri="{FF2B5EF4-FFF2-40B4-BE49-F238E27FC236}">
                  <a16:creationId xmlns:a16="http://schemas.microsoft.com/office/drawing/2014/main" id="{0A28501E-1E45-4B16-873D-148045A2F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2866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1" name="Freeform 101">
              <a:extLst>
                <a:ext uri="{FF2B5EF4-FFF2-40B4-BE49-F238E27FC236}">
                  <a16:creationId xmlns:a16="http://schemas.microsoft.com/office/drawing/2014/main" id="{A904A59F-BE43-4B26-95A6-70074665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2785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7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7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Freeform 102">
              <a:extLst>
                <a:ext uri="{FF2B5EF4-FFF2-40B4-BE49-F238E27FC236}">
                  <a16:creationId xmlns:a16="http://schemas.microsoft.com/office/drawing/2014/main" id="{685E81FE-ACD9-4DA2-88CA-E90B0E7F4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703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2 h 53"/>
                <a:gd name="T4" fmla="*/ 8 w 27"/>
                <a:gd name="T5" fmla="*/ 53 h 53"/>
                <a:gd name="T6" fmla="*/ 0 w 27"/>
                <a:gd name="T7" fmla="*/ 50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2"/>
                  </a:lnTo>
                  <a:lnTo>
                    <a:pt x="8" y="53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3" name="Freeform 103">
              <a:extLst>
                <a:ext uri="{FF2B5EF4-FFF2-40B4-BE49-F238E27FC236}">
                  <a16:creationId xmlns:a16="http://schemas.microsoft.com/office/drawing/2014/main" id="{528713E8-0E28-494C-8343-899BFD8DE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620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2 h 54"/>
                <a:gd name="T4" fmla="*/ 8 w 27"/>
                <a:gd name="T5" fmla="*/ 54 h 54"/>
                <a:gd name="T6" fmla="*/ 0 w 27"/>
                <a:gd name="T7" fmla="*/ 50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2"/>
                  </a:lnTo>
                  <a:lnTo>
                    <a:pt x="8" y="54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4" name="Freeform 104">
              <a:extLst>
                <a:ext uri="{FF2B5EF4-FFF2-40B4-BE49-F238E27FC236}">
                  <a16:creationId xmlns:a16="http://schemas.microsoft.com/office/drawing/2014/main" id="{2BF051F1-67A8-4BC2-9F6D-880D56C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2538"/>
              <a:ext cx="25" cy="53"/>
            </a:xfrm>
            <a:custGeom>
              <a:avLst/>
              <a:gdLst>
                <a:gd name="T0" fmla="*/ 20 w 25"/>
                <a:gd name="T1" fmla="*/ 0 h 53"/>
                <a:gd name="T2" fmla="*/ 25 w 25"/>
                <a:gd name="T3" fmla="*/ 3 h 53"/>
                <a:gd name="T4" fmla="*/ 6 w 25"/>
                <a:gd name="T5" fmla="*/ 53 h 53"/>
                <a:gd name="T6" fmla="*/ 0 w 25"/>
                <a:gd name="T7" fmla="*/ 51 h 53"/>
                <a:gd name="T8" fmla="*/ 20 w 25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3"/>
                <a:gd name="T17" fmla="*/ 25 w 2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3">
                  <a:moveTo>
                    <a:pt x="20" y="0"/>
                  </a:moveTo>
                  <a:lnTo>
                    <a:pt x="25" y="3"/>
                  </a:lnTo>
                  <a:lnTo>
                    <a:pt x="6" y="53"/>
                  </a:lnTo>
                  <a:lnTo>
                    <a:pt x="0" y="5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5" name="Freeform 105">
              <a:extLst>
                <a:ext uri="{FF2B5EF4-FFF2-40B4-BE49-F238E27FC236}">
                  <a16:creationId xmlns:a16="http://schemas.microsoft.com/office/drawing/2014/main" id="{3BAAC4F5-7344-44DE-810F-AB23196C3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457"/>
              <a:ext cx="25" cy="52"/>
            </a:xfrm>
            <a:custGeom>
              <a:avLst/>
              <a:gdLst>
                <a:gd name="T0" fmla="*/ 19 w 25"/>
                <a:gd name="T1" fmla="*/ 0 h 52"/>
                <a:gd name="T2" fmla="*/ 25 w 25"/>
                <a:gd name="T3" fmla="*/ 2 h 52"/>
                <a:gd name="T4" fmla="*/ 6 w 25"/>
                <a:gd name="T5" fmla="*/ 52 h 52"/>
                <a:gd name="T6" fmla="*/ 0 w 25"/>
                <a:gd name="T7" fmla="*/ 50 h 52"/>
                <a:gd name="T8" fmla="*/ 19 w 2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2"/>
                <a:gd name="T17" fmla="*/ 25 w 2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2">
                  <a:moveTo>
                    <a:pt x="19" y="0"/>
                  </a:moveTo>
                  <a:lnTo>
                    <a:pt x="25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6" name="Freeform 106">
              <a:extLst>
                <a:ext uri="{FF2B5EF4-FFF2-40B4-BE49-F238E27FC236}">
                  <a16:creationId xmlns:a16="http://schemas.microsoft.com/office/drawing/2014/main" id="{C936379E-06FC-46FE-8D9F-1FE4BAF3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2374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7" name="Freeform 107">
              <a:extLst>
                <a:ext uri="{FF2B5EF4-FFF2-40B4-BE49-F238E27FC236}">
                  <a16:creationId xmlns:a16="http://schemas.microsoft.com/office/drawing/2014/main" id="{FC16A426-559C-4C74-A3BE-D8BC8ADD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292"/>
              <a:ext cx="27" cy="54"/>
            </a:xfrm>
            <a:custGeom>
              <a:avLst/>
              <a:gdLst>
                <a:gd name="T0" fmla="*/ 20 w 27"/>
                <a:gd name="T1" fmla="*/ 0 h 54"/>
                <a:gd name="T2" fmla="*/ 27 w 27"/>
                <a:gd name="T3" fmla="*/ 2 h 54"/>
                <a:gd name="T4" fmla="*/ 6 w 27"/>
                <a:gd name="T5" fmla="*/ 54 h 54"/>
                <a:gd name="T6" fmla="*/ 0 w 27"/>
                <a:gd name="T7" fmla="*/ 50 h 54"/>
                <a:gd name="T8" fmla="*/ 20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0" y="0"/>
                  </a:moveTo>
                  <a:lnTo>
                    <a:pt x="27" y="2"/>
                  </a:lnTo>
                  <a:lnTo>
                    <a:pt x="6" y="54"/>
                  </a:lnTo>
                  <a:lnTo>
                    <a:pt x="0" y="5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8" name="Freeform 108">
              <a:extLst>
                <a:ext uri="{FF2B5EF4-FFF2-40B4-BE49-F238E27FC236}">
                  <a16:creationId xmlns:a16="http://schemas.microsoft.com/office/drawing/2014/main" id="{4F06DE6D-CAC9-40CD-98B2-8946973E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2209"/>
              <a:ext cx="27" cy="54"/>
            </a:xfrm>
            <a:custGeom>
              <a:avLst/>
              <a:gdLst>
                <a:gd name="T0" fmla="*/ 19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19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19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9" name="Freeform 109">
              <a:extLst>
                <a:ext uri="{FF2B5EF4-FFF2-40B4-BE49-F238E27FC236}">
                  <a16:creationId xmlns:a16="http://schemas.microsoft.com/office/drawing/2014/main" id="{5D1782F4-F47B-4B9D-A73C-53B31249D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127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4 h 54"/>
                <a:gd name="T4" fmla="*/ 5 w 27"/>
                <a:gd name="T5" fmla="*/ 54 h 54"/>
                <a:gd name="T6" fmla="*/ 0 w 27"/>
                <a:gd name="T7" fmla="*/ 52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4"/>
                  </a:lnTo>
                  <a:lnTo>
                    <a:pt x="5" y="54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Freeform 110">
              <a:extLst>
                <a:ext uri="{FF2B5EF4-FFF2-40B4-BE49-F238E27FC236}">
                  <a16:creationId xmlns:a16="http://schemas.microsoft.com/office/drawing/2014/main" id="{8827B2DB-3A80-496B-95E2-711C70227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2630"/>
              <a:ext cx="46" cy="61"/>
            </a:xfrm>
            <a:custGeom>
              <a:avLst/>
              <a:gdLst>
                <a:gd name="T0" fmla="*/ 2 w 46"/>
                <a:gd name="T1" fmla="*/ 61 h 61"/>
                <a:gd name="T2" fmla="*/ 0 w 46"/>
                <a:gd name="T3" fmla="*/ 0 h 61"/>
                <a:gd name="T4" fmla="*/ 0 w 46"/>
                <a:gd name="T5" fmla="*/ 0 h 61"/>
                <a:gd name="T6" fmla="*/ 2 w 46"/>
                <a:gd name="T7" fmla="*/ 0 h 61"/>
                <a:gd name="T8" fmla="*/ 2 w 46"/>
                <a:gd name="T9" fmla="*/ 2 h 61"/>
                <a:gd name="T10" fmla="*/ 3 w 46"/>
                <a:gd name="T11" fmla="*/ 4 h 61"/>
                <a:gd name="T12" fmla="*/ 5 w 46"/>
                <a:gd name="T13" fmla="*/ 4 h 61"/>
                <a:gd name="T14" fmla="*/ 5 w 46"/>
                <a:gd name="T15" fmla="*/ 6 h 61"/>
                <a:gd name="T16" fmla="*/ 7 w 46"/>
                <a:gd name="T17" fmla="*/ 6 h 61"/>
                <a:gd name="T18" fmla="*/ 7 w 46"/>
                <a:gd name="T19" fmla="*/ 7 h 61"/>
                <a:gd name="T20" fmla="*/ 9 w 46"/>
                <a:gd name="T21" fmla="*/ 7 h 61"/>
                <a:gd name="T22" fmla="*/ 11 w 46"/>
                <a:gd name="T23" fmla="*/ 9 h 61"/>
                <a:gd name="T24" fmla="*/ 11 w 46"/>
                <a:gd name="T25" fmla="*/ 9 h 61"/>
                <a:gd name="T26" fmla="*/ 13 w 46"/>
                <a:gd name="T27" fmla="*/ 11 h 61"/>
                <a:gd name="T28" fmla="*/ 15 w 46"/>
                <a:gd name="T29" fmla="*/ 11 h 61"/>
                <a:gd name="T30" fmla="*/ 17 w 46"/>
                <a:gd name="T31" fmla="*/ 11 h 61"/>
                <a:gd name="T32" fmla="*/ 17 w 46"/>
                <a:gd name="T33" fmla="*/ 13 h 61"/>
                <a:gd name="T34" fmla="*/ 19 w 46"/>
                <a:gd name="T35" fmla="*/ 13 h 61"/>
                <a:gd name="T36" fmla="*/ 21 w 46"/>
                <a:gd name="T37" fmla="*/ 13 h 61"/>
                <a:gd name="T38" fmla="*/ 21 w 46"/>
                <a:gd name="T39" fmla="*/ 15 h 61"/>
                <a:gd name="T40" fmla="*/ 23 w 46"/>
                <a:gd name="T41" fmla="*/ 15 h 61"/>
                <a:gd name="T42" fmla="*/ 25 w 46"/>
                <a:gd name="T43" fmla="*/ 15 h 61"/>
                <a:gd name="T44" fmla="*/ 26 w 46"/>
                <a:gd name="T45" fmla="*/ 15 h 61"/>
                <a:gd name="T46" fmla="*/ 26 w 46"/>
                <a:gd name="T47" fmla="*/ 17 h 61"/>
                <a:gd name="T48" fmla="*/ 28 w 46"/>
                <a:gd name="T49" fmla="*/ 17 h 61"/>
                <a:gd name="T50" fmla="*/ 30 w 46"/>
                <a:gd name="T51" fmla="*/ 17 h 61"/>
                <a:gd name="T52" fmla="*/ 32 w 46"/>
                <a:gd name="T53" fmla="*/ 17 h 61"/>
                <a:gd name="T54" fmla="*/ 34 w 46"/>
                <a:gd name="T55" fmla="*/ 17 h 61"/>
                <a:gd name="T56" fmla="*/ 34 w 46"/>
                <a:gd name="T57" fmla="*/ 17 h 61"/>
                <a:gd name="T58" fmla="*/ 36 w 46"/>
                <a:gd name="T59" fmla="*/ 17 h 61"/>
                <a:gd name="T60" fmla="*/ 38 w 46"/>
                <a:gd name="T61" fmla="*/ 17 h 61"/>
                <a:gd name="T62" fmla="*/ 40 w 46"/>
                <a:gd name="T63" fmla="*/ 17 h 61"/>
                <a:gd name="T64" fmla="*/ 42 w 46"/>
                <a:gd name="T65" fmla="*/ 17 h 61"/>
                <a:gd name="T66" fmla="*/ 44 w 46"/>
                <a:gd name="T67" fmla="*/ 17 h 61"/>
                <a:gd name="T68" fmla="*/ 46 w 46"/>
                <a:gd name="T69" fmla="*/ 17 h 61"/>
                <a:gd name="T70" fmla="*/ 2 w 46"/>
                <a:gd name="T71" fmla="*/ 61 h 61"/>
                <a:gd name="T72" fmla="*/ 2 w 46"/>
                <a:gd name="T73" fmla="*/ 61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1"/>
                <a:gd name="T113" fmla="*/ 46 w 46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1">
                  <a:moveTo>
                    <a:pt x="2" y="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7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Freeform 111">
              <a:extLst>
                <a:ext uri="{FF2B5EF4-FFF2-40B4-BE49-F238E27FC236}">
                  <a16:creationId xmlns:a16="http://schemas.microsoft.com/office/drawing/2014/main" id="{3F5BEFAA-8AF9-444F-ACF1-B28F1A88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2509"/>
              <a:ext cx="67" cy="157"/>
            </a:xfrm>
            <a:custGeom>
              <a:avLst/>
              <a:gdLst>
                <a:gd name="T0" fmla="*/ 62 w 67"/>
                <a:gd name="T1" fmla="*/ 0 h 157"/>
                <a:gd name="T2" fmla="*/ 0 w 67"/>
                <a:gd name="T3" fmla="*/ 153 h 157"/>
                <a:gd name="T4" fmla="*/ 6 w 67"/>
                <a:gd name="T5" fmla="*/ 157 h 157"/>
                <a:gd name="T6" fmla="*/ 67 w 67"/>
                <a:gd name="T7" fmla="*/ 2 h 157"/>
                <a:gd name="T8" fmla="*/ 62 w 67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57"/>
                <a:gd name="T17" fmla="*/ 67 w 6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57">
                  <a:moveTo>
                    <a:pt x="62" y="0"/>
                  </a:moveTo>
                  <a:lnTo>
                    <a:pt x="0" y="153"/>
                  </a:lnTo>
                  <a:lnTo>
                    <a:pt x="6" y="157"/>
                  </a:lnTo>
                  <a:lnTo>
                    <a:pt x="67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2" name="Freeform 112">
              <a:extLst>
                <a:ext uri="{FF2B5EF4-FFF2-40B4-BE49-F238E27FC236}">
                  <a16:creationId xmlns:a16="http://schemas.microsoft.com/office/drawing/2014/main" id="{17C936B4-0268-43A7-8FA1-1CF050EE1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484"/>
              <a:ext cx="44" cy="61"/>
            </a:xfrm>
            <a:custGeom>
              <a:avLst/>
              <a:gdLst>
                <a:gd name="T0" fmla="*/ 42 w 44"/>
                <a:gd name="T1" fmla="*/ 0 h 61"/>
                <a:gd name="T2" fmla="*/ 0 w 44"/>
                <a:gd name="T3" fmla="*/ 42 h 61"/>
                <a:gd name="T4" fmla="*/ 0 w 44"/>
                <a:gd name="T5" fmla="*/ 42 h 61"/>
                <a:gd name="T6" fmla="*/ 0 w 44"/>
                <a:gd name="T7" fmla="*/ 42 h 61"/>
                <a:gd name="T8" fmla="*/ 2 w 44"/>
                <a:gd name="T9" fmla="*/ 42 h 61"/>
                <a:gd name="T10" fmla="*/ 4 w 44"/>
                <a:gd name="T11" fmla="*/ 42 h 61"/>
                <a:gd name="T12" fmla="*/ 6 w 44"/>
                <a:gd name="T13" fmla="*/ 42 h 61"/>
                <a:gd name="T14" fmla="*/ 7 w 44"/>
                <a:gd name="T15" fmla="*/ 42 h 61"/>
                <a:gd name="T16" fmla="*/ 9 w 44"/>
                <a:gd name="T17" fmla="*/ 42 h 61"/>
                <a:gd name="T18" fmla="*/ 9 w 44"/>
                <a:gd name="T19" fmla="*/ 42 h 61"/>
                <a:gd name="T20" fmla="*/ 11 w 44"/>
                <a:gd name="T21" fmla="*/ 42 h 61"/>
                <a:gd name="T22" fmla="*/ 13 w 44"/>
                <a:gd name="T23" fmla="*/ 44 h 61"/>
                <a:gd name="T24" fmla="*/ 15 w 44"/>
                <a:gd name="T25" fmla="*/ 44 h 61"/>
                <a:gd name="T26" fmla="*/ 17 w 44"/>
                <a:gd name="T27" fmla="*/ 44 h 61"/>
                <a:gd name="T28" fmla="*/ 17 w 44"/>
                <a:gd name="T29" fmla="*/ 44 h 61"/>
                <a:gd name="T30" fmla="*/ 19 w 44"/>
                <a:gd name="T31" fmla="*/ 44 h 61"/>
                <a:gd name="T32" fmla="*/ 21 w 44"/>
                <a:gd name="T33" fmla="*/ 44 h 61"/>
                <a:gd name="T34" fmla="*/ 23 w 44"/>
                <a:gd name="T35" fmla="*/ 46 h 61"/>
                <a:gd name="T36" fmla="*/ 23 w 44"/>
                <a:gd name="T37" fmla="*/ 46 h 61"/>
                <a:gd name="T38" fmla="*/ 25 w 44"/>
                <a:gd name="T39" fmla="*/ 46 h 61"/>
                <a:gd name="T40" fmla="*/ 27 w 44"/>
                <a:gd name="T41" fmla="*/ 48 h 61"/>
                <a:gd name="T42" fmla="*/ 29 w 44"/>
                <a:gd name="T43" fmla="*/ 48 h 61"/>
                <a:gd name="T44" fmla="*/ 29 w 44"/>
                <a:gd name="T45" fmla="*/ 48 h 61"/>
                <a:gd name="T46" fmla="*/ 31 w 44"/>
                <a:gd name="T47" fmla="*/ 50 h 61"/>
                <a:gd name="T48" fmla="*/ 32 w 44"/>
                <a:gd name="T49" fmla="*/ 50 h 61"/>
                <a:gd name="T50" fmla="*/ 32 w 44"/>
                <a:gd name="T51" fmla="*/ 52 h 61"/>
                <a:gd name="T52" fmla="*/ 34 w 44"/>
                <a:gd name="T53" fmla="*/ 52 h 61"/>
                <a:gd name="T54" fmla="*/ 36 w 44"/>
                <a:gd name="T55" fmla="*/ 54 h 61"/>
                <a:gd name="T56" fmla="*/ 36 w 44"/>
                <a:gd name="T57" fmla="*/ 54 h 61"/>
                <a:gd name="T58" fmla="*/ 38 w 44"/>
                <a:gd name="T59" fmla="*/ 56 h 61"/>
                <a:gd name="T60" fmla="*/ 40 w 44"/>
                <a:gd name="T61" fmla="*/ 56 h 61"/>
                <a:gd name="T62" fmla="*/ 40 w 44"/>
                <a:gd name="T63" fmla="*/ 57 h 61"/>
                <a:gd name="T64" fmla="*/ 42 w 44"/>
                <a:gd name="T65" fmla="*/ 57 h 61"/>
                <a:gd name="T66" fmla="*/ 42 w 44"/>
                <a:gd name="T67" fmla="*/ 59 h 61"/>
                <a:gd name="T68" fmla="*/ 44 w 44"/>
                <a:gd name="T69" fmla="*/ 61 h 61"/>
                <a:gd name="T70" fmla="*/ 42 w 44"/>
                <a:gd name="T71" fmla="*/ 0 h 61"/>
                <a:gd name="T72" fmla="*/ 42 w 44"/>
                <a:gd name="T73" fmla="*/ 0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61"/>
                <a:gd name="T113" fmla="*/ 44 w 44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61">
                  <a:moveTo>
                    <a:pt x="42" y="0"/>
                  </a:move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Freeform 113">
              <a:extLst>
                <a:ext uri="{FF2B5EF4-FFF2-40B4-BE49-F238E27FC236}">
                  <a16:creationId xmlns:a16="http://schemas.microsoft.com/office/drawing/2014/main" id="{7BF71185-2C33-465A-8C13-5159F25D6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20"/>
              <a:ext cx="46" cy="62"/>
            </a:xfrm>
            <a:custGeom>
              <a:avLst/>
              <a:gdLst>
                <a:gd name="T0" fmla="*/ 2 w 46"/>
                <a:gd name="T1" fmla="*/ 62 h 62"/>
                <a:gd name="T2" fmla="*/ 0 w 46"/>
                <a:gd name="T3" fmla="*/ 0 h 62"/>
                <a:gd name="T4" fmla="*/ 0 w 46"/>
                <a:gd name="T5" fmla="*/ 0 h 62"/>
                <a:gd name="T6" fmla="*/ 2 w 46"/>
                <a:gd name="T7" fmla="*/ 2 h 62"/>
                <a:gd name="T8" fmla="*/ 2 w 46"/>
                <a:gd name="T9" fmla="*/ 4 h 62"/>
                <a:gd name="T10" fmla="*/ 4 w 46"/>
                <a:gd name="T11" fmla="*/ 4 h 62"/>
                <a:gd name="T12" fmla="*/ 6 w 46"/>
                <a:gd name="T13" fmla="*/ 6 h 62"/>
                <a:gd name="T14" fmla="*/ 6 w 46"/>
                <a:gd name="T15" fmla="*/ 6 h 62"/>
                <a:gd name="T16" fmla="*/ 8 w 46"/>
                <a:gd name="T17" fmla="*/ 8 h 62"/>
                <a:gd name="T18" fmla="*/ 10 w 46"/>
                <a:gd name="T19" fmla="*/ 8 h 62"/>
                <a:gd name="T20" fmla="*/ 10 w 46"/>
                <a:gd name="T21" fmla="*/ 10 h 62"/>
                <a:gd name="T22" fmla="*/ 12 w 46"/>
                <a:gd name="T23" fmla="*/ 10 h 62"/>
                <a:gd name="T24" fmla="*/ 14 w 46"/>
                <a:gd name="T25" fmla="*/ 12 h 62"/>
                <a:gd name="T26" fmla="*/ 14 w 46"/>
                <a:gd name="T27" fmla="*/ 12 h 62"/>
                <a:gd name="T28" fmla="*/ 16 w 46"/>
                <a:gd name="T29" fmla="*/ 14 h 62"/>
                <a:gd name="T30" fmla="*/ 18 w 46"/>
                <a:gd name="T31" fmla="*/ 14 h 62"/>
                <a:gd name="T32" fmla="*/ 18 w 46"/>
                <a:gd name="T33" fmla="*/ 14 h 62"/>
                <a:gd name="T34" fmla="*/ 20 w 46"/>
                <a:gd name="T35" fmla="*/ 16 h 62"/>
                <a:gd name="T36" fmla="*/ 21 w 46"/>
                <a:gd name="T37" fmla="*/ 16 h 62"/>
                <a:gd name="T38" fmla="*/ 23 w 46"/>
                <a:gd name="T39" fmla="*/ 16 h 62"/>
                <a:gd name="T40" fmla="*/ 23 w 46"/>
                <a:gd name="T41" fmla="*/ 16 h 62"/>
                <a:gd name="T42" fmla="*/ 25 w 46"/>
                <a:gd name="T43" fmla="*/ 17 h 62"/>
                <a:gd name="T44" fmla="*/ 27 w 46"/>
                <a:gd name="T45" fmla="*/ 17 h 62"/>
                <a:gd name="T46" fmla="*/ 29 w 46"/>
                <a:gd name="T47" fmla="*/ 17 h 62"/>
                <a:gd name="T48" fmla="*/ 29 w 46"/>
                <a:gd name="T49" fmla="*/ 17 h 62"/>
                <a:gd name="T50" fmla="*/ 31 w 46"/>
                <a:gd name="T51" fmla="*/ 17 h 62"/>
                <a:gd name="T52" fmla="*/ 33 w 46"/>
                <a:gd name="T53" fmla="*/ 17 h 62"/>
                <a:gd name="T54" fmla="*/ 35 w 46"/>
                <a:gd name="T55" fmla="*/ 19 h 62"/>
                <a:gd name="T56" fmla="*/ 37 w 46"/>
                <a:gd name="T57" fmla="*/ 19 h 62"/>
                <a:gd name="T58" fmla="*/ 37 w 46"/>
                <a:gd name="T59" fmla="*/ 19 h 62"/>
                <a:gd name="T60" fmla="*/ 39 w 46"/>
                <a:gd name="T61" fmla="*/ 19 h 62"/>
                <a:gd name="T62" fmla="*/ 41 w 46"/>
                <a:gd name="T63" fmla="*/ 19 h 62"/>
                <a:gd name="T64" fmla="*/ 43 w 46"/>
                <a:gd name="T65" fmla="*/ 19 h 62"/>
                <a:gd name="T66" fmla="*/ 44 w 46"/>
                <a:gd name="T67" fmla="*/ 19 h 62"/>
                <a:gd name="T68" fmla="*/ 46 w 46"/>
                <a:gd name="T69" fmla="*/ 19 h 62"/>
                <a:gd name="T70" fmla="*/ 2 w 46"/>
                <a:gd name="T71" fmla="*/ 62 h 62"/>
                <a:gd name="T72" fmla="*/ 2 w 46"/>
                <a:gd name="T73" fmla="*/ 62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2"/>
                <a:gd name="T113" fmla="*/ 46 w 46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2">
                  <a:moveTo>
                    <a:pt x="2" y="6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Freeform 114">
              <a:extLst>
                <a:ext uri="{FF2B5EF4-FFF2-40B4-BE49-F238E27FC236}">
                  <a16:creationId xmlns:a16="http://schemas.microsoft.com/office/drawing/2014/main" id="{ACD47617-355D-44AF-8C8F-8AA384C51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449"/>
              <a:ext cx="88" cy="208"/>
            </a:xfrm>
            <a:custGeom>
              <a:avLst/>
              <a:gdLst>
                <a:gd name="T0" fmla="*/ 81 w 88"/>
                <a:gd name="T1" fmla="*/ 0 h 208"/>
                <a:gd name="T2" fmla="*/ 0 w 88"/>
                <a:gd name="T3" fmla="*/ 206 h 208"/>
                <a:gd name="T4" fmla="*/ 6 w 88"/>
                <a:gd name="T5" fmla="*/ 208 h 208"/>
                <a:gd name="T6" fmla="*/ 88 w 88"/>
                <a:gd name="T7" fmla="*/ 4 h 208"/>
                <a:gd name="T8" fmla="*/ 81 w 88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208"/>
                <a:gd name="T17" fmla="*/ 88 w 88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208">
                  <a:moveTo>
                    <a:pt x="81" y="0"/>
                  </a:moveTo>
                  <a:lnTo>
                    <a:pt x="0" y="206"/>
                  </a:lnTo>
                  <a:lnTo>
                    <a:pt x="6" y="208"/>
                  </a:lnTo>
                  <a:lnTo>
                    <a:pt x="88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5" name="Freeform 115">
              <a:extLst>
                <a:ext uri="{FF2B5EF4-FFF2-40B4-BE49-F238E27FC236}">
                  <a16:creationId xmlns:a16="http://schemas.microsoft.com/office/drawing/2014/main" id="{C4573C4E-9563-4A49-B6C4-CAF52879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424"/>
              <a:ext cx="44" cy="62"/>
            </a:xfrm>
            <a:custGeom>
              <a:avLst/>
              <a:gdLst>
                <a:gd name="T0" fmla="*/ 44 w 44"/>
                <a:gd name="T1" fmla="*/ 0 h 62"/>
                <a:gd name="T2" fmla="*/ 0 w 44"/>
                <a:gd name="T3" fmla="*/ 45 h 62"/>
                <a:gd name="T4" fmla="*/ 0 w 44"/>
                <a:gd name="T5" fmla="*/ 45 h 62"/>
                <a:gd name="T6" fmla="*/ 2 w 44"/>
                <a:gd name="T7" fmla="*/ 45 h 62"/>
                <a:gd name="T8" fmla="*/ 4 w 44"/>
                <a:gd name="T9" fmla="*/ 45 h 62"/>
                <a:gd name="T10" fmla="*/ 6 w 44"/>
                <a:gd name="T11" fmla="*/ 45 h 62"/>
                <a:gd name="T12" fmla="*/ 6 w 44"/>
                <a:gd name="T13" fmla="*/ 45 h 62"/>
                <a:gd name="T14" fmla="*/ 7 w 44"/>
                <a:gd name="T15" fmla="*/ 45 h 62"/>
                <a:gd name="T16" fmla="*/ 9 w 44"/>
                <a:gd name="T17" fmla="*/ 45 h 62"/>
                <a:gd name="T18" fmla="*/ 11 w 44"/>
                <a:gd name="T19" fmla="*/ 45 h 62"/>
                <a:gd name="T20" fmla="*/ 13 w 44"/>
                <a:gd name="T21" fmla="*/ 45 h 62"/>
                <a:gd name="T22" fmla="*/ 13 w 44"/>
                <a:gd name="T23" fmla="*/ 45 h 62"/>
                <a:gd name="T24" fmla="*/ 15 w 44"/>
                <a:gd name="T25" fmla="*/ 45 h 62"/>
                <a:gd name="T26" fmla="*/ 17 w 44"/>
                <a:gd name="T27" fmla="*/ 46 h 62"/>
                <a:gd name="T28" fmla="*/ 19 w 44"/>
                <a:gd name="T29" fmla="*/ 46 h 62"/>
                <a:gd name="T30" fmla="*/ 21 w 44"/>
                <a:gd name="T31" fmla="*/ 46 h 62"/>
                <a:gd name="T32" fmla="*/ 21 w 44"/>
                <a:gd name="T33" fmla="*/ 46 h 62"/>
                <a:gd name="T34" fmla="*/ 23 w 44"/>
                <a:gd name="T35" fmla="*/ 46 h 62"/>
                <a:gd name="T36" fmla="*/ 25 w 44"/>
                <a:gd name="T37" fmla="*/ 48 h 62"/>
                <a:gd name="T38" fmla="*/ 27 w 44"/>
                <a:gd name="T39" fmla="*/ 48 h 62"/>
                <a:gd name="T40" fmla="*/ 27 w 44"/>
                <a:gd name="T41" fmla="*/ 48 h 62"/>
                <a:gd name="T42" fmla="*/ 29 w 44"/>
                <a:gd name="T43" fmla="*/ 50 h 62"/>
                <a:gd name="T44" fmla="*/ 30 w 44"/>
                <a:gd name="T45" fmla="*/ 50 h 62"/>
                <a:gd name="T46" fmla="*/ 30 w 44"/>
                <a:gd name="T47" fmla="*/ 50 h 62"/>
                <a:gd name="T48" fmla="*/ 32 w 44"/>
                <a:gd name="T49" fmla="*/ 52 h 62"/>
                <a:gd name="T50" fmla="*/ 34 w 44"/>
                <a:gd name="T51" fmla="*/ 52 h 62"/>
                <a:gd name="T52" fmla="*/ 34 w 44"/>
                <a:gd name="T53" fmla="*/ 54 h 62"/>
                <a:gd name="T54" fmla="*/ 36 w 44"/>
                <a:gd name="T55" fmla="*/ 54 h 62"/>
                <a:gd name="T56" fmla="*/ 38 w 44"/>
                <a:gd name="T57" fmla="*/ 56 h 62"/>
                <a:gd name="T58" fmla="*/ 38 w 44"/>
                <a:gd name="T59" fmla="*/ 56 h 62"/>
                <a:gd name="T60" fmla="*/ 40 w 44"/>
                <a:gd name="T61" fmla="*/ 58 h 62"/>
                <a:gd name="T62" fmla="*/ 42 w 44"/>
                <a:gd name="T63" fmla="*/ 58 h 62"/>
                <a:gd name="T64" fmla="*/ 42 w 44"/>
                <a:gd name="T65" fmla="*/ 60 h 62"/>
                <a:gd name="T66" fmla="*/ 44 w 44"/>
                <a:gd name="T67" fmla="*/ 62 h 62"/>
                <a:gd name="T68" fmla="*/ 44 w 44"/>
                <a:gd name="T69" fmla="*/ 62 h 62"/>
                <a:gd name="T70" fmla="*/ 44 w 44"/>
                <a:gd name="T71" fmla="*/ 0 h 62"/>
                <a:gd name="T72" fmla="*/ 44 w 44"/>
                <a:gd name="T73" fmla="*/ 0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62"/>
                <a:gd name="T113" fmla="*/ 44 w 44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62">
                  <a:moveTo>
                    <a:pt x="44" y="0"/>
                  </a:move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4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Freeform 116">
              <a:extLst>
                <a:ext uri="{FF2B5EF4-FFF2-40B4-BE49-F238E27FC236}">
                  <a16:creationId xmlns:a16="http://schemas.microsoft.com/office/drawing/2014/main" id="{01D5C360-9E2D-474E-8AA1-B177929F1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714"/>
              <a:ext cx="25" cy="54"/>
            </a:xfrm>
            <a:custGeom>
              <a:avLst/>
              <a:gdLst>
                <a:gd name="T0" fmla="*/ 19 w 25"/>
                <a:gd name="T1" fmla="*/ 0 h 54"/>
                <a:gd name="T2" fmla="*/ 25 w 25"/>
                <a:gd name="T3" fmla="*/ 4 h 54"/>
                <a:gd name="T4" fmla="*/ 6 w 25"/>
                <a:gd name="T5" fmla="*/ 54 h 54"/>
                <a:gd name="T6" fmla="*/ 0 w 25"/>
                <a:gd name="T7" fmla="*/ 52 h 54"/>
                <a:gd name="T8" fmla="*/ 19 w 2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19" y="0"/>
                  </a:moveTo>
                  <a:lnTo>
                    <a:pt x="25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Freeform 117">
              <a:extLst>
                <a:ext uri="{FF2B5EF4-FFF2-40B4-BE49-F238E27FC236}">
                  <a16:creationId xmlns:a16="http://schemas.microsoft.com/office/drawing/2014/main" id="{FC121121-B47E-4D0C-A51B-D69135CCE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634"/>
              <a:ext cx="25" cy="51"/>
            </a:xfrm>
            <a:custGeom>
              <a:avLst/>
              <a:gdLst>
                <a:gd name="T0" fmla="*/ 19 w 25"/>
                <a:gd name="T1" fmla="*/ 0 h 51"/>
                <a:gd name="T2" fmla="*/ 25 w 25"/>
                <a:gd name="T3" fmla="*/ 2 h 51"/>
                <a:gd name="T4" fmla="*/ 5 w 25"/>
                <a:gd name="T5" fmla="*/ 51 h 51"/>
                <a:gd name="T6" fmla="*/ 0 w 25"/>
                <a:gd name="T7" fmla="*/ 50 h 51"/>
                <a:gd name="T8" fmla="*/ 19 w 2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1"/>
                <a:gd name="T17" fmla="*/ 25 w 2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1">
                  <a:moveTo>
                    <a:pt x="19" y="0"/>
                  </a:moveTo>
                  <a:lnTo>
                    <a:pt x="25" y="2"/>
                  </a:lnTo>
                  <a:lnTo>
                    <a:pt x="5" y="51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Freeform 118">
              <a:extLst>
                <a:ext uri="{FF2B5EF4-FFF2-40B4-BE49-F238E27FC236}">
                  <a16:creationId xmlns:a16="http://schemas.microsoft.com/office/drawing/2014/main" id="{F89EA015-AC97-459D-9BD5-0631A8534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2551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Freeform 119">
              <a:extLst>
                <a:ext uri="{FF2B5EF4-FFF2-40B4-BE49-F238E27FC236}">
                  <a16:creationId xmlns:a16="http://schemas.microsoft.com/office/drawing/2014/main" id="{097B289D-1549-486F-BA13-403F6F91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2469"/>
              <a:ext cx="27" cy="53"/>
            </a:xfrm>
            <a:custGeom>
              <a:avLst/>
              <a:gdLst>
                <a:gd name="T0" fmla="*/ 19 w 27"/>
                <a:gd name="T1" fmla="*/ 0 h 53"/>
                <a:gd name="T2" fmla="*/ 27 w 27"/>
                <a:gd name="T3" fmla="*/ 1 h 53"/>
                <a:gd name="T4" fmla="*/ 6 w 27"/>
                <a:gd name="T5" fmla="*/ 53 h 53"/>
                <a:gd name="T6" fmla="*/ 0 w 27"/>
                <a:gd name="T7" fmla="*/ 49 h 53"/>
                <a:gd name="T8" fmla="*/ 19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19" y="0"/>
                  </a:moveTo>
                  <a:lnTo>
                    <a:pt x="27" y="1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120">
              <a:extLst>
                <a:ext uri="{FF2B5EF4-FFF2-40B4-BE49-F238E27FC236}">
                  <a16:creationId xmlns:a16="http://schemas.microsoft.com/office/drawing/2014/main" id="{9FB93AD9-E544-4D36-A5A5-E15848AD9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2386"/>
              <a:ext cx="26" cy="54"/>
            </a:xfrm>
            <a:custGeom>
              <a:avLst/>
              <a:gdLst>
                <a:gd name="T0" fmla="*/ 19 w 26"/>
                <a:gd name="T1" fmla="*/ 0 h 54"/>
                <a:gd name="T2" fmla="*/ 26 w 26"/>
                <a:gd name="T3" fmla="*/ 4 h 54"/>
                <a:gd name="T4" fmla="*/ 5 w 26"/>
                <a:gd name="T5" fmla="*/ 54 h 54"/>
                <a:gd name="T6" fmla="*/ 0 w 26"/>
                <a:gd name="T7" fmla="*/ 52 h 54"/>
                <a:gd name="T8" fmla="*/ 19 w 26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4"/>
                <a:gd name="T17" fmla="*/ 26 w 2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4">
                  <a:moveTo>
                    <a:pt x="19" y="0"/>
                  </a:moveTo>
                  <a:lnTo>
                    <a:pt x="26" y="4"/>
                  </a:lnTo>
                  <a:lnTo>
                    <a:pt x="5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121">
              <a:extLst>
                <a:ext uri="{FF2B5EF4-FFF2-40B4-BE49-F238E27FC236}">
                  <a16:creationId xmlns:a16="http://schemas.microsoft.com/office/drawing/2014/main" id="{896F1ECC-4271-45B7-870B-2E1D83156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305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122">
              <a:extLst>
                <a:ext uri="{FF2B5EF4-FFF2-40B4-BE49-F238E27FC236}">
                  <a16:creationId xmlns:a16="http://schemas.microsoft.com/office/drawing/2014/main" id="{97970B07-03A0-4EF5-90EC-6585AA06A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2254"/>
              <a:ext cx="13" cy="21"/>
            </a:xfrm>
            <a:custGeom>
              <a:avLst/>
              <a:gdLst>
                <a:gd name="T0" fmla="*/ 7 w 13"/>
                <a:gd name="T1" fmla="*/ 0 h 21"/>
                <a:gd name="T2" fmla="*/ 0 w 13"/>
                <a:gd name="T3" fmla="*/ 19 h 21"/>
                <a:gd name="T4" fmla="*/ 6 w 13"/>
                <a:gd name="T5" fmla="*/ 21 h 21"/>
                <a:gd name="T6" fmla="*/ 13 w 13"/>
                <a:gd name="T7" fmla="*/ 3 h 21"/>
                <a:gd name="T8" fmla="*/ 7 w 1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7" y="0"/>
                  </a:moveTo>
                  <a:lnTo>
                    <a:pt x="0" y="19"/>
                  </a:lnTo>
                  <a:lnTo>
                    <a:pt x="6" y="21"/>
                  </a:lnTo>
                  <a:lnTo>
                    <a:pt x="13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Line 123">
              <a:extLst>
                <a:ext uri="{FF2B5EF4-FFF2-40B4-BE49-F238E27FC236}">
                  <a16:creationId xmlns:a16="http://schemas.microsoft.com/office/drawing/2014/main" id="{0FABAC4D-FD93-43D6-B358-968A4C659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" y="3113"/>
              <a:ext cx="2200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124">
              <a:extLst>
                <a:ext uri="{FF2B5EF4-FFF2-40B4-BE49-F238E27FC236}">
                  <a16:creationId xmlns:a16="http://schemas.microsoft.com/office/drawing/2014/main" id="{813DD10C-4FC8-4892-8216-A7276C871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2231"/>
              <a:ext cx="1438" cy="589"/>
            </a:xfrm>
            <a:custGeom>
              <a:avLst/>
              <a:gdLst>
                <a:gd name="T0" fmla="*/ 0 w 1438"/>
                <a:gd name="T1" fmla="*/ 17 h 589"/>
                <a:gd name="T2" fmla="*/ 1430 w 1438"/>
                <a:gd name="T3" fmla="*/ 589 h 589"/>
                <a:gd name="T4" fmla="*/ 1438 w 1438"/>
                <a:gd name="T5" fmla="*/ 572 h 589"/>
                <a:gd name="T6" fmla="*/ 6 w 1438"/>
                <a:gd name="T7" fmla="*/ 0 h 589"/>
                <a:gd name="T8" fmla="*/ 0 w 1438"/>
                <a:gd name="T9" fmla="*/ 17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"/>
                <a:gd name="T16" fmla="*/ 0 h 589"/>
                <a:gd name="T17" fmla="*/ 1438 w 1438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" h="589">
                  <a:moveTo>
                    <a:pt x="0" y="17"/>
                  </a:moveTo>
                  <a:lnTo>
                    <a:pt x="1430" y="589"/>
                  </a:lnTo>
                  <a:lnTo>
                    <a:pt x="1438" y="572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125">
              <a:extLst>
                <a:ext uri="{FF2B5EF4-FFF2-40B4-BE49-F238E27FC236}">
                  <a16:creationId xmlns:a16="http://schemas.microsoft.com/office/drawing/2014/main" id="{D637CCD0-7801-4331-8B07-6E7961DB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2073"/>
              <a:ext cx="1437" cy="589"/>
            </a:xfrm>
            <a:custGeom>
              <a:avLst/>
              <a:gdLst>
                <a:gd name="T0" fmla="*/ 0 w 1437"/>
                <a:gd name="T1" fmla="*/ 17 h 589"/>
                <a:gd name="T2" fmla="*/ 1431 w 1437"/>
                <a:gd name="T3" fmla="*/ 589 h 589"/>
                <a:gd name="T4" fmla="*/ 1437 w 1437"/>
                <a:gd name="T5" fmla="*/ 572 h 589"/>
                <a:gd name="T6" fmla="*/ 7 w 1437"/>
                <a:gd name="T7" fmla="*/ 0 h 589"/>
                <a:gd name="T8" fmla="*/ 0 w 1437"/>
                <a:gd name="T9" fmla="*/ 17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7"/>
                <a:gd name="T16" fmla="*/ 0 h 589"/>
                <a:gd name="T17" fmla="*/ 1437 w 1437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7" h="589">
                  <a:moveTo>
                    <a:pt x="0" y="17"/>
                  </a:moveTo>
                  <a:lnTo>
                    <a:pt x="1431" y="589"/>
                  </a:lnTo>
                  <a:lnTo>
                    <a:pt x="1437" y="572"/>
                  </a:lnTo>
                  <a:lnTo>
                    <a:pt x="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126">
              <a:extLst>
                <a:ext uri="{FF2B5EF4-FFF2-40B4-BE49-F238E27FC236}">
                  <a16:creationId xmlns:a16="http://schemas.microsoft.com/office/drawing/2014/main" id="{B6D52254-1F8D-4601-B5B1-1E4AF8FF7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1708"/>
              <a:ext cx="1440" cy="590"/>
            </a:xfrm>
            <a:custGeom>
              <a:avLst/>
              <a:gdLst>
                <a:gd name="T0" fmla="*/ 0 w 1440"/>
                <a:gd name="T1" fmla="*/ 18 h 590"/>
                <a:gd name="T2" fmla="*/ 1432 w 1440"/>
                <a:gd name="T3" fmla="*/ 590 h 590"/>
                <a:gd name="T4" fmla="*/ 1440 w 1440"/>
                <a:gd name="T5" fmla="*/ 572 h 590"/>
                <a:gd name="T6" fmla="*/ 8 w 1440"/>
                <a:gd name="T7" fmla="*/ 0 h 590"/>
                <a:gd name="T8" fmla="*/ 0 w 1440"/>
                <a:gd name="T9" fmla="*/ 18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0"/>
                <a:gd name="T16" fmla="*/ 0 h 590"/>
                <a:gd name="T17" fmla="*/ 1440 w 1440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0" h="590">
                  <a:moveTo>
                    <a:pt x="0" y="18"/>
                  </a:moveTo>
                  <a:lnTo>
                    <a:pt x="1432" y="590"/>
                  </a:lnTo>
                  <a:lnTo>
                    <a:pt x="1440" y="57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127">
              <a:extLst>
                <a:ext uri="{FF2B5EF4-FFF2-40B4-BE49-F238E27FC236}">
                  <a16:creationId xmlns:a16="http://schemas.microsoft.com/office/drawing/2014/main" id="{9F00020B-F8A7-4256-AD2D-A76E969B1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1866"/>
              <a:ext cx="1438" cy="587"/>
            </a:xfrm>
            <a:custGeom>
              <a:avLst/>
              <a:gdLst>
                <a:gd name="T0" fmla="*/ 0 w 1438"/>
                <a:gd name="T1" fmla="*/ 15 h 587"/>
                <a:gd name="T2" fmla="*/ 1430 w 1438"/>
                <a:gd name="T3" fmla="*/ 587 h 587"/>
                <a:gd name="T4" fmla="*/ 1438 w 1438"/>
                <a:gd name="T5" fmla="*/ 572 h 587"/>
                <a:gd name="T6" fmla="*/ 6 w 1438"/>
                <a:gd name="T7" fmla="*/ 0 h 587"/>
                <a:gd name="T8" fmla="*/ 0 w 1438"/>
                <a:gd name="T9" fmla="*/ 15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"/>
                <a:gd name="T16" fmla="*/ 0 h 587"/>
                <a:gd name="T17" fmla="*/ 1438 w 1438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" h="587">
                  <a:moveTo>
                    <a:pt x="0" y="15"/>
                  </a:moveTo>
                  <a:lnTo>
                    <a:pt x="1430" y="587"/>
                  </a:lnTo>
                  <a:lnTo>
                    <a:pt x="1438" y="572"/>
                  </a:lnTo>
                  <a:lnTo>
                    <a:pt x="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8" name="Freeform 128">
              <a:extLst>
                <a:ext uri="{FF2B5EF4-FFF2-40B4-BE49-F238E27FC236}">
                  <a16:creationId xmlns:a16="http://schemas.microsoft.com/office/drawing/2014/main" id="{36C53393-4DA4-48E6-A967-B61565C02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54"/>
              <a:ext cx="48" cy="56"/>
            </a:xfrm>
            <a:custGeom>
              <a:avLst/>
              <a:gdLst>
                <a:gd name="T0" fmla="*/ 25 w 48"/>
                <a:gd name="T1" fmla="*/ 56 h 56"/>
                <a:gd name="T2" fmla="*/ 0 w 48"/>
                <a:gd name="T3" fmla="*/ 0 h 56"/>
                <a:gd name="T4" fmla="*/ 0 w 48"/>
                <a:gd name="T5" fmla="*/ 0 h 56"/>
                <a:gd name="T6" fmla="*/ 1 w 48"/>
                <a:gd name="T7" fmla="*/ 0 h 56"/>
                <a:gd name="T8" fmla="*/ 3 w 48"/>
                <a:gd name="T9" fmla="*/ 2 h 56"/>
                <a:gd name="T10" fmla="*/ 3 w 48"/>
                <a:gd name="T11" fmla="*/ 2 h 56"/>
                <a:gd name="T12" fmla="*/ 5 w 48"/>
                <a:gd name="T13" fmla="*/ 2 h 56"/>
                <a:gd name="T14" fmla="*/ 7 w 48"/>
                <a:gd name="T15" fmla="*/ 2 h 56"/>
                <a:gd name="T16" fmla="*/ 9 w 48"/>
                <a:gd name="T17" fmla="*/ 4 h 56"/>
                <a:gd name="T18" fmla="*/ 11 w 48"/>
                <a:gd name="T19" fmla="*/ 4 h 56"/>
                <a:gd name="T20" fmla="*/ 11 w 48"/>
                <a:gd name="T21" fmla="*/ 4 h 56"/>
                <a:gd name="T22" fmla="*/ 13 w 48"/>
                <a:gd name="T23" fmla="*/ 4 h 56"/>
                <a:gd name="T24" fmla="*/ 15 w 48"/>
                <a:gd name="T25" fmla="*/ 6 h 56"/>
                <a:gd name="T26" fmla="*/ 17 w 48"/>
                <a:gd name="T27" fmla="*/ 6 h 56"/>
                <a:gd name="T28" fmla="*/ 19 w 48"/>
                <a:gd name="T29" fmla="*/ 6 h 56"/>
                <a:gd name="T30" fmla="*/ 19 w 48"/>
                <a:gd name="T31" fmla="*/ 6 h 56"/>
                <a:gd name="T32" fmla="*/ 21 w 48"/>
                <a:gd name="T33" fmla="*/ 6 h 56"/>
                <a:gd name="T34" fmla="*/ 23 w 48"/>
                <a:gd name="T35" fmla="*/ 6 h 56"/>
                <a:gd name="T36" fmla="*/ 25 w 48"/>
                <a:gd name="T37" fmla="*/ 6 h 56"/>
                <a:gd name="T38" fmla="*/ 25 w 48"/>
                <a:gd name="T39" fmla="*/ 6 h 56"/>
                <a:gd name="T40" fmla="*/ 26 w 48"/>
                <a:gd name="T41" fmla="*/ 6 h 56"/>
                <a:gd name="T42" fmla="*/ 28 w 48"/>
                <a:gd name="T43" fmla="*/ 6 h 56"/>
                <a:gd name="T44" fmla="*/ 30 w 48"/>
                <a:gd name="T45" fmla="*/ 6 h 56"/>
                <a:gd name="T46" fmla="*/ 32 w 48"/>
                <a:gd name="T47" fmla="*/ 6 h 56"/>
                <a:gd name="T48" fmla="*/ 32 w 48"/>
                <a:gd name="T49" fmla="*/ 6 h 56"/>
                <a:gd name="T50" fmla="*/ 34 w 48"/>
                <a:gd name="T51" fmla="*/ 4 h 56"/>
                <a:gd name="T52" fmla="*/ 36 w 48"/>
                <a:gd name="T53" fmla="*/ 4 h 56"/>
                <a:gd name="T54" fmla="*/ 38 w 48"/>
                <a:gd name="T55" fmla="*/ 4 h 56"/>
                <a:gd name="T56" fmla="*/ 40 w 48"/>
                <a:gd name="T57" fmla="*/ 4 h 56"/>
                <a:gd name="T58" fmla="*/ 40 w 48"/>
                <a:gd name="T59" fmla="*/ 2 h 56"/>
                <a:gd name="T60" fmla="*/ 42 w 48"/>
                <a:gd name="T61" fmla="*/ 2 h 56"/>
                <a:gd name="T62" fmla="*/ 44 w 48"/>
                <a:gd name="T63" fmla="*/ 2 h 56"/>
                <a:gd name="T64" fmla="*/ 46 w 48"/>
                <a:gd name="T65" fmla="*/ 2 h 56"/>
                <a:gd name="T66" fmla="*/ 46 w 48"/>
                <a:gd name="T67" fmla="*/ 0 h 56"/>
                <a:gd name="T68" fmla="*/ 48 w 48"/>
                <a:gd name="T69" fmla="*/ 0 h 56"/>
                <a:gd name="T70" fmla="*/ 25 w 48"/>
                <a:gd name="T71" fmla="*/ 56 h 56"/>
                <a:gd name="T72" fmla="*/ 25 w 48"/>
                <a:gd name="T73" fmla="*/ 56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6"/>
                <a:gd name="T113" fmla="*/ 48 w 48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6">
                  <a:moveTo>
                    <a:pt x="25" y="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Rectangle 129">
              <a:extLst>
                <a:ext uri="{FF2B5EF4-FFF2-40B4-BE49-F238E27FC236}">
                  <a16:creationId xmlns:a16="http://schemas.microsoft.com/office/drawing/2014/main" id="{D05E43C6-B0AC-4224-98D3-0ACE9C47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012"/>
              <a:ext cx="5" cy="106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780" name="Freeform 130">
              <a:extLst>
                <a:ext uri="{FF2B5EF4-FFF2-40B4-BE49-F238E27FC236}">
                  <a16:creationId xmlns:a16="http://schemas.microsoft.com/office/drawing/2014/main" id="{190025F3-4893-4E6F-A12A-E50379818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1983"/>
              <a:ext cx="48" cy="56"/>
            </a:xfrm>
            <a:custGeom>
              <a:avLst/>
              <a:gdLst>
                <a:gd name="T0" fmla="*/ 25 w 48"/>
                <a:gd name="T1" fmla="*/ 0 h 56"/>
                <a:gd name="T2" fmla="*/ 0 w 48"/>
                <a:gd name="T3" fmla="*/ 56 h 56"/>
                <a:gd name="T4" fmla="*/ 0 w 48"/>
                <a:gd name="T5" fmla="*/ 56 h 56"/>
                <a:gd name="T6" fmla="*/ 1 w 48"/>
                <a:gd name="T7" fmla="*/ 56 h 56"/>
                <a:gd name="T8" fmla="*/ 3 w 48"/>
                <a:gd name="T9" fmla="*/ 54 h 56"/>
                <a:gd name="T10" fmla="*/ 3 w 48"/>
                <a:gd name="T11" fmla="*/ 54 h 56"/>
                <a:gd name="T12" fmla="*/ 5 w 48"/>
                <a:gd name="T13" fmla="*/ 54 h 56"/>
                <a:gd name="T14" fmla="*/ 7 w 48"/>
                <a:gd name="T15" fmla="*/ 54 h 56"/>
                <a:gd name="T16" fmla="*/ 9 w 48"/>
                <a:gd name="T17" fmla="*/ 52 h 56"/>
                <a:gd name="T18" fmla="*/ 11 w 48"/>
                <a:gd name="T19" fmla="*/ 52 h 56"/>
                <a:gd name="T20" fmla="*/ 11 w 48"/>
                <a:gd name="T21" fmla="*/ 52 h 56"/>
                <a:gd name="T22" fmla="*/ 13 w 48"/>
                <a:gd name="T23" fmla="*/ 52 h 56"/>
                <a:gd name="T24" fmla="*/ 15 w 48"/>
                <a:gd name="T25" fmla="*/ 50 h 56"/>
                <a:gd name="T26" fmla="*/ 17 w 48"/>
                <a:gd name="T27" fmla="*/ 50 h 56"/>
                <a:gd name="T28" fmla="*/ 19 w 48"/>
                <a:gd name="T29" fmla="*/ 50 h 56"/>
                <a:gd name="T30" fmla="*/ 19 w 48"/>
                <a:gd name="T31" fmla="*/ 50 h 56"/>
                <a:gd name="T32" fmla="*/ 21 w 48"/>
                <a:gd name="T33" fmla="*/ 50 h 56"/>
                <a:gd name="T34" fmla="*/ 23 w 48"/>
                <a:gd name="T35" fmla="*/ 50 h 56"/>
                <a:gd name="T36" fmla="*/ 25 w 48"/>
                <a:gd name="T37" fmla="*/ 50 h 56"/>
                <a:gd name="T38" fmla="*/ 25 w 48"/>
                <a:gd name="T39" fmla="*/ 50 h 56"/>
                <a:gd name="T40" fmla="*/ 26 w 48"/>
                <a:gd name="T41" fmla="*/ 50 h 56"/>
                <a:gd name="T42" fmla="*/ 28 w 48"/>
                <a:gd name="T43" fmla="*/ 50 h 56"/>
                <a:gd name="T44" fmla="*/ 30 w 48"/>
                <a:gd name="T45" fmla="*/ 50 h 56"/>
                <a:gd name="T46" fmla="*/ 32 w 48"/>
                <a:gd name="T47" fmla="*/ 50 h 56"/>
                <a:gd name="T48" fmla="*/ 32 w 48"/>
                <a:gd name="T49" fmla="*/ 50 h 56"/>
                <a:gd name="T50" fmla="*/ 34 w 48"/>
                <a:gd name="T51" fmla="*/ 52 h 56"/>
                <a:gd name="T52" fmla="*/ 36 w 48"/>
                <a:gd name="T53" fmla="*/ 52 h 56"/>
                <a:gd name="T54" fmla="*/ 38 w 48"/>
                <a:gd name="T55" fmla="*/ 52 h 56"/>
                <a:gd name="T56" fmla="*/ 40 w 48"/>
                <a:gd name="T57" fmla="*/ 52 h 56"/>
                <a:gd name="T58" fmla="*/ 40 w 48"/>
                <a:gd name="T59" fmla="*/ 54 h 56"/>
                <a:gd name="T60" fmla="*/ 42 w 48"/>
                <a:gd name="T61" fmla="*/ 54 h 56"/>
                <a:gd name="T62" fmla="*/ 44 w 48"/>
                <a:gd name="T63" fmla="*/ 54 h 56"/>
                <a:gd name="T64" fmla="*/ 46 w 48"/>
                <a:gd name="T65" fmla="*/ 54 h 56"/>
                <a:gd name="T66" fmla="*/ 46 w 48"/>
                <a:gd name="T67" fmla="*/ 56 h 56"/>
                <a:gd name="T68" fmla="*/ 48 w 48"/>
                <a:gd name="T69" fmla="*/ 56 h 56"/>
                <a:gd name="T70" fmla="*/ 25 w 48"/>
                <a:gd name="T71" fmla="*/ 0 h 56"/>
                <a:gd name="T72" fmla="*/ 25 w 48"/>
                <a:gd name="T73" fmla="*/ 0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6"/>
                <a:gd name="T113" fmla="*/ 48 w 48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6">
                  <a:moveTo>
                    <a:pt x="25" y="0"/>
                  </a:moveTo>
                  <a:lnTo>
                    <a:pt x="0" y="56"/>
                  </a:lnTo>
                  <a:lnTo>
                    <a:pt x="1" y="56"/>
                  </a:lnTo>
                  <a:lnTo>
                    <a:pt x="3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Freeform 131">
              <a:extLst>
                <a:ext uri="{FF2B5EF4-FFF2-40B4-BE49-F238E27FC236}">
                  <a16:creationId xmlns:a16="http://schemas.microsoft.com/office/drawing/2014/main" id="{4D48C9EE-0451-4882-ACD8-247D682B8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3056"/>
              <a:ext cx="48" cy="57"/>
            </a:xfrm>
            <a:custGeom>
              <a:avLst/>
              <a:gdLst>
                <a:gd name="T0" fmla="*/ 25 w 48"/>
                <a:gd name="T1" fmla="*/ 57 h 57"/>
                <a:gd name="T2" fmla="*/ 0 w 48"/>
                <a:gd name="T3" fmla="*/ 0 h 57"/>
                <a:gd name="T4" fmla="*/ 0 w 48"/>
                <a:gd name="T5" fmla="*/ 0 h 57"/>
                <a:gd name="T6" fmla="*/ 2 w 48"/>
                <a:gd name="T7" fmla="*/ 2 h 57"/>
                <a:gd name="T8" fmla="*/ 3 w 48"/>
                <a:gd name="T9" fmla="*/ 2 h 57"/>
                <a:gd name="T10" fmla="*/ 5 w 48"/>
                <a:gd name="T11" fmla="*/ 2 h 57"/>
                <a:gd name="T12" fmla="*/ 5 w 48"/>
                <a:gd name="T13" fmla="*/ 4 h 57"/>
                <a:gd name="T14" fmla="*/ 7 w 48"/>
                <a:gd name="T15" fmla="*/ 4 h 57"/>
                <a:gd name="T16" fmla="*/ 9 w 48"/>
                <a:gd name="T17" fmla="*/ 4 h 57"/>
                <a:gd name="T18" fmla="*/ 11 w 48"/>
                <a:gd name="T19" fmla="*/ 6 h 57"/>
                <a:gd name="T20" fmla="*/ 11 w 48"/>
                <a:gd name="T21" fmla="*/ 6 h 57"/>
                <a:gd name="T22" fmla="*/ 13 w 48"/>
                <a:gd name="T23" fmla="*/ 6 h 57"/>
                <a:gd name="T24" fmla="*/ 15 w 48"/>
                <a:gd name="T25" fmla="*/ 6 h 57"/>
                <a:gd name="T26" fmla="*/ 17 w 48"/>
                <a:gd name="T27" fmla="*/ 6 h 57"/>
                <a:gd name="T28" fmla="*/ 19 w 48"/>
                <a:gd name="T29" fmla="*/ 6 h 57"/>
                <a:gd name="T30" fmla="*/ 19 w 48"/>
                <a:gd name="T31" fmla="*/ 6 h 57"/>
                <a:gd name="T32" fmla="*/ 21 w 48"/>
                <a:gd name="T33" fmla="*/ 6 h 57"/>
                <a:gd name="T34" fmla="*/ 23 w 48"/>
                <a:gd name="T35" fmla="*/ 8 h 57"/>
                <a:gd name="T36" fmla="*/ 25 w 48"/>
                <a:gd name="T37" fmla="*/ 8 h 57"/>
                <a:gd name="T38" fmla="*/ 27 w 48"/>
                <a:gd name="T39" fmla="*/ 8 h 57"/>
                <a:gd name="T40" fmla="*/ 27 w 48"/>
                <a:gd name="T41" fmla="*/ 6 h 57"/>
                <a:gd name="T42" fmla="*/ 28 w 48"/>
                <a:gd name="T43" fmla="*/ 6 h 57"/>
                <a:gd name="T44" fmla="*/ 30 w 48"/>
                <a:gd name="T45" fmla="*/ 6 h 57"/>
                <a:gd name="T46" fmla="*/ 32 w 48"/>
                <a:gd name="T47" fmla="*/ 6 h 57"/>
                <a:gd name="T48" fmla="*/ 34 w 48"/>
                <a:gd name="T49" fmla="*/ 6 h 57"/>
                <a:gd name="T50" fmla="*/ 34 w 48"/>
                <a:gd name="T51" fmla="*/ 6 h 57"/>
                <a:gd name="T52" fmla="*/ 36 w 48"/>
                <a:gd name="T53" fmla="*/ 6 h 57"/>
                <a:gd name="T54" fmla="*/ 38 w 48"/>
                <a:gd name="T55" fmla="*/ 6 h 57"/>
                <a:gd name="T56" fmla="*/ 40 w 48"/>
                <a:gd name="T57" fmla="*/ 4 h 57"/>
                <a:gd name="T58" fmla="*/ 40 w 48"/>
                <a:gd name="T59" fmla="*/ 4 h 57"/>
                <a:gd name="T60" fmla="*/ 42 w 48"/>
                <a:gd name="T61" fmla="*/ 4 h 57"/>
                <a:gd name="T62" fmla="*/ 44 w 48"/>
                <a:gd name="T63" fmla="*/ 2 h 57"/>
                <a:gd name="T64" fmla="*/ 46 w 48"/>
                <a:gd name="T65" fmla="*/ 2 h 57"/>
                <a:gd name="T66" fmla="*/ 48 w 48"/>
                <a:gd name="T67" fmla="*/ 2 h 57"/>
                <a:gd name="T68" fmla="*/ 48 w 48"/>
                <a:gd name="T69" fmla="*/ 0 h 57"/>
                <a:gd name="T70" fmla="*/ 25 w 48"/>
                <a:gd name="T71" fmla="*/ 57 h 57"/>
                <a:gd name="T72" fmla="*/ 25 w 48"/>
                <a:gd name="T73" fmla="*/ 57 h 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7"/>
                <a:gd name="T113" fmla="*/ 48 w 48"/>
                <a:gd name="T114" fmla="*/ 57 h 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7">
                  <a:moveTo>
                    <a:pt x="25" y="5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Rectangle 132">
              <a:extLst>
                <a:ext uri="{FF2B5EF4-FFF2-40B4-BE49-F238E27FC236}">
                  <a16:creationId xmlns:a16="http://schemas.microsoft.com/office/drawing/2014/main" id="{9C3F15AE-0B9F-4BA3-A462-D2ACE8601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580"/>
              <a:ext cx="7" cy="50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783" name="Freeform 133">
              <a:extLst>
                <a:ext uri="{FF2B5EF4-FFF2-40B4-BE49-F238E27FC236}">
                  <a16:creationId xmlns:a16="http://schemas.microsoft.com/office/drawing/2014/main" id="{CBA2892D-9287-49A1-A56A-0982A858B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2551"/>
              <a:ext cx="48" cy="58"/>
            </a:xfrm>
            <a:custGeom>
              <a:avLst/>
              <a:gdLst>
                <a:gd name="T0" fmla="*/ 25 w 48"/>
                <a:gd name="T1" fmla="*/ 0 h 58"/>
                <a:gd name="T2" fmla="*/ 0 w 48"/>
                <a:gd name="T3" fmla="*/ 58 h 58"/>
                <a:gd name="T4" fmla="*/ 0 w 48"/>
                <a:gd name="T5" fmla="*/ 58 h 58"/>
                <a:gd name="T6" fmla="*/ 2 w 48"/>
                <a:gd name="T7" fmla="*/ 56 h 58"/>
                <a:gd name="T8" fmla="*/ 3 w 48"/>
                <a:gd name="T9" fmla="*/ 56 h 58"/>
                <a:gd name="T10" fmla="*/ 5 w 48"/>
                <a:gd name="T11" fmla="*/ 56 h 58"/>
                <a:gd name="T12" fmla="*/ 5 w 48"/>
                <a:gd name="T13" fmla="*/ 54 h 58"/>
                <a:gd name="T14" fmla="*/ 7 w 48"/>
                <a:gd name="T15" fmla="*/ 54 h 58"/>
                <a:gd name="T16" fmla="*/ 9 w 48"/>
                <a:gd name="T17" fmla="*/ 54 h 58"/>
                <a:gd name="T18" fmla="*/ 11 w 48"/>
                <a:gd name="T19" fmla="*/ 54 h 58"/>
                <a:gd name="T20" fmla="*/ 11 w 48"/>
                <a:gd name="T21" fmla="*/ 52 h 58"/>
                <a:gd name="T22" fmla="*/ 13 w 48"/>
                <a:gd name="T23" fmla="*/ 52 h 58"/>
                <a:gd name="T24" fmla="*/ 15 w 48"/>
                <a:gd name="T25" fmla="*/ 52 h 58"/>
                <a:gd name="T26" fmla="*/ 17 w 48"/>
                <a:gd name="T27" fmla="*/ 52 h 58"/>
                <a:gd name="T28" fmla="*/ 19 w 48"/>
                <a:gd name="T29" fmla="*/ 52 h 58"/>
                <a:gd name="T30" fmla="*/ 19 w 48"/>
                <a:gd name="T31" fmla="*/ 52 h 58"/>
                <a:gd name="T32" fmla="*/ 21 w 48"/>
                <a:gd name="T33" fmla="*/ 52 h 58"/>
                <a:gd name="T34" fmla="*/ 23 w 48"/>
                <a:gd name="T35" fmla="*/ 52 h 58"/>
                <a:gd name="T36" fmla="*/ 25 w 48"/>
                <a:gd name="T37" fmla="*/ 52 h 58"/>
                <a:gd name="T38" fmla="*/ 27 w 48"/>
                <a:gd name="T39" fmla="*/ 52 h 58"/>
                <a:gd name="T40" fmla="*/ 27 w 48"/>
                <a:gd name="T41" fmla="*/ 52 h 58"/>
                <a:gd name="T42" fmla="*/ 28 w 48"/>
                <a:gd name="T43" fmla="*/ 52 h 58"/>
                <a:gd name="T44" fmla="*/ 30 w 48"/>
                <a:gd name="T45" fmla="*/ 52 h 58"/>
                <a:gd name="T46" fmla="*/ 32 w 48"/>
                <a:gd name="T47" fmla="*/ 52 h 58"/>
                <a:gd name="T48" fmla="*/ 34 w 48"/>
                <a:gd name="T49" fmla="*/ 52 h 58"/>
                <a:gd name="T50" fmla="*/ 34 w 48"/>
                <a:gd name="T51" fmla="*/ 52 h 58"/>
                <a:gd name="T52" fmla="*/ 36 w 48"/>
                <a:gd name="T53" fmla="*/ 52 h 58"/>
                <a:gd name="T54" fmla="*/ 38 w 48"/>
                <a:gd name="T55" fmla="*/ 54 h 58"/>
                <a:gd name="T56" fmla="*/ 40 w 48"/>
                <a:gd name="T57" fmla="*/ 54 h 58"/>
                <a:gd name="T58" fmla="*/ 40 w 48"/>
                <a:gd name="T59" fmla="*/ 54 h 58"/>
                <a:gd name="T60" fmla="*/ 42 w 48"/>
                <a:gd name="T61" fmla="*/ 54 h 58"/>
                <a:gd name="T62" fmla="*/ 44 w 48"/>
                <a:gd name="T63" fmla="*/ 56 h 58"/>
                <a:gd name="T64" fmla="*/ 46 w 48"/>
                <a:gd name="T65" fmla="*/ 56 h 58"/>
                <a:gd name="T66" fmla="*/ 48 w 48"/>
                <a:gd name="T67" fmla="*/ 56 h 58"/>
                <a:gd name="T68" fmla="*/ 48 w 48"/>
                <a:gd name="T69" fmla="*/ 58 h 58"/>
                <a:gd name="T70" fmla="*/ 25 w 48"/>
                <a:gd name="T71" fmla="*/ 0 h 58"/>
                <a:gd name="T72" fmla="*/ 25 w 48"/>
                <a:gd name="T73" fmla="*/ 0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8"/>
                <a:gd name="T113" fmla="*/ 48 w 48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8">
                  <a:moveTo>
                    <a:pt x="25" y="0"/>
                  </a:moveTo>
                  <a:lnTo>
                    <a:pt x="0" y="58"/>
                  </a:lnTo>
                  <a:lnTo>
                    <a:pt x="2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134">
              <a:extLst>
                <a:ext uri="{FF2B5EF4-FFF2-40B4-BE49-F238E27FC236}">
                  <a16:creationId xmlns:a16="http://schemas.microsoft.com/office/drawing/2014/main" id="{B44033F2-7875-4074-9616-CF19E2822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732"/>
              <a:ext cx="50" cy="55"/>
            </a:xfrm>
            <a:custGeom>
              <a:avLst/>
              <a:gdLst>
                <a:gd name="T0" fmla="*/ 25 w 50"/>
                <a:gd name="T1" fmla="*/ 55 h 55"/>
                <a:gd name="T2" fmla="*/ 0 w 50"/>
                <a:gd name="T3" fmla="*/ 0 h 55"/>
                <a:gd name="T4" fmla="*/ 0 w 50"/>
                <a:gd name="T5" fmla="*/ 0 h 55"/>
                <a:gd name="T6" fmla="*/ 2 w 50"/>
                <a:gd name="T7" fmla="*/ 0 h 55"/>
                <a:gd name="T8" fmla="*/ 4 w 50"/>
                <a:gd name="T9" fmla="*/ 0 h 55"/>
                <a:gd name="T10" fmla="*/ 6 w 50"/>
                <a:gd name="T11" fmla="*/ 1 h 55"/>
                <a:gd name="T12" fmla="*/ 8 w 50"/>
                <a:gd name="T13" fmla="*/ 1 h 55"/>
                <a:gd name="T14" fmla="*/ 8 w 50"/>
                <a:gd name="T15" fmla="*/ 1 h 55"/>
                <a:gd name="T16" fmla="*/ 10 w 50"/>
                <a:gd name="T17" fmla="*/ 3 h 55"/>
                <a:gd name="T18" fmla="*/ 12 w 50"/>
                <a:gd name="T19" fmla="*/ 3 h 55"/>
                <a:gd name="T20" fmla="*/ 14 w 50"/>
                <a:gd name="T21" fmla="*/ 3 h 55"/>
                <a:gd name="T22" fmla="*/ 14 w 50"/>
                <a:gd name="T23" fmla="*/ 3 h 55"/>
                <a:gd name="T24" fmla="*/ 16 w 50"/>
                <a:gd name="T25" fmla="*/ 3 h 55"/>
                <a:gd name="T26" fmla="*/ 18 w 50"/>
                <a:gd name="T27" fmla="*/ 3 h 55"/>
                <a:gd name="T28" fmla="*/ 20 w 50"/>
                <a:gd name="T29" fmla="*/ 5 h 55"/>
                <a:gd name="T30" fmla="*/ 22 w 50"/>
                <a:gd name="T31" fmla="*/ 5 h 55"/>
                <a:gd name="T32" fmla="*/ 22 w 50"/>
                <a:gd name="T33" fmla="*/ 5 h 55"/>
                <a:gd name="T34" fmla="*/ 23 w 50"/>
                <a:gd name="T35" fmla="*/ 5 h 55"/>
                <a:gd name="T36" fmla="*/ 25 w 50"/>
                <a:gd name="T37" fmla="*/ 5 h 55"/>
                <a:gd name="T38" fmla="*/ 27 w 50"/>
                <a:gd name="T39" fmla="*/ 5 h 55"/>
                <a:gd name="T40" fmla="*/ 29 w 50"/>
                <a:gd name="T41" fmla="*/ 5 h 55"/>
                <a:gd name="T42" fmla="*/ 29 w 50"/>
                <a:gd name="T43" fmla="*/ 5 h 55"/>
                <a:gd name="T44" fmla="*/ 31 w 50"/>
                <a:gd name="T45" fmla="*/ 5 h 55"/>
                <a:gd name="T46" fmla="*/ 33 w 50"/>
                <a:gd name="T47" fmla="*/ 3 h 55"/>
                <a:gd name="T48" fmla="*/ 35 w 50"/>
                <a:gd name="T49" fmla="*/ 3 h 55"/>
                <a:gd name="T50" fmla="*/ 37 w 50"/>
                <a:gd name="T51" fmla="*/ 3 h 55"/>
                <a:gd name="T52" fmla="*/ 37 w 50"/>
                <a:gd name="T53" fmla="*/ 3 h 55"/>
                <a:gd name="T54" fmla="*/ 39 w 50"/>
                <a:gd name="T55" fmla="*/ 3 h 55"/>
                <a:gd name="T56" fmla="*/ 41 w 50"/>
                <a:gd name="T57" fmla="*/ 3 h 55"/>
                <a:gd name="T58" fmla="*/ 43 w 50"/>
                <a:gd name="T59" fmla="*/ 1 h 55"/>
                <a:gd name="T60" fmla="*/ 43 w 50"/>
                <a:gd name="T61" fmla="*/ 1 h 55"/>
                <a:gd name="T62" fmla="*/ 45 w 50"/>
                <a:gd name="T63" fmla="*/ 1 h 55"/>
                <a:gd name="T64" fmla="*/ 47 w 50"/>
                <a:gd name="T65" fmla="*/ 0 h 55"/>
                <a:gd name="T66" fmla="*/ 48 w 50"/>
                <a:gd name="T67" fmla="*/ 0 h 55"/>
                <a:gd name="T68" fmla="*/ 50 w 50"/>
                <a:gd name="T69" fmla="*/ 0 h 55"/>
                <a:gd name="T70" fmla="*/ 25 w 50"/>
                <a:gd name="T71" fmla="*/ 55 h 55"/>
                <a:gd name="T72" fmla="*/ 25 w 50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"/>
                <a:gd name="T112" fmla="*/ 0 h 55"/>
                <a:gd name="T113" fmla="*/ 50 w 50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" h="55">
                  <a:moveTo>
                    <a:pt x="25" y="5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Rectangle 135">
              <a:extLst>
                <a:ext uri="{FF2B5EF4-FFF2-40B4-BE49-F238E27FC236}">
                  <a16:creationId xmlns:a16="http://schemas.microsoft.com/office/drawing/2014/main" id="{8A1CAF36-048E-4A6C-915D-BEBF6728A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257"/>
              <a:ext cx="7" cy="50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786" name="Rectangle 136">
              <a:extLst>
                <a:ext uri="{FF2B5EF4-FFF2-40B4-BE49-F238E27FC236}">
                  <a16:creationId xmlns:a16="http://schemas.microsoft.com/office/drawing/2014/main" id="{1FAA699C-0E24-4CD7-A35F-5ED30E3B8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576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2787" name="Rectangle 137">
              <a:extLst>
                <a:ext uri="{FF2B5EF4-FFF2-40B4-BE49-F238E27FC236}">
                  <a16:creationId xmlns:a16="http://schemas.microsoft.com/office/drawing/2014/main" id="{785B8C65-D137-42A0-BED9-C4B45AE01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2666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2788" name="Rectangle 138">
              <a:extLst>
                <a:ext uri="{FF2B5EF4-FFF2-40B4-BE49-F238E27FC236}">
                  <a16:creationId xmlns:a16="http://schemas.microsoft.com/office/drawing/2014/main" id="{186C5F58-B5D3-4CF1-80A4-E58D46887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63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2789" name="Rectangle 139">
              <a:extLst>
                <a:ext uri="{FF2B5EF4-FFF2-40B4-BE49-F238E27FC236}">
                  <a16:creationId xmlns:a16="http://schemas.microsoft.com/office/drawing/2014/main" id="{1ED4FE45-EF6B-4CD5-94C0-7C5A8A13E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74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2790" name="Rectangle 140">
              <a:extLst>
                <a:ext uri="{FF2B5EF4-FFF2-40B4-BE49-F238E27FC236}">
                  <a16:creationId xmlns:a16="http://schemas.microsoft.com/office/drawing/2014/main" id="{8E0619D6-EC26-49DA-B288-1C7EE8B0C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839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791" name="Rectangle 141">
              <a:extLst>
                <a:ext uri="{FF2B5EF4-FFF2-40B4-BE49-F238E27FC236}">
                  <a16:creationId xmlns:a16="http://schemas.microsoft.com/office/drawing/2014/main" id="{E4730BE8-C5CF-4A9B-AEFD-A5EAA073E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2650"/>
              <a:ext cx="1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mg</a:t>
              </a:r>
              <a:endParaRPr lang="en-US" altLang="en-US"/>
            </a:p>
          </p:txBody>
        </p:sp>
        <p:sp>
          <p:nvSpPr>
            <p:cNvPr id="22792" name="Rectangle 142">
              <a:extLst>
                <a:ext uri="{FF2B5EF4-FFF2-40B4-BE49-F238E27FC236}">
                  <a16:creationId xmlns:a16="http://schemas.microsoft.com/office/drawing/2014/main" id="{5D3F9E4D-9CB5-47A1-984F-FA37D27096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1481" y="1738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2793" name="Rectangle 143">
              <a:extLst>
                <a:ext uri="{FF2B5EF4-FFF2-40B4-BE49-F238E27FC236}">
                  <a16:creationId xmlns:a16="http://schemas.microsoft.com/office/drawing/2014/main" id="{D17B3DCC-31CC-4565-BB1C-DEE1E031B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4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2794" name="Rectangle 144">
              <a:extLst>
                <a:ext uri="{FF2B5EF4-FFF2-40B4-BE49-F238E27FC236}">
                  <a16:creationId xmlns:a16="http://schemas.microsoft.com/office/drawing/2014/main" id="{C7010AA3-7F71-41BE-8FD6-4AA3F06F9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05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795" name="Rectangle 145">
              <a:extLst>
                <a:ext uri="{FF2B5EF4-FFF2-40B4-BE49-F238E27FC236}">
                  <a16:creationId xmlns:a16="http://schemas.microsoft.com/office/drawing/2014/main" id="{930E37EA-1731-499D-8FD1-F8A18299C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22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2796" name="Rectangle 146">
              <a:extLst>
                <a:ext uri="{FF2B5EF4-FFF2-40B4-BE49-F238E27FC236}">
                  <a16:creationId xmlns:a16="http://schemas.microsoft.com/office/drawing/2014/main" id="{D18A4505-C019-4928-B579-7135A66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283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797" name="Rectangle 147">
              <a:extLst>
                <a:ext uri="{FF2B5EF4-FFF2-40B4-BE49-F238E27FC236}">
                  <a16:creationId xmlns:a16="http://schemas.microsoft.com/office/drawing/2014/main" id="{AC60520B-1299-4537-A29D-D568F3651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386"/>
              <a:ext cx="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1F1A17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  <p:sp>
          <p:nvSpPr>
            <p:cNvPr id="22798" name="Freeform 148">
              <a:extLst>
                <a:ext uri="{FF2B5EF4-FFF2-40B4-BE49-F238E27FC236}">
                  <a16:creationId xmlns:a16="http://schemas.microsoft.com/office/drawing/2014/main" id="{635CDEF0-9A3A-44E9-A42E-96C942CE3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398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0 w 55"/>
                <a:gd name="T3" fmla="*/ 17 h 19"/>
                <a:gd name="T4" fmla="*/ 27 w 55"/>
                <a:gd name="T5" fmla="*/ 15 h 19"/>
                <a:gd name="T6" fmla="*/ 13 w 55"/>
                <a:gd name="T7" fmla="*/ 7 h 19"/>
                <a:gd name="T8" fmla="*/ 0 w 5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9"/>
                <a:gd name="T17" fmla="*/ 55 w 5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9">
                  <a:moveTo>
                    <a:pt x="55" y="19"/>
                  </a:moveTo>
                  <a:lnTo>
                    <a:pt x="40" y="17"/>
                  </a:lnTo>
                  <a:lnTo>
                    <a:pt x="27" y="15"/>
                  </a:lnTo>
                  <a:lnTo>
                    <a:pt x="13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Rectangle 149">
              <a:extLst>
                <a:ext uri="{FF2B5EF4-FFF2-40B4-BE49-F238E27FC236}">
                  <a16:creationId xmlns:a16="http://schemas.microsoft.com/office/drawing/2014/main" id="{5CE852F2-459F-4E32-B712-B9F176538C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184" y="249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800" name="Rectangle 150">
              <a:extLst>
                <a:ext uri="{FF2B5EF4-FFF2-40B4-BE49-F238E27FC236}">
                  <a16:creationId xmlns:a16="http://schemas.microsoft.com/office/drawing/2014/main" id="{0C473BD7-EA79-4DC5-A280-E05270CC04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252" y="2520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801" name="Rectangle 151">
              <a:extLst>
                <a:ext uri="{FF2B5EF4-FFF2-40B4-BE49-F238E27FC236}">
                  <a16:creationId xmlns:a16="http://schemas.microsoft.com/office/drawing/2014/main" id="{B74E8289-FC66-4AF6-9CD7-76E62F99D0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487" y="2464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802" name="Rectangle 152">
              <a:extLst>
                <a:ext uri="{FF2B5EF4-FFF2-40B4-BE49-F238E27FC236}">
                  <a16:creationId xmlns:a16="http://schemas.microsoft.com/office/drawing/2014/main" id="{C5144917-C9F6-4387-BF81-1BFFF64069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507" y="2577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2803" name="Rectangle 153">
              <a:extLst>
                <a:ext uri="{FF2B5EF4-FFF2-40B4-BE49-F238E27FC236}">
                  <a16:creationId xmlns:a16="http://schemas.microsoft.com/office/drawing/2014/main" id="{A1615B54-205D-40B3-A0A0-1E5AED829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2682"/>
              <a:ext cx="76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804" name="Freeform 154">
              <a:extLst>
                <a:ext uri="{FF2B5EF4-FFF2-40B4-BE49-F238E27FC236}">
                  <a16:creationId xmlns:a16="http://schemas.microsoft.com/office/drawing/2014/main" id="{ACC819B0-9E02-462F-82C1-46874C4DA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672"/>
              <a:ext cx="46" cy="25"/>
            </a:xfrm>
            <a:custGeom>
              <a:avLst/>
              <a:gdLst>
                <a:gd name="T0" fmla="*/ 46 w 46"/>
                <a:gd name="T1" fmla="*/ 13 h 25"/>
                <a:gd name="T2" fmla="*/ 0 w 46"/>
                <a:gd name="T3" fmla="*/ 0 h 25"/>
                <a:gd name="T4" fmla="*/ 0 w 46"/>
                <a:gd name="T5" fmla="*/ 0 h 25"/>
                <a:gd name="T6" fmla="*/ 0 w 46"/>
                <a:gd name="T7" fmla="*/ 2 h 25"/>
                <a:gd name="T8" fmla="*/ 2 w 46"/>
                <a:gd name="T9" fmla="*/ 2 h 25"/>
                <a:gd name="T10" fmla="*/ 2 w 46"/>
                <a:gd name="T11" fmla="*/ 4 h 25"/>
                <a:gd name="T12" fmla="*/ 2 w 46"/>
                <a:gd name="T13" fmla="*/ 4 h 25"/>
                <a:gd name="T14" fmla="*/ 2 w 46"/>
                <a:gd name="T15" fmla="*/ 4 h 25"/>
                <a:gd name="T16" fmla="*/ 2 w 46"/>
                <a:gd name="T17" fmla="*/ 6 h 25"/>
                <a:gd name="T18" fmla="*/ 4 w 46"/>
                <a:gd name="T19" fmla="*/ 6 h 25"/>
                <a:gd name="T20" fmla="*/ 4 w 46"/>
                <a:gd name="T21" fmla="*/ 8 h 25"/>
                <a:gd name="T22" fmla="*/ 4 w 46"/>
                <a:gd name="T23" fmla="*/ 8 h 25"/>
                <a:gd name="T24" fmla="*/ 4 w 46"/>
                <a:gd name="T25" fmla="*/ 8 h 25"/>
                <a:gd name="T26" fmla="*/ 4 w 46"/>
                <a:gd name="T27" fmla="*/ 10 h 25"/>
                <a:gd name="T28" fmla="*/ 4 w 46"/>
                <a:gd name="T29" fmla="*/ 10 h 25"/>
                <a:gd name="T30" fmla="*/ 4 w 46"/>
                <a:gd name="T31" fmla="*/ 10 h 25"/>
                <a:gd name="T32" fmla="*/ 4 w 46"/>
                <a:gd name="T33" fmla="*/ 12 h 25"/>
                <a:gd name="T34" fmla="*/ 4 w 46"/>
                <a:gd name="T35" fmla="*/ 12 h 25"/>
                <a:gd name="T36" fmla="*/ 6 w 46"/>
                <a:gd name="T37" fmla="*/ 13 h 25"/>
                <a:gd name="T38" fmla="*/ 4 w 46"/>
                <a:gd name="T39" fmla="*/ 13 h 25"/>
                <a:gd name="T40" fmla="*/ 4 w 46"/>
                <a:gd name="T41" fmla="*/ 13 h 25"/>
                <a:gd name="T42" fmla="*/ 4 w 46"/>
                <a:gd name="T43" fmla="*/ 15 h 25"/>
                <a:gd name="T44" fmla="*/ 4 w 46"/>
                <a:gd name="T45" fmla="*/ 15 h 25"/>
                <a:gd name="T46" fmla="*/ 4 w 46"/>
                <a:gd name="T47" fmla="*/ 17 h 25"/>
                <a:gd name="T48" fmla="*/ 4 w 46"/>
                <a:gd name="T49" fmla="*/ 17 h 25"/>
                <a:gd name="T50" fmla="*/ 4 w 46"/>
                <a:gd name="T51" fmla="*/ 17 h 25"/>
                <a:gd name="T52" fmla="*/ 4 w 46"/>
                <a:gd name="T53" fmla="*/ 19 h 25"/>
                <a:gd name="T54" fmla="*/ 4 w 46"/>
                <a:gd name="T55" fmla="*/ 19 h 25"/>
                <a:gd name="T56" fmla="*/ 2 w 46"/>
                <a:gd name="T57" fmla="*/ 21 h 25"/>
                <a:gd name="T58" fmla="*/ 2 w 46"/>
                <a:gd name="T59" fmla="*/ 21 h 25"/>
                <a:gd name="T60" fmla="*/ 2 w 46"/>
                <a:gd name="T61" fmla="*/ 21 h 25"/>
                <a:gd name="T62" fmla="*/ 2 w 46"/>
                <a:gd name="T63" fmla="*/ 23 h 25"/>
                <a:gd name="T64" fmla="*/ 2 w 46"/>
                <a:gd name="T65" fmla="*/ 23 h 25"/>
                <a:gd name="T66" fmla="*/ 0 w 46"/>
                <a:gd name="T67" fmla="*/ 25 h 25"/>
                <a:gd name="T68" fmla="*/ 0 w 46"/>
                <a:gd name="T69" fmla="*/ 25 h 25"/>
                <a:gd name="T70" fmla="*/ 46 w 46"/>
                <a:gd name="T71" fmla="*/ 13 h 25"/>
                <a:gd name="T72" fmla="*/ 46 w 46"/>
                <a:gd name="T73" fmla="*/ 13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5"/>
                <a:gd name="T113" fmla="*/ 46 w 46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5">
                  <a:moveTo>
                    <a:pt x="46" y="13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859" name="Text Box 155">
            <a:extLst>
              <a:ext uri="{FF2B5EF4-FFF2-40B4-BE49-F238E27FC236}">
                <a16:creationId xmlns:a16="http://schemas.microsoft.com/office/drawing/2014/main" id="{0FDA3B69-20D9-4C23-8063-F7AB09C72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2840038"/>
            <a:ext cx="4608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Brzina strujanja tečnosti kroz cev je:</a:t>
            </a:r>
            <a:endParaRPr lang="en-US" altLang="en-US" b="1"/>
          </a:p>
        </p:txBody>
      </p:sp>
      <p:pic>
        <p:nvPicPr>
          <p:cNvPr id="200860" name="Picture 156" descr="BD14868_">
            <a:extLst>
              <a:ext uri="{FF2B5EF4-FFF2-40B4-BE49-F238E27FC236}">
                <a16:creationId xmlns:a16="http://schemas.microsoft.com/office/drawing/2014/main" id="{5361B87C-E8CB-4FB3-8E3D-B3BAB8CE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93370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7">
            <a:extLst>
              <a:ext uri="{FF2B5EF4-FFF2-40B4-BE49-F238E27FC236}">
                <a16:creationId xmlns:a16="http://schemas.microsoft.com/office/drawing/2014/main" id="{5360BECB-F10F-4F4A-872E-A1350C630A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7588" y="1808163"/>
            <a:ext cx="5705475" cy="774700"/>
            <a:chOff x="1441" y="1139"/>
            <a:chExt cx="3594" cy="488"/>
          </a:xfrm>
        </p:grpSpPr>
        <p:sp>
          <p:nvSpPr>
            <p:cNvPr id="22626" name="AutoShape 158">
              <a:extLst>
                <a:ext uri="{FF2B5EF4-FFF2-40B4-BE49-F238E27FC236}">
                  <a16:creationId xmlns:a16="http://schemas.microsoft.com/office/drawing/2014/main" id="{D0C9062A-4C97-4906-86DE-A4BB8DA0F97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1" y="1139"/>
              <a:ext cx="359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Line 159">
              <a:extLst>
                <a:ext uri="{FF2B5EF4-FFF2-40B4-BE49-F238E27FC236}">
                  <a16:creationId xmlns:a16="http://schemas.microsoft.com/office/drawing/2014/main" id="{53CFBC2E-CE60-4B0A-8509-9EB7D4969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" y="1376"/>
              <a:ext cx="19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Line 160">
              <a:extLst>
                <a:ext uri="{FF2B5EF4-FFF2-40B4-BE49-F238E27FC236}">
                  <a16:creationId xmlns:a16="http://schemas.microsoft.com/office/drawing/2014/main" id="{580E8DC5-4F9C-4D1E-951A-2FC4225FD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1376"/>
              <a:ext cx="1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Line 161">
              <a:extLst>
                <a:ext uri="{FF2B5EF4-FFF2-40B4-BE49-F238E27FC236}">
                  <a16:creationId xmlns:a16="http://schemas.microsoft.com/office/drawing/2014/main" id="{FF0963D1-AF84-40BA-BDB5-C3A794CBC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1376"/>
              <a:ext cx="1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Line 162">
              <a:extLst>
                <a:ext uri="{FF2B5EF4-FFF2-40B4-BE49-F238E27FC236}">
                  <a16:creationId xmlns:a16="http://schemas.microsoft.com/office/drawing/2014/main" id="{24DDC378-7CB5-4E5F-AE0C-F659C5AA6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4" y="1376"/>
              <a:ext cx="1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Rectangle 163">
              <a:extLst>
                <a:ext uri="{FF2B5EF4-FFF2-40B4-BE49-F238E27FC236}">
                  <a16:creationId xmlns:a16="http://schemas.microsoft.com/office/drawing/2014/main" id="{F31B3339-63B3-47FE-886F-6FB4B99D0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4" y="1253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632" name="Rectangle 164">
              <a:extLst>
                <a:ext uri="{FF2B5EF4-FFF2-40B4-BE49-F238E27FC236}">
                  <a16:creationId xmlns:a16="http://schemas.microsoft.com/office/drawing/2014/main" id="{52DFF106-FECE-4A35-AE66-641382B7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" y="1132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2633" name="Rectangle 165">
              <a:extLst>
                <a:ext uri="{FF2B5EF4-FFF2-40B4-BE49-F238E27FC236}">
                  <a16:creationId xmlns:a16="http://schemas.microsoft.com/office/drawing/2014/main" id="{15F0AE51-4FC3-4CB5-8645-02EFEFEA4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1397"/>
              <a:ext cx="24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2634" name="Rectangle 166">
              <a:extLst>
                <a:ext uri="{FF2B5EF4-FFF2-40B4-BE49-F238E27FC236}">
                  <a16:creationId xmlns:a16="http://schemas.microsoft.com/office/drawing/2014/main" id="{13DA210E-2FAC-4939-9DEC-E79AB60ED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132"/>
              <a:ext cx="26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22635" name="Rectangle 167">
              <a:extLst>
                <a:ext uri="{FF2B5EF4-FFF2-40B4-BE49-F238E27FC236}">
                  <a16:creationId xmlns:a16="http://schemas.microsoft.com/office/drawing/2014/main" id="{6262C5FF-3E99-45A1-BBFA-067F9A56F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397"/>
              <a:ext cx="24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2636" name="Rectangle 168">
              <a:extLst>
                <a:ext uri="{FF2B5EF4-FFF2-40B4-BE49-F238E27FC236}">
                  <a16:creationId xmlns:a16="http://schemas.microsoft.com/office/drawing/2014/main" id="{31B96717-FF54-48EF-B8C4-9A120EAC4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1132"/>
              <a:ext cx="26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dv</a:t>
              </a:r>
              <a:endParaRPr lang="en-US" altLang="en-US"/>
            </a:p>
          </p:txBody>
        </p:sp>
        <p:sp>
          <p:nvSpPr>
            <p:cNvPr id="22637" name="Rectangle 169">
              <a:extLst>
                <a:ext uri="{FF2B5EF4-FFF2-40B4-BE49-F238E27FC236}">
                  <a16:creationId xmlns:a16="http://schemas.microsoft.com/office/drawing/2014/main" id="{037F8DE2-6B4F-41D4-8E59-5E753EE9E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1253"/>
              <a:ext cx="19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2638" name="Rectangle 170">
              <a:extLst>
                <a:ext uri="{FF2B5EF4-FFF2-40B4-BE49-F238E27FC236}">
                  <a16:creationId xmlns:a16="http://schemas.microsoft.com/office/drawing/2014/main" id="{3344C512-496C-491E-B637-D671EBB8B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1253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639" name="Rectangle 171">
              <a:extLst>
                <a:ext uri="{FF2B5EF4-FFF2-40B4-BE49-F238E27FC236}">
                  <a16:creationId xmlns:a16="http://schemas.microsoft.com/office/drawing/2014/main" id="{C9BB86DD-AE12-4036-A7D7-4CD154FDD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1253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2640" name="Rectangle 172">
              <a:extLst>
                <a:ext uri="{FF2B5EF4-FFF2-40B4-BE49-F238E27FC236}">
                  <a16:creationId xmlns:a16="http://schemas.microsoft.com/office/drawing/2014/main" id="{2589F52A-127B-4F01-8965-254EFB586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1253"/>
              <a:ext cx="19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2641" name="Rectangle 173">
              <a:extLst>
                <a:ext uri="{FF2B5EF4-FFF2-40B4-BE49-F238E27FC236}">
                  <a16:creationId xmlns:a16="http://schemas.microsoft.com/office/drawing/2014/main" id="{6BB12559-0C95-4D9B-BBD4-BEBC87B30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" y="1253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642" name="Rectangle 174">
              <a:extLst>
                <a:ext uri="{FF2B5EF4-FFF2-40B4-BE49-F238E27FC236}">
                  <a16:creationId xmlns:a16="http://schemas.microsoft.com/office/drawing/2014/main" id="{88066554-5916-4D61-98B6-2AB34FB2E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1378"/>
              <a:ext cx="23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2643" name="Rectangle 175">
              <a:extLst>
                <a:ext uri="{FF2B5EF4-FFF2-40B4-BE49-F238E27FC236}">
                  <a16:creationId xmlns:a16="http://schemas.microsoft.com/office/drawing/2014/main" id="{1CB4A558-49AB-42E6-9458-F947B3D53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1113"/>
              <a:ext cx="19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22644" name="Rectangle 176">
              <a:extLst>
                <a:ext uri="{FF2B5EF4-FFF2-40B4-BE49-F238E27FC236}">
                  <a16:creationId xmlns:a16="http://schemas.microsoft.com/office/drawing/2014/main" id="{D4104DCE-4365-40FD-87EA-9E5439F34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1234"/>
              <a:ext cx="23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2645" name="Rectangle 177">
              <a:extLst>
                <a:ext uri="{FF2B5EF4-FFF2-40B4-BE49-F238E27FC236}">
                  <a16:creationId xmlns:a16="http://schemas.microsoft.com/office/drawing/2014/main" id="{66B02AA7-4F39-4D5D-92F6-4E44749E4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1234"/>
              <a:ext cx="22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  <p:sp>
          <p:nvSpPr>
            <p:cNvPr id="22646" name="Rectangle 178">
              <a:extLst>
                <a:ext uri="{FF2B5EF4-FFF2-40B4-BE49-F238E27FC236}">
                  <a16:creationId xmlns:a16="http://schemas.microsoft.com/office/drawing/2014/main" id="{5478B76A-0477-4492-BC8F-293E6A3E9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" y="1234"/>
              <a:ext cx="30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pg</a:t>
              </a:r>
              <a:endParaRPr lang="en-US" altLang="en-US"/>
            </a:p>
          </p:txBody>
        </p:sp>
        <p:sp>
          <p:nvSpPr>
            <p:cNvPr id="22647" name="Rectangle 179">
              <a:extLst>
                <a:ext uri="{FF2B5EF4-FFF2-40B4-BE49-F238E27FC236}">
                  <a16:creationId xmlns:a16="http://schemas.microsoft.com/office/drawing/2014/main" id="{65704F7D-38E8-430B-82F6-FE863A9AB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" y="1398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648" name="Rectangle 180">
              <a:extLst>
                <a:ext uri="{FF2B5EF4-FFF2-40B4-BE49-F238E27FC236}">
                  <a16:creationId xmlns:a16="http://schemas.microsoft.com/office/drawing/2014/main" id="{F96AEB0C-D9EF-47A1-9A06-9891C39E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1254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22649" name="Rectangle 181">
              <a:extLst>
                <a:ext uri="{FF2B5EF4-FFF2-40B4-BE49-F238E27FC236}">
                  <a16:creationId xmlns:a16="http://schemas.microsoft.com/office/drawing/2014/main" id="{C4A1AB18-608A-48E1-8168-DBDBD70DB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1254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650" name="Rectangle 182">
              <a:extLst>
                <a:ext uri="{FF2B5EF4-FFF2-40B4-BE49-F238E27FC236}">
                  <a16:creationId xmlns:a16="http://schemas.microsoft.com/office/drawing/2014/main" id="{1F88DCC0-C3BE-497E-AEFE-509887D7B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" y="1241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651" name="Rectangle 183">
              <a:extLst>
                <a:ext uri="{FF2B5EF4-FFF2-40B4-BE49-F238E27FC236}">
                  <a16:creationId xmlns:a16="http://schemas.microsoft.com/office/drawing/2014/main" id="{518AA8EE-3112-483C-B27D-31D5C9BC1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1234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2652" name="Rectangle 184">
              <a:extLst>
                <a:ext uri="{FF2B5EF4-FFF2-40B4-BE49-F238E27FC236}">
                  <a16:creationId xmlns:a16="http://schemas.microsoft.com/office/drawing/2014/main" id="{0BF538D6-D738-419C-B6F0-5CC9F39CB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234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2653" name="Rectangle 185">
              <a:extLst>
                <a:ext uri="{FF2B5EF4-FFF2-40B4-BE49-F238E27FC236}">
                  <a16:creationId xmlns:a16="http://schemas.microsoft.com/office/drawing/2014/main" id="{086967FE-0558-4E00-A66E-CAD67F13E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1234"/>
              <a:ext cx="30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Þ</a:t>
              </a:r>
              <a:endParaRPr lang="en-US" altLang="en-US"/>
            </a:p>
          </p:txBody>
        </p:sp>
        <p:sp>
          <p:nvSpPr>
            <p:cNvPr id="22654" name="Rectangle 186">
              <a:extLst>
                <a:ext uri="{FF2B5EF4-FFF2-40B4-BE49-F238E27FC236}">
                  <a16:creationId xmlns:a16="http://schemas.microsoft.com/office/drawing/2014/main" id="{F941140C-82AD-460E-B45B-E537AF78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1234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2655" name="Rectangle 187">
              <a:extLst>
                <a:ext uri="{FF2B5EF4-FFF2-40B4-BE49-F238E27FC236}">
                  <a16:creationId xmlns:a16="http://schemas.microsoft.com/office/drawing/2014/main" id="{8E3CE25D-EA09-4ED9-87B1-F000A032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1234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2656" name="Rectangle 188">
              <a:extLst>
                <a:ext uri="{FF2B5EF4-FFF2-40B4-BE49-F238E27FC236}">
                  <a16:creationId xmlns:a16="http://schemas.microsoft.com/office/drawing/2014/main" id="{4BD3DFDE-FCCF-44F6-984E-051964713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" y="1234"/>
              <a:ext cx="16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2657" name="Rectangle 189">
              <a:extLst>
                <a:ext uri="{FF2B5EF4-FFF2-40B4-BE49-F238E27FC236}">
                  <a16:creationId xmlns:a16="http://schemas.microsoft.com/office/drawing/2014/main" id="{FE26B9C5-E921-46B4-BD70-A696EC965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1234"/>
              <a:ext cx="16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</p:grpSp>
      <p:grpSp>
        <p:nvGrpSpPr>
          <p:cNvPr id="4" name="Group 190">
            <a:extLst>
              <a:ext uri="{FF2B5EF4-FFF2-40B4-BE49-F238E27FC236}">
                <a16:creationId xmlns:a16="http://schemas.microsoft.com/office/drawing/2014/main" id="{1192509D-FE69-4DB7-83C2-395D3955FC36}"/>
              </a:ext>
            </a:extLst>
          </p:cNvPr>
          <p:cNvGrpSpPr>
            <a:grpSpLocks/>
          </p:cNvGrpSpPr>
          <p:nvPr/>
        </p:nvGrpSpPr>
        <p:grpSpPr bwMode="auto">
          <a:xfrm>
            <a:off x="4894263" y="4292600"/>
            <a:ext cx="3170237" cy="1008063"/>
            <a:chOff x="1958" y="1463"/>
            <a:chExt cx="1322" cy="396"/>
          </a:xfrm>
        </p:grpSpPr>
        <p:sp>
          <p:nvSpPr>
            <p:cNvPr id="22622" name="Freeform 191">
              <a:extLst>
                <a:ext uri="{FF2B5EF4-FFF2-40B4-BE49-F238E27FC236}">
                  <a16:creationId xmlns:a16="http://schemas.microsoft.com/office/drawing/2014/main" id="{651828D4-7BAD-445D-B645-0D550832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192">
              <a:extLst>
                <a:ext uri="{FF2B5EF4-FFF2-40B4-BE49-F238E27FC236}">
                  <a16:creationId xmlns:a16="http://schemas.microsoft.com/office/drawing/2014/main" id="{DFA3DE6A-4AA7-43E7-AC49-74D809169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193">
              <a:extLst>
                <a:ext uri="{FF2B5EF4-FFF2-40B4-BE49-F238E27FC236}">
                  <a16:creationId xmlns:a16="http://schemas.microsoft.com/office/drawing/2014/main" id="{A9DA4907-6E53-4C8A-8AFC-047BFD945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194">
              <a:extLst>
                <a:ext uri="{FF2B5EF4-FFF2-40B4-BE49-F238E27FC236}">
                  <a16:creationId xmlns:a16="http://schemas.microsoft.com/office/drawing/2014/main" id="{B7AF8301-CDA9-40E1-BAA4-118527542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0899" name="Line 195">
            <a:extLst>
              <a:ext uri="{FF2B5EF4-FFF2-40B4-BE49-F238E27FC236}">
                <a16:creationId xmlns:a16="http://schemas.microsoft.com/office/drawing/2014/main" id="{81DDBCA9-D837-4837-B0E1-847E4E704C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2588" y="3644900"/>
            <a:ext cx="576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96">
            <a:extLst>
              <a:ext uri="{FF2B5EF4-FFF2-40B4-BE49-F238E27FC236}">
                <a16:creationId xmlns:a16="http://schemas.microsoft.com/office/drawing/2014/main" id="{40E2A664-786F-4715-A8FF-FFA91F6967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89813" y="3497263"/>
            <a:ext cx="1466850" cy="652462"/>
            <a:chOff x="4655" y="2203"/>
            <a:chExt cx="924" cy="411"/>
          </a:xfrm>
        </p:grpSpPr>
        <p:sp>
          <p:nvSpPr>
            <p:cNvPr id="22607" name="AutoShape 197">
              <a:extLst>
                <a:ext uri="{FF2B5EF4-FFF2-40B4-BE49-F238E27FC236}">
                  <a16:creationId xmlns:a16="http://schemas.microsoft.com/office/drawing/2014/main" id="{019554F8-5333-4CCE-B8ED-BA1B03B203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55" y="2203"/>
              <a:ext cx="92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Rectangle 198">
              <a:extLst>
                <a:ext uri="{FF2B5EF4-FFF2-40B4-BE49-F238E27FC236}">
                  <a16:creationId xmlns:a16="http://schemas.microsoft.com/office/drawing/2014/main" id="{F0D73CD9-5513-4146-B60D-C7EF6A388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514"/>
              <a:ext cx="8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2609" name="Rectangle 199">
              <a:extLst>
                <a:ext uri="{FF2B5EF4-FFF2-40B4-BE49-F238E27FC236}">
                  <a16:creationId xmlns:a16="http://schemas.microsoft.com/office/drawing/2014/main" id="{A4B6C303-ABAA-4DE1-A6E3-6E65C8B8D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4" y="2417"/>
              <a:ext cx="1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610" name="Rectangle 200">
              <a:extLst>
                <a:ext uri="{FF2B5EF4-FFF2-40B4-BE49-F238E27FC236}">
                  <a16:creationId xmlns:a16="http://schemas.microsoft.com/office/drawing/2014/main" id="{F94E0284-5351-4102-87F4-DA65A2B28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" y="2417"/>
              <a:ext cx="1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611" name="Rectangle 201">
              <a:extLst>
                <a:ext uri="{FF2B5EF4-FFF2-40B4-BE49-F238E27FC236}">
                  <a16:creationId xmlns:a16="http://schemas.microsoft.com/office/drawing/2014/main" id="{A0630DBA-14F9-4EB0-A628-A26A7807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2417"/>
              <a:ext cx="14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2612" name="Rectangle 202">
              <a:extLst>
                <a:ext uri="{FF2B5EF4-FFF2-40B4-BE49-F238E27FC236}">
                  <a16:creationId xmlns:a16="http://schemas.microsoft.com/office/drawing/2014/main" id="{2EB202DF-678E-4F80-BE65-22B01437F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417"/>
              <a:ext cx="13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2613" name="Rectangle 203">
              <a:extLst>
                <a:ext uri="{FF2B5EF4-FFF2-40B4-BE49-F238E27FC236}">
                  <a16:creationId xmlns:a16="http://schemas.microsoft.com/office/drawing/2014/main" id="{2FCD54E5-34FF-46EF-A6A1-2DA3A3DCC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" y="2401"/>
              <a:ext cx="1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2614" name="Rectangle 204">
              <a:extLst>
                <a:ext uri="{FF2B5EF4-FFF2-40B4-BE49-F238E27FC236}">
                  <a16:creationId xmlns:a16="http://schemas.microsoft.com/office/drawing/2014/main" id="{71DCED27-CD1C-4C5B-BE19-D998C925D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401"/>
              <a:ext cx="1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2615" name="Rectangle 205">
              <a:extLst>
                <a:ext uri="{FF2B5EF4-FFF2-40B4-BE49-F238E27FC236}">
                  <a16:creationId xmlns:a16="http://schemas.microsoft.com/office/drawing/2014/main" id="{23E52C98-0075-49E7-B17E-CE8863966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241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/>
            </a:p>
          </p:txBody>
        </p:sp>
        <p:sp>
          <p:nvSpPr>
            <p:cNvPr id="22616" name="Rectangle 206">
              <a:extLst>
                <a:ext uri="{FF2B5EF4-FFF2-40B4-BE49-F238E27FC236}">
                  <a16:creationId xmlns:a16="http://schemas.microsoft.com/office/drawing/2014/main" id="{9414518D-D243-49DD-B162-83B4E87EB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" y="2418"/>
              <a:ext cx="10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2617" name="Rectangle 207">
              <a:extLst>
                <a:ext uri="{FF2B5EF4-FFF2-40B4-BE49-F238E27FC236}">
                  <a16:creationId xmlns:a16="http://schemas.microsoft.com/office/drawing/2014/main" id="{91E6C10E-30E4-4471-9FBF-1B2F6C277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241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/>
            </a:p>
          </p:txBody>
        </p:sp>
        <p:sp>
          <p:nvSpPr>
            <p:cNvPr id="22618" name="Rectangle 208">
              <a:extLst>
                <a:ext uri="{FF2B5EF4-FFF2-40B4-BE49-F238E27FC236}">
                  <a16:creationId xmlns:a16="http://schemas.microsoft.com/office/drawing/2014/main" id="{AC8EFDF4-4E9B-490C-BEF5-DADF18339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" y="2187"/>
              <a:ext cx="10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/>
            </a:p>
          </p:txBody>
        </p:sp>
        <p:sp>
          <p:nvSpPr>
            <p:cNvPr id="22619" name="Rectangle 209">
              <a:extLst>
                <a:ext uri="{FF2B5EF4-FFF2-40B4-BE49-F238E27FC236}">
                  <a16:creationId xmlns:a16="http://schemas.microsoft.com/office/drawing/2014/main" id="{DAC54826-CE65-440C-A17E-BF71F3DE2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2187"/>
              <a:ext cx="48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uslova</a:t>
              </a:r>
              <a:endParaRPr lang="en-US" altLang="en-US"/>
            </a:p>
          </p:txBody>
        </p:sp>
        <p:sp>
          <p:nvSpPr>
            <p:cNvPr id="22620" name="Rectangle 210">
              <a:extLst>
                <a:ext uri="{FF2B5EF4-FFF2-40B4-BE49-F238E27FC236}">
                  <a16:creationId xmlns:a16="http://schemas.microsoft.com/office/drawing/2014/main" id="{D78052D1-77E2-43BA-B48C-B1E44ECE4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" y="2187"/>
              <a:ext cx="10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/>
            </a:p>
          </p:txBody>
        </p:sp>
        <p:sp>
          <p:nvSpPr>
            <p:cNvPr id="22621" name="Rectangle 211">
              <a:extLst>
                <a:ext uri="{FF2B5EF4-FFF2-40B4-BE49-F238E27FC236}">
                  <a16:creationId xmlns:a16="http://schemas.microsoft.com/office/drawing/2014/main" id="{32436EC5-AC8F-4D47-AD65-A4BCF1983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187"/>
              <a:ext cx="18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Iz</a:t>
              </a:r>
              <a:endParaRPr lang="en-US" altLang="en-US"/>
            </a:p>
          </p:txBody>
        </p:sp>
      </p:grpSp>
      <p:sp>
        <p:nvSpPr>
          <p:cNvPr id="200916" name="AutoShape 212">
            <a:extLst>
              <a:ext uri="{FF2B5EF4-FFF2-40B4-BE49-F238E27FC236}">
                <a16:creationId xmlns:a16="http://schemas.microsoft.com/office/drawing/2014/main" id="{1A29930F-E9C4-4CAC-8362-9167DEEFF321}"/>
              </a:ext>
            </a:extLst>
          </p:cNvPr>
          <p:cNvSpPr>
            <a:spLocks/>
          </p:cNvSpPr>
          <p:nvPr/>
        </p:nvSpPr>
        <p:spPr bwMode="auto">
          <a:xfrm rot="5400000">
            <a:off x="6319044" y="1970882"/>
            <a:ext cx="504825" cy="4643437"/>
          </a:xfrm>
          <a:prstGeom prst="rightBrace">
            <a:avLst>
              <a:gd name="adj1" fmla="val 34280"/>
              <a:gd name="adj2" fmla="val 50338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213">
            <a:extLst>
              <a:ext uri="{FF2B5EF4-FFF2-40B4-BE49-F238E27FC236}">
                <a16:creationId xmlns:a16="http://schemas.microsoft.com/office/drawing/2014/main" id="{B0C80193-D4BA-4402-83BC-A177BB979C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5588" y="4473575"/>
            <a:ext cx="2419350" cy="774700"/>
            <a:chOff x="3361" y="2818"/>
            <a:chExt cx="1524" cy="488"/>
          </a:xfrm>
        </p:grpSpPr>
        <p:sp>
          <p:nvSpPr>
            <p:cNvPr id="22590" name="AutoShape 214">
              <a:extLst>
                <a:ext uri="{FF2B5EF4-FFF2-40B4-BE49-F238E27FC236}">
                  <a16:creationId xmlns:a16="http://schemas.microsoft.com/office/drawing/2014/main" id="{5318CD31-4EF2-454E-9C30-4786FCAAD4F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1" y="2818"/>
              <a:ext cx="152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215">
              <a:extLst>
                <a:ext uri="{FF2B5EF4-FFF2-40B4-BE49-F238E27FC236}">
                  <a16:creationId xmlns:a16="http://schemas.microsoft.com/office/drawing/2014/main" id="{84512851-6D2A-4701-B2DB-8B7E56725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6" y="3055"/>
              <a:ext cx="3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Rectangle 216">
              <a:extLst>
                <a:ext uri="{FF2B5EF4-FFF2-40B4-BE49-F238E27FC236}">
                  <a16:creationId xmlns:a16="http://schemas.microsoft.com/office/drawing/2014/main" id="{41887903-8AC4-4CF6-834F-DB2FD2DFF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2932"/>
              <a:ext cx="14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2593" name="Rectangle 217">
              <a:extLst>
                <a:ext uri="{FF2B5EF4-FFF2-40B4-BE49-F238E27FC236}">
                  <a16:creationId xmlns:a16="http://schemas.microsoft.com/office/drawing/2014/main" id="{01E7AC24-3DF4-4EED-A0BC-CACD46E71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2932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594" name="Rectangle 218">
              <a:extLst>
                <a:ext uri="{FF2B5EF4-FFF2-40B4-BE49-F238E27FC236}">
                  <a16:creationId xmlns:a16="http://schemas.microsoft.com/office/drawing/2014/main" id="{6FBBBD0D-2F4E-430C-AE96-52DF245BF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2932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595" name="Rectangle 219">
              <a:extLst>
                <a:ext uri="{FF2B5EF4-FFF2-40B4-BE49-F238E27FC236}">
                  <a16:creationId xmlns:a16="http://schemas.microsoft.com/office/drawing/2014/main" id="{A11B4F8C-8A18-4D8E-A416-8186047BB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932"/>
              <a:ext cx="14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2596" name="Rectangle 220">
              <a:extLst>
                <a:ext uri="{FF2B5EF4-FFF2-40B4-BE49-F238E27FC236}">
                  <a16:creationId xmlns:a16="http://schemas.microsoft.com/office/drawing/2014/main" id="{1E668DA0-F2A4-4D68-9387-F5B084CC6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" y="2811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2597" name="Rectangle 221">
              <a:extLst>
                <a:ext uri="{FF2B5EF4-FFF2-40B4-BE49-F238E27FC236}">
                  <a16:creationId xmlns:a16="http://schemas.microsoft.com/office/drawing/2014/main" id="{98E33EEA-A1A4-4CC4-8E37-A85105753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2932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2598" name="Rectangle 222">
              <a:extLst>
                <a:ext uri="{FF2B5EF4-FFF2-40B4-BE49-F238E27FC236}">
                  <a16:creationId xmlns:a16="http://schemas.microsoft.com/office/drawing/2014/main" id="{CA8C609C-B89E-4087-A55E-6FF2BE58B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3053"/>
              <a:ext cx="10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2599" name="Rectangle 223">
              <a:extLst>
                <a:ext uri="{FF2B5EF4-FFF2-40B4-BE49-F238E27FC236}">
                  <a16:creationId xmlns:a16="http://schemas.microsoft.com/office/drawing/2014/main" id="{FE73C60F-036F-4ABC-964B-A7E5E78C3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2920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600" name="Rectangle 224">
              <a:extLst>
                <a:ext uri="{FF2B5EF4-FFF2-40B4-BE49-F238E27FC236}">
                  <a16:creationId xmlns:a16="http://schemas.microsoft.com/office/drawing/2014/main" id="{47754894-1C20-4295-9CA8-492F60735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920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601" name="Rectangle 225">
              <a:extLst>
                <a:ext uri="{FF2B5EF4-FFF2-40B4-BE49-F238E27FC236}">
                  <a16:creationId xmlns:a16="http://schemas.microsoft.com/office/drawing/2014/main" id="{E445CFD9-5545-4CCA-AC42-D00509E02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" y="3077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22602" name="Rectangle 226">
              <a:extLst>
                <a:ext uri="{FF2B5EF4-FFF2-40B4-BE49-F238E27FC236}">
                  <a16:creationId xmlns:a16="http://schemas.microsoft.com/office/drawing/2014/main" id="{26180ECA-F5F5-4ECA-9DF2-625EC852C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2913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2603" name="Rectangle 227">
              <a:extLst>
                <a:ext uri="{FF2B5EF4-FFF2-40B4-BE49-F238E27FC236}">
                  <a16:creationId xmlns:a16="http://schemas.microsoft.com/office/drawing/2014/main" id="{7A5C7A29-5CC0-4E54-963E-D2273EBA3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792"/>
              <a:ext cx="16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2604" name="Rectangle 228">
              <a:extLst>
                <a:ext uri="{FF2B5EF4-FFF2-40B4-BE49-F238E27FC236}">
                  <a16:creationId xmlns:a16="http://schemas.microsoft.com/office/drawing/2014/main" id="{4545F5FB-5803-4EFF-A480-D35781F66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2913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2605" name="Rectangle 229">
              <a:extLst>
                <a:ext uri="{FF2B5EF4-FFF2-40B4-BE49-F238E27FC236}">
                  <a16:creationId xmlns:a16="http://schemas.microsoft.com/office/drawing/2014/main" id="{ED7CC7BB-C86A-430B-BC74-9DF8F2599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3057"/>
              <a:ext cx="23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2606" name="Rectangle 230">
              <a:extLst>
                <a:ext uri="{FF2B5EF4-FFF2-40B4-BE49-F238E27FC236}">
                  <a16:creationId xmlns:a16="http://schemas.microsoft.com/office/drawing/2014/main" id="{133F7DA1-471E-448B-9C22-61DAB7689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792"/>
              <a:ext cx="19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</p:grpSp>
      <p:sp>
        <p:nvSpPr>
          <p:cNvPr id="200935" name="Line 231">
            <a:extLst>
              <a:ext uri="{FF2B5EF4-FFF2-40B4-BE49-F238E27FC236}">
                <a16:creationId xmlns:a16="http://schemas.microsoft.com/office/drawing/2014/main" id="{F78B87E9-E1EC-4E5A-BA96-C269C694FB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4941888"/>
            <a:ext cx="1511300" cy="2889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936" name="Text Box 232">
            <a:extLst>
              <a:ext uri="{FF2B5EF4-FFF2-40B4-BE49-F238E27FC236}">
                <a16:creationId xmlns:a16="http://schemas.microsoft.com/office/drawing/2014/main" id="{5263B155-5619-445E-904D-88403620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6300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Paraboličan raspored brzina, sa temenom parabole na osi cevi</a:t>
            </a:r>
            <a:endParaRPr lang="en-US" altLang="en-US" b="1"/>
          </a:p>
        </p:txBody>
      </p:sp>
      <p:sp>
        <p:nvSpPr>
          <p:cNvPr id="200937" name="Text Box 233">
            <a:extLst>
              <a:ext uri="{FF2B5EF4-FFF2-40B4-BE49-F238E27FC236}">
                <a16:creationId xmlns:a16="http://schemas.microsoft.com/office/drawing/2014/main" id="{DA790CE3-E718-4A16-8502-797B0570F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5640388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Za </a:t>
            </a:r>
            <a:r>
              <a:rPr lang="sr-Latn-CS" altLang="en-US" sz="2000" b="1" i="1">
                <a:latin typeface="Times New Roman" panose="02020603050405020304" pitchFamily="18" charset="0"/>
              </a:rPr>
              <a:t>r </a:t>
            </a:r>
            <a:r>
              <a:rPr lang="sr-Latn-CS" altLang="en-US" b="1"/>
              <a:t>= 0:</a:t>
            </a:r>
            <a:endParaRPr lang="en-US" altLang="en-US" b="1"/>
          </a:p>
        </p:txBody>
      </p:sp>
      <p:grpSp>
        <p:nvGrpSpPr>
          <p:cNvPr id="7" name="Group 234">
            <a:extLst>
              <a:ext uri="{FF2B5EF4-FFF2-40B4-BE49-F238E27FC236}">
                <a16:creationId xmlns:a16="http://schemas.microsoft.com/office/drawing/2014/main" id="{D905C226-055B-4EC5-9702-F9575DB7B2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08238" y="5419725"/>
            <a:ext cx="1828800" cy="817563"/>
            <a:chOff x="975" y="3427"/>
            <a:chExt cx="1152" cy="515"/>
          </a:xfrm>
        </p:grpSpPr>
        <p:sp>
          <p:nvSpPr>
            <p:cNvPr id="22577" name="AutoShape 235">
              <a:extLst>
                <a:ext uri="{FF2B5EF4-FFF2-40B4-BE49-F238E27FC236}">
                  <a16:creationId xmlns:a16="http://schemas.microsoft.com/office/drawing/2014/main" id="{CF9AF557-6498-41EE-A3E8-623E2850EF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5" y="3453"/>
              <a:ext cx="1152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236">
              <a:extLst>
                <a:ext uri="{FF2B5EF4-FFF2-40B4-BE49-F238E27FC236}">
                  <a16:creationId xmlns:a16="http://schemas.microsoft.com/office/drawing/2014/main" id="{873A09F6-B636-49E7-AE48-D110E7C64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6" y="3690"/>
              <a:ext cx="3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Rectangle 237">
              <a:extLst>
                <a:ext uri="{FF2B5EF4-FFF2-40B4-BE49-F238E27FC236}">
                  <a16:creationId xmlns:a16="http://schemas.microsoft.com/office/drawing/2014/main" id="{5542F3C3-BDE2-4A1F-BF3A-6982F4B6B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55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580" name="Rectangle 238">
              <a:extLst>
                <a:ext uri="{FF2B5EF4-FFF2-40B4-BE49-F238E27FC236}">
                  <a16:creationId xmlns:a16="http://schemas.microsoft.com/office/drawing/2014/main" id="{23B3E067-F7BC-4A2E-9177-8FAB3738F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371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22581" name="Rectangle 239">
              <a:extLst>
                <a:ext uri="{FF2B5EF4-FFF2-40B4-BE49-F238E27FC236}">
                  <a16:creationId xmlns:a16="http://schemas.microsoft.com/office/drawing/2014/main" id="{797C42A6-92B4-4174-AFA5-C8F4188B8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68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2582" name="Rectangle 240">
              <a:extLst>
                <a:ext uri="{FF2B5EF4-FFF2-40B4-BE49-F238E27FC236}">
                  <a16:creationId xmlns:a16="http://schemas.microsoft.com/office/drawing/2014/main" id="{5EB7D15E-6EA8-4404-AA01-CC9536C6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3688"/>
              <a:ext cx="1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max</a:t>
              </a:r>
              <a:endParaRPr lang="en-US" altLang="en-US"/>
            </a:p>
          </p:txBody>
        </p:sp>
        <p:sp>
          <p:nvSpPr>
            <p:cNvPr id="22583" name="Rectangle 241">
              <a:extLst>
                <a:ext uri="{FF2B5EF4-FFF2-40B4-BE49-F238E27FC236}">
                  <a16:creationId xmlns:a16="http://schemas.microsoft.com/office/drawing/2014/main" id="{B895065C-1CB1-4867-9561-A460FBBCE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" y="3567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584" name="Rectangle 242">
              <a:extLst>
                <a:ext uri="{FF2B5EF4-FFF2-40B4-BE49-F238E27FC236}">
                  <a16:creationId xmlns:a16="http://schemas.microsoft.com/office/drawing/2014/main" id="{151E014B-D35E-47C4-9D78-EFC433815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" y="3446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2585" name="Rectangle 243">
              <a:extLst>
                <a:ext uri="{FF2B5EF4-FFF2-40B4-BE49-F238E27FC236}">
                  <a16:creationId xmlns:a16="http://schemas.microsoft.com/office/drawing/2014/main" id="{2A3A2D05-88AC-4E18-9256-64DDEAAA2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3567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2586" name="Rectangle 244">
              <a:extLst>
                <a:ext uri="{FF2B5EF4-FFF2-40B4-BE49-F238E27FC236}">
                  <a16:creationId xmlns:a16="http://schemas.microsoft.com/office/drawing/2014/main" id="{1C38631E-049D-4589-8BC4-C159A21BC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3692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2587" name="Rectangle 245">
              <a:extLst>
                <a:ext uri="{FF2B5EF4-FFF2-40B4-BE49-F238E27FC236}">
                  <a16:creationId xmlns:a16="http://schemas.microsoft.com/office/drawing/2014/main" id="{3E1FD568-B954-47F6-928E-95579E012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3427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22588" name="Rectangle 246">
              <a:extLst>
                <a:ext uri="{FF2B5EF4-FFF2-40B4-BE49-F238E27FC236}">
                  <a16:creationId xmlns:a16="http://schemas.microsoft.com/office/drawing/2014/main" id="{C2FE3385-AC06-4E07-8902-D31809E28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3427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2589" name="Rectangle 247">
              <a:extLst>
                <a:ext uri="{FF2B5EF4-FFF2-40B4-BE49-F238E27FC236}">
                  <a16:creationId xmlns:a16="http://schemas.microsoft.com/office/drawing/2014/main" id="{C2B1EA86-B0E0-4AF6-A599-99E8468C5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354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200952" name="Text Box 248">
            <a:extLst>
              <a:ext uri="{FF2B5EF4-FFF2-40B4-BE49-F238E27FC236}">
                <a16:creationId xmlns:a16="http://schemas.microsoft.com/office/drawing/2014/main" id="{CC56DFE6-D052-454E-A987-370609099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5640388"/>
            <a:ext cx="1296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Za </a:t>
            </a:r>
            <a:r>
              <a:rPr lang="sr-Latn-CS" altLang="en-US" sz="2000" b="1" i="1">
                <a:latin typeface="Times New Roman" panose="02020603050405020304" pitchFamily="18" charset="0"/>
              </a:rPr>
              <a:t>r </a:t>
            </a:r>
            <a:r>
              <a:rPr lang="sr-Latn-CS" altLang="en-US" b="1"/>
              <a:t>= </a:t>
            </a:r>
            <a:r>
              <a:rPr lang="sr-Latn-CS" altLang="en-US" sz="2000" b="1" i="1">
                <a:latin typeface="Times New Roman" panose="02020603050405020304" pitchFamily="18" charset="0"/>
              </a:rPr>
              <a:t>r</a:t>
            </a:r>
            <a:r>
              <a:rPr lang="sr-Latn-CS" altLang="en-US" sz="2000" b="1" i="1" baseline="-25000">
                <a:latin typeface="Times New Roman" panose="02020603050405020304" pitchFamily="18" charset="0"/>
              </a:rPr>
              <a:t>o</a:t>
            </a:r>
            <a:r>
              <a:rPr lang="sr-Latn-CS" altLang="en-US" sz="2000" b="1" i="1">
                <a:latin typeface="Times New Roman" panose="02020603050405020304" pitchFamily="18" charset="0"/>
              </a:rPr>
              <a:t> </a:t>
            </a:r>
            <a:r>
              <a:rPr lang="sr-Latn-CS" altLang="en-US" b="1"/>
              <a:t>:</a:t>
            </a:r>
            <a:endParaRPr lang="en-US" altLang="en-US" b="1"/>
          </a:p>
        </p:txBody>
      </p:sp>
      <p:grpSp>
        <p:nvGrpSpPr>
          <p:cNvPr id="8" name="Group 249">
            <a:extLst>
              <a:ext uri="{FF2B5EF4-FFF2-40B4-BE49-F238E27FC236}">
                <a16:creationId xmlns:a16="http://schemas.microsoft.com/office/drawing/2014/main" id="{99027316-B3EF-4132-8414-7EC5CC0850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00850" y="5637213"/>
            <a:ext cx="1047750" cy="434975"/>
            <a:chOff x="3742" y="3564"/>
            <a:chExt cx="660" cy="274"/>
          </a:xfrm>
        </p:grpSpPr>
        <p:sp>
          <p:nvSpPr>
            <p:cNvPr id="22572" name="AutoShape 250">
              <a:extLst>
                <a:ext uri="{FF2B5EF4-FFF2-40B4-BE49-F238E27FC236}">
                  <a16:creationId xmlns:a16="http://schemas.microsoft.com/office/drawing/2014/main" id="{6477717E-785D-42B6-B6B2-FAC3B6DABF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42" y="3589"/>
              <a:ext cx="66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Rectangle 251">
              <a:extLst>
                <a:ext uri="{FF2B5EF4-FFF2-40B4-BE49-F238E27FC236}">
                  <a16:creationId xmlns:a16="http://schemas.microsoft.com/office/drawing/2014/main" id="{73762212-2A8B-4E0B-AD75-5A48D195A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358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2574" name="Rectangle 252">
              <a:extLst>
                <a:ext uri="{FF2B5EF4-FFF2-40B4-BE49-F238E27FC236}">
                  <a16:creationId xmlns:a16="http://schemas.microsoft.com/office/drawing/2014/main" id="{4C6BB44E-A046-4B4C-952E-07D3F3D62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" y="3583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2575" name="Rectangle 253">
              <a:extLst>
                <a:ext uri="{FF2B5EF4-FFF2-40B4-BE49-F238E27FC236}">
                  <a16:creationId xmlns:a16="http://schemas.microsoft.com/office/drawing/2014/main" id="{84083680-8E20-48D6-96D3-F1679665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3704"/>
              <a:ext cx="1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min</a:t>
              </a:r>
              <a:endParaRPr lang="en-US" altLang="en-US"/>
            </a:p>
          </p:txBody>
        </p:sp>
        <p:sp>
          <p:nvSpPr>
            <p:cNvPr id="22576" name="Rectangle 254">
              <a:extLst>
                <a:ext uri="{FF2B5EF4-FFF2-40B4-BE49-F238E27FC236}">
                  <a16:creationId xmlns:a16="http://schemas.microsoft.com/office/drawing/2014/main" id="{7EBA61FE-7C47-4BCC-9C91-D173C42E3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35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9" name="Group 255">
            <a:extLst>
              <a:ext uri="{FF2B5EF4-FFF2-40B4-BE49-F238E27FC236}">
                <a16:creationId xmlns:a16="http://schemas.microsoft.com/office/drawing/2014/main" id="{3506DF77-3661-45CB-89A5-CA48B0B8D96C}"/>
              </a:ext>
            </a:extLst>
          </p:cNvPr>
          <p:cNvGrpSpPr>
            <a:grpSpLocks/>
          </p:cNvGrpSpPr>
          <p:nvPr/>
        </p:nvGrpSpPr>
        <p:grpSpPr bwMode="auto">
          <a:xfrm>
            <a:off x="6264275" y="3357563"/>
            <a:ext cx="468313" cy="503237"/>
            <a:chOff x="1958" y="1463"/>
            <a:chExt cx="1322" cy="396"/>
          </a:xfrm>
        </p:grpSpPr>
        <p:sp>
          <p:nvSpPr>
            <p:cNvPr id="22568" name="Freeform 256">
              <a:extLst>
                <a:ext uri="{FF2B5EF4-FFF2-40B4-BE49-F238E27FC236}">
                  <a16:creationId xmlns:a16="http://schemas.microsoft.com/office/drawing/2014/main" id="{8FD027CE-6211-4E96-9419-6666CE689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257">
              <a:extLst>
                <a:ext uri="{FF2B5EF4-FFF2-40B4-BE49-F238E27FC236}">
                  <a16:creationId xmlns:a16="http://schemas.microsoft.com/office/drawing/2014/main" id="{5285644E-6D03-468D-88C2-51F4F99E8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258">
              <a:extLst>
                <a:ext uri="{FF2B5EF4-FFF2-40B4-BE49-F238E27FC236}">
                  <a16:creationId xmlns:a16="http://schemas.microsoft.com/office/drawing/2014/main" id="{2826C6DF-4B96-4D9E-95DA-EF8BB47C6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259">
              <a:extLst>
                <a:ext uri="{FF2B5EF4-FFF2-40B4-BE49-F238E27FC236}">
                  <a16:creationId xmlns:a16="http://schemas.microsoft.com/office/drawing/2014/main" id="{1DF6433A-B6F5-4569-AFDA-AECD8154A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60">
            <a:extLst>
              <a:ext uri="{FF2B5EF4-FFF2-40B4-BE49-F238E27FC236}">
                <a16:creationId xmlns:a16="http://schemas.microsoft.com/office/drawing/2014/main" id="{CD15A8E8-DEF2-4D7D-A212-7ED0954D1B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19588" y="3284538"/>
            <a:ext cx="2324100" cy="774700"/>
            <a:chOff x="2721" y="2069"/>
            <a:chExt cx="1464" cy="488"/>
          </a:xfrm>
        </p:grpSpPr>
        <p:sp>
          <p:nvSpPr>
            <p:cNvPr id="22554" name="AutoShape 261">
              <a:extLst>
                <a:ext uri="{FF2B5EF4-FFF2-40B4-BE49-F238E27FC236}">
                  <a16:creationId xmlns:a16="http://schemas.microsoft.com/office/drawing/2014/main" id="{F4524651-DA3E-4737-AC6B-700BEEADB1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21" y="2069"/>
              <a:ext cx="146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62">
              <a:extLst>
                <a:ext uri="{FF2B5EF4-FFF2-40B4-BE49-F238E27FC236}">
                  <a16:creationId xmlns:a16="http://schemas.microsoft.com/office/drawing/2014/main" id="{B14C3AB1-BEC1-4568-90B1-E10A4C315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306"/>
              <a:ext cx="3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263">
              <a:extLst>
                <a:ext uri="{FF2B5EF4-FFF2-40B4-BE49-F238E27FC236}">
                  <a16:creationId xmlns:a16="http://schemas.microsoft.com/office/drawing/2014/main" id="{D70DA2C3-9644-418B-83DC-643334B0B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183"/>
              <a:ext cx="20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22557" name="Rectangle 264">
              <a:extLst>
                <a:ext uri="{FF2B5EF4-FFF2-40B4-BE49-F238E27FC236}">
                  <a16:creationId xmlns:a16="http://schemas.microsoft.com/office/drawing/2014/main" id="{CBF046EE-9774-4F69-AC95-CECC4F7F3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2183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2558" name="Rectangle 265">
              <a:extLst>
                <a:ext uri="{FF2B5EF4-FFF2-40B4-BE49-F238E27FC236}">
                  <a16:creationId xmlns:a16="http://schemas.microsoft.com/office/drawing/2014/main" id="{B0147577-4F18-4E26-BB90-8D37DB22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062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2559" name="Rectangle 266">
              <a:extLst>
                <a:ext uri="{FF2B5EF4-FFF2-40B4-BE49-F238E27FC236}">
                  <a16:creationId xmlns:a16="http://schemas.microsoft.com/office/drawing/2014/main" id="{2957CBAF-CD5C-4AE8-B6AC-7D5FE7164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183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2560" name="Rectangle 267">
              <a:extLst>
                <a:ext uri="{FF2B5EF4-FFF2-40B4-BE49-F238E27FC236}">
                  <a16:creationId xmlns:a16="http://schemas.microsoft.com/office/drawing/2014/main" id="{FFD2F913-DC57-45C0-B2F0-8F5F5180B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164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2561" name="Rectangle 268">
              <a:extLst>
                <a:ext uri="{FF2B5EF4-FFF2-40B4-BE49-F238E27FC236}">
                  <a16:creationId xmlns:a16="http://schemas.microsoft.com/office/drawing/2014/main" id="{0D24A9E2-14D4-4DAA-94A6-A1AC56C9B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" y="2043"/>
              <a:ext cx="16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2562" name="Rectangle 269">
              <a:extLst>
                <a:ext uri="{FF2B5EF4-FFF2-40B4-BE49-F238E27FC236}">
                  <a16:creationId xmlns:a16="http://schemas.microsoft.com/office/drawing/2014/main" id="{581C422C-1C61-4B84-B67D-A37BE3E16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164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2563" name="Rectangle 270">
              <a:extLst>
                <a:ext uri="{FF2B5EF4-FFF2-40B4-BE49-F238E27FC236}">
                  <a16:creationId xmlns:a16="http://schemas.microsoft.com/office/drawing/2014/main" id="{D14615ED-F565-472D-B005-35045038B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2164"/>
              <a:ext cx="22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2564" name="Rectangle 271">
              <a:extLst>
                <a:ext uri="{FF2B5EF4-FFF2-40B4-BE49-F238E27FC236}">
                  <a16:creationId xmlns:a16="http://schemas.microsoft.com/office/drawing/2014/main" id="{F54BC1C7-A531-4788-95D5-259DB062D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171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2565" name="Rectangle 272">
              <a:extLst>
                <a:ext uri="{FF2B5EF4-FFF2-40B4-BE49-F238E27FC236}">
                  <a16:creationId xmlns:a16="http://schemas.microsoft.com/office/drawing/2014/main" id="{9080DC41-66A5-4A42-9E19-EFC884A8B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328"/>
              <a:ext cx="1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22566" name="Rectangle 273">
              <a:extLst>
                <a:ext uri="{FF2B5EF4-FFF2-40B4-BE49-F238E27FC236}">
                  <a16:creationId xmlns:a16="http://schemas.microsoft.com/office/drawing/2014/main" id="{40D1E6EF-57C9-47A0-879A-DF097C681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308"/>
              <a:ext cx="23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2567" name="Rectangle 274">
              <a:extLst>
                <a:ext uri="{FF2B5EF4-FFF2-40B4-BE49-F238E27FC236}">
                  <a16:creationId xmlns:a16="http://schemas.microsoft.com/office/drawing/2014/main" id="{2C0E5E95-7259-4189-8725-8032F4C7C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043"/>
              <a:ext cx="19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</p:grpSp>
      <p:sp>
        <p:nvSpPr>
          <p:cNvPr id="22553" name="WordArt 2">
            <a:extLst>
              <a:ext uri="{FF2B5EF4-FFF2-40B4-BE49-F238E27FC236}">
                <a16:creationId xmlns:a16="http://schemas.microsoft.com/office/drawing/2014/main" id="{98C44B4A-8071-40B1-9358-E0C80E5C51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225" y="765175"/>
            <a:ext cx="808355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STRUJANJE REALNE TEČNOSTI KROZ CEV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2D9D99-7832-495F-9BAE-2CBDC1F6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0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0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859" grpId="0"/>
      <p:bldP spid="200916" grpId="0" animBg="1"/>
      <p:bldP spid="200936" grpId="0"/>
      <p:bldP spid="200937" grpId="0"/>
      <p:bldP spid="2009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BD61D421-0F3D-4EB3-A0EF-6F5F042C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433A70-F303-4489-9580-19297C1F9CC5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23556" name="Line 3">
            <a:extLst>
              <a:ext uri="{FF2B5EF4-FFF2-40B4-BE49-F238E27FC236}">
                <a16:creationId xmlns:a16="http://schemas.microsoft.com/office/drawing/2014/main" id="{AFD3B60A-1334-4F46-8D27-E933A0DBE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5">
            <a:extLst>
              <a:ext uri="{FF2B5EF4-FFF2-40B4-BE49-F238E27FC236}">
                <a16:creationId xmlns:a16="http://schemas.microsoft.com/office/drawing/2014/main" id="{B1EA6833-3F2C-4A97-B618-AE1B55778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3559" name="Line 6">
            <a:extLst>
              <a:ext uri="{FF2B5EF4-FFF2-40B4-BE49-F238E27FC236}">
                <a16:creationId xmlns:a16="http://schemas.microsoft.com/office/drawing/2014/main" id="{DF1D5B0D-7095-4DB5-AD79-10B15B247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0" name="Group 7">
            <a:extLst>
              <a:ext uri="{FF2B5EF4-FFF2-40B4-BE49-F238E27FC236}">
                <a16:creationId xmlns:a16="http://schemas.microsoft.com/office/drawing/2014/main" id="{69FEDE41-5CFE-49D6-9673-17C3E4539F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875" y="2133600"/>
            <a:ext cx="3778250" cy="2684463"/>
            <a:chOff x="385" y="1434"/>
            <a:chExt cx="2380" cy="1691"/>
          </a:xfrm>
        </p:grpSpPr>
        <p:sp>
          <p:nvSpPr>
            <p:cNvPr id="23638" name="AutoShape 8">
              <a:extLst>
                <a:ext uri="{FF2B5EF4-FFF2-40B4-BE49-F238E27FC236}">
                  <a16:creationId xmlns:a16="http://schemas.microsoft.com/office/drawing/2014/main" id="{D7CE4029-4C5D-45C5-9BB1-525DE6015D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5" y="1457"/>
              <a:ext cx="2380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9">
              <a:extLst>
                <a:ext uri="{FF2B5EF4-FFF2-40B4-BE49-F238E27FC236}">
                  <a16:creationId xmlns:a16="http://schemas.microsoft.com/office/drawing/2014/main" id="{260B9F2B-56F2-4CE6-9D7F-A57E328E4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2073"/>
              <a:ext cx="1435" cy="578"/>
            </a:xfrm>
            <a:custGeom>
              <a:avLst/>
              <a:gdLst>
                <a:gd name="T0" fmla="*/ 3 w 1435"/>
                <a:gd name="T1" fmla="*/ 0 h 578"/>
                <a:gd name="T2" fmla="*/ 1435 w 1435"/>
                <a:gd name="T3" fmla="*/ 572 h 578"/>
                <a:gd name="T4" fmla="*/ 1433 w 1435"/>
                <a:gd name="T5" fmla="*/ 576 h 578"/>
                <a:gd name="T6" fmla="*/ 1431 w 1435"/>
                <a:gd name="T7" fmla="*/ 578 h 578"/>
                <a:gd name="T8" fmla="*/ 0 w 1435"/>
                <a:gd name="T9" fmla="*/ 8 h 578"/>
                <a:gd name="T10" fmla="*/ 3 w 1435"/>
                <a:gd name="T11" fmla="*/ 0 h 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5"/>
                <a:gd name="T19" fmla="*/ 0 h 578"/>
                <a:gd name="T20" fmla="*/ 1435 w 1435"/>
                <a:gd name="T21" fmla="*/ 578 h 5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5" h="578">
                  <a:moveTo>
                    <a:pt x="3" y="0"/>
                  </a:moveTo>
                  <a:lnTo>
                    <a:pt x="1435" y="572"/>
                  </a:lnTo>
                  <a:lnTo>
                    <a:pt x="1433" y="576"/>
                  </a:lnTo>
                  <a:lnTo>
                    <a:pt x="1431" y="57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10">
              <a:extLst>
                <a:ext uri="{FF2B5EF4-FFF2-40B4-BE49-F238E27FC236}">
                  <a16:creationId xmlns:a16="http://schemas.microsoft.com/office/drawing/2014/main" id="{67EF1B5C-0F45-407F-B2F7-A170CDEB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067"/>
              <a:ext cx="1435" cy="582"/>
            </a:xfrm>
            <a:custGeom>
              <a:avLst/>
              <a:gdLst>
                <a:gd name="T0" fmla="*/ 1431 w 1435"/>
                <a:gd name="T1" fmla="*/ 582 h 582"/>
                <a:gd name="T2" fmla="*/ 0 w 1435"/>
                <a:gd name="T3" fmla="*/ 10 h 582"/>
                <a:gd name="T4" fmla="*/ 3 w 1435"/>
                <a:gd name="T5" fmla="*/ 0 h 582"/>
                <a:gd name="T6" fmla="*/ 1435 w 1435"/>
                <a:gd name="T7" fmla="*/ 572 h 582"/>
                <a:gd name="T8" fmla="*/ 1431 w 1435"/>
                <a:gd name="T9" fmla="*/ 580 h 582"/>
                <a:gd name="T10" fmla="*/ 1431 w 1435"/>
                <a:gd name="T11" fmla="*/ 582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5"/>
                <a:gd name="T19" fmla="*/ 0 h 582"/>
                <a:gd name="T20" fmla="*/ 1435 w 1435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5" h="582">
                  <a:moveTo>
                    <a:pt x="1431" y="582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0"/>
                  </a:lnTo>
                  <a:lnTo>
                    <a:pt x="1431" y="582"/>
                  </a:lnTo>
                  <a:close/>
                </a:path>
              </a:pathLst>
            </a:custGeom>
            <a:solidFill>
              <a:srgbClr val="C2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11">
              <a:extLst>
                <a:ext uri="{FF2B5EF4-FFF2-40B4-BE49-F238E27FC236}">
                  <a16:creationId xmlns:a16="http://schemas.microsoft.com/office/drawing/2014/main" id="{7539FA19-04B6-47EC-9D7B-FA90BD571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064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C5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12">
              <a:extLst>
                <a:ext uri="{FF2B5EF4-FFF2-40B4-BE49-F238E27FC236}">
                  <a16:creationId xmlns:a16="http://schemas.microsoft.com/office/drawing/2014/main" id="{35F0F186-CEFC-4C2D-A912-AD8AC8450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2058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4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4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13">
              <a:extLst>
                <a:ext uri="{FF2B5EF4-FFF2-40B4-BE49-F238E27FC236}">
                  <a16:creationId xmlns:a16="http://schemas.microsoft.com/office/drawing/2014/main" id="{9D1DBC8A-7DA4-4727-8B9B-552F7F0E7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054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14">
              <a:extLst>
                <a:ext uri="{FF2B5EF4-FFF2-40B4-BE49-F238E27FC236}">
                  <a16:creationId xmlns:a16="http://schemas.microsoft.com/office/drawing/2014/main" id="{379FC175-8992-402D-BC34-7706CE263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2050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8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D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15">
              <a:extLst>
                <a:ext uri="{FF2B5EF4-FFF2-40B4-BE49-F238E27FC236}">
                  <a16:creationId xmlns:a16="http://schemas.microsoft.com/office/drawing/2014/main" id="{FF9A56A1-2C6E-4142-9893-0F032F3BB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044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16">
              <a:extLst>
                <a:ext uri="{FF2B5EF4-FFF2-40B4-BE49-F238E27FC236}">
                  <a16:creationId xmlns:a16="http://schemas.microsoft.com/office/drawing/2014/main" id="{F5009F0C-3C07-4254-B3D7-09164ECE4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041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17">
              <a:extLst>
                <a:ext uri="{FF2B5EF4-FFF2-40B4-BE49-F238E27FC236}">
                  <a16:creationId xmlns:a16="http://schemas.microsoft.com/office/drawing/2014/main" id="{C575C299-9EB1-420E-B33A-EE387FEB0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2035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18">
              <a:extLst>
                <a:ext uri="{FF2B5EF4-FFF2-40B4-BE49-F238E27FC236}">
                  <a16:creationId xmlns:a16="http://schemas.microsoft.com/office/drawing/2014/main" id="{B40A1840-F5F6-4058-8F5F-82393469A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2031"/>
              <a:ext cx="1434" cy="582"/>
            </a:xfrm>
            <a:custGeom>
              <a:avLst/>
              <a:gdLst>
                <a:gd name="T0" fmla="*/ 1432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2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8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19">
              <a:extLst>
                <a:ext uri="{FF2B5EF4-FFF2-40B4-BE49-F238E27FC236}">
                  <a16:creationId xmlns:a16="http://schemas.microsoft.com/office/drawing/2014/main" id="{F4FA0B64-06B5-4444-90D1-AFA9F16D7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" y="2025"/>
              <a:ext cx="1434" cy="582"/>
            </a:xfrm>
            <a:custGeom>
              <a:avLst/>
              <a:gdLst>
                <a:gd name="T0" fmla="*/ 1432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2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20">
              <a:extLst>
                <a:ext uri="{FF2B5EF4-FFF2-40B4-BE49-F238E27FC236}">
                  <a16:creationId xmlns:a16="http://schemas.microsoft.com/office/drawing/2014/main" id="{394DDCED-EECB-4D0E-A254-D344A20CE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021"/>
              <a:ext cx="1433" cy="582"/>
            </a:xfrm>
            <a:custGeom>
              <a:avLst/>
              <a:gdLst>
                <a:gd name="T0" fmla="*/ 1430 w 1433"/>
                <a:gd name="T1" fmla="*/ 582 h 582"/>
                <a:gd name="T2" fmla="*/ 0 w 1433"/>
                <a:gd name="T3" fmla="*/ 10 h 582"/>
                <a:gd name="T4" fmla="*/ 4 w 1433"/>
                <a:gd name="T5" fmla="*/ 0 h 582"/>
                <a:gd name="T6" fmla="*/ 1433 w 1433"/>
                <a:gd name="T7" fmla="*/ 572 h 582"/>
                <a:gd name="T8" fmla="*/ 1430 w 1433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2"/>
                <a:gd name="T17" fmla="*/ 1433 w 1433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3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21">
              <a:extLst>
                <a:ext uri="{FF2B5EF4-FFF2-40B4-BE49-F238E27FC236}">
                  <a16:creationId xmlns:a16="http://schemas.microsoft.com/office/drawing/2014/main" id="{0A17D282-8BEE-4195-9469-513034B3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016"/>
              <a:ext cx="1433" cy="581"/>
            </a:xfrm>
            <a:custGeom>
              <a:avLst/>
              <a:gdLst>
                <a:gd name="T0" fmla="*/ 1430 w 1433"/>
                <a:gd name="T1" fmla="*/ 581 h 581"/>
                <a:gd name="T2" fmla="*/ 0 w 1433"/>
                <a:gd name="T3" fmla="*/ 9 h 581"/>
                <a:gd name="T4" fmla="*/ 3 w 1433"/>
                <a:gd name="T5" fmla="*/ 0 h 581"/>
                <a:gd name="T6" fmla="*/ 1433 w 1433"/>
                <a:gd name="T7" fmla="*/ 572 h 581"/>
                <a:gd name="T8" fmla="*/ 1430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30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22">
              <a:extLst>
                <a:ext uri="{FF2B5EF4-FFF2-40B4-BE49-F238E27FC236}">
                  <a16:creationId xmlns:a16="http://schemas.microsoft.com/office/drawing/2014/main" id="{B22CDEEA-6D52-422B-B484-079853006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2012"/>
              <a:ext cx="1433" cy="581"/>
            </a:xfrm>
            <a:custGeom>
              <a:avLst/>
              <a:gdLst>
                <a:gd name="T0" fmla="*/ 1429 w 1433"/>
                <a:gd name="T1" fmla="*/ 581 h 581"/>
                <a:gd name="T2" fmla="*/ 0 w 1433"/>
                <a:gd name="T3" fmla="*/ 9 h 581"/>
                <a:gd name="T4" fmla="*/ 3 w 1433"/>
                <a:gd name="T5" fmla="*/ 0 h 581"/>
                <a:gd name="T6" fmla="*/ 1433 w 1433"/>
                <a:gd name="T7" fmla="*/ 572 h 581"/>
                <a:gd name="T8" fmla="*/ 1429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29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29" y="58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23">
              <a:extLst>
                <a:ext uri="{FF2B5EF4-FFF2-40B4-BE49-F238E27FC236}">
                  <a16:creationId xmlns:a16="http://schemas.microsoft.com/office/drawing/2014/main" id="{479873C4-0941-4E77-BE66-91971FE6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2006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4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4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24">
              <a:extLst>
                <a:ext uri="{FF2B5EF4-FFF2-40B4-BE49-F238E27FC236}">
                  <a16:creationId xmlns:a16="http://schemas.microsoft.com/office/drawing/2014/main" id="{A95948A9-3085-4BB8-851B-8AD702806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2002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25">
              <a:extLst>
                <a:ext uri="{FF2B5EF4-FFF2-40B4-BE49-F238E27FC236}">
                  <a16:creationId xmlns:a16="http://schemas.microsoft.com/office/drawing/2014/main" id="{F52054AE-0B71-4D51-B745-ECE27F636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1998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8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26">
              <a:extLst>
                <a:ext uri="{FF2B5EF4-FFF2-40B4-BE49-F238E27FC236}">
                  <a16:creationId xmlns:a16="http://schemas.microsoft.com/office/drawing/2014/main" id="{94DFFDFB-D91F-41CA-AA48-1D0DAE11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1993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27">
              <a:extLst>
                <a:ext uri="{FF2B5EF4-FFF2-40B4-BE49-F238E27FC236}">
                  <a16:creationId xmlns:a16="http://schemas.microsoft.com/office/drawing/2014/main" id="{EFB51D34-F31C-45E8-BE4C-6F11C365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1989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28">
              <a:extLst>
                <a:ext uri="{FF2B5EF4-FFF2-40B4-BE49-F238E27FC236}">
                  <a16:creationId xmlns:a16="http://schemas.microsoft.com/office/drawing/2014/main" id="{12A598D7-F59A-41F1-B9EF-8FC38F5D7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" y="1983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29">
              <a:extLst>
                <a:ext uri="{FF2B5EF4-FFF2-40B4-BE49-F238E27FC236}">
                  <a16:creationId xmlns:a16="http://schemas.microsoft.com/office/drawing/2014/main" id="{00AB7A5D-2EB6-49D4-B9CC-54E49F09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1979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30">
              <a:extLst>
                <a:ext uri="{FF2B5EF4-FFF2-40B4-BE49-F238E27FC236}">
                  <a16:creationId xmlns:a16="http://schemas.microsoft.com/office/drawing/2014/main" id="{14BD0C80-34CE-4A38-8AE8-F576201D5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" y="1973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31">
              <a:extLst>
                <a:ext uri="{FF2B5EF4-FFF2-40B4-BE49-F238E27FC236}">
                  <a16:creationId xmlns:a16="http://schemas.microsoft.com/office/drawing/2014/main" id="{E96A64CD-EF0B-481E-8A7D-568A8501D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969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4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32">
              <a:extLst>
                <a:ext uri="{FF2B5EF4-FFF2-40B4-BE49-F238E27FC236}">
                  <a16:creationId xmlns:a16="http://schemas.microsoft.com/office/drawing/2014/main" id="{00BE6567-E599-406D-8445-78C11355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1964"/>
              <a:ext cx="1434" cy="581"/>
            </a:xfrm>
            <a:custGeom>
              <a:avLst/>
              <a:gdLst>
                <a:gd name="T0" fmla="*/ 1430 w 1434"/>
                <a:gd name="T1" fmla="*/ 581 h 581"/>
                <a:gd name="T2" fmla="*/ 0 w 1434"/>
                <a:gd name="T3" fmla="*/ 9 h 581"/>
                <a:gd name="T4" fmla="*/ 4 w 1434"/>
                <a:gd name="T5" fmla="*/ 0 h 581"/>
                <a:gd name="T6" fmla="*/ 1434 w 1434"/>
                <a:gd name="T7" fmla="*/ 572 h 581"/>
                <a:gd name="T8" fmla="*/ 1430 w 1434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1"/>
                <a:gd name="T17" fmla="*/ 1434 w 1434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33">
              <a:extLst>
                <a:ext uri="{FF2B5EF4-FFF2-40B4-BE49-F238E27FC236}">
                  <a16:creationId xmlns:a16="http://schemas.microsoft.com/office/drawing/2014/main" id="{D373FAAC-C7A7-4E79-A320-6412EA67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1960"/>
              <a:ext cx="1433" cy="581"/>
            </a:xfrm>
            <a:custGeom>
              <a:avLst/>
              <a:gdLst>
                <a:gd name="T0" fmla="*/ 1430 w 1433"/>
                <a:gd name="T1" fmla="*/ 581 h 581"/>
                <a:gd name="T2" fmla="*/ 0 w 1433"/>
                <a:gd name="T3" fmla="*/ 9 h 581"/>
                <a:gd name="T4" fmla="*/ 4 w 1433"/>
                <a:gd name="T5" fmla="*/ 0 h 581"/>
                <a:gd name="T6" fmla="*/ 1433 w 1433"/>
                <a:gd name="T7" fmla="*/ 572 h 581"/>
                <a:gd name="T8" fmla="*/ 1430 w 1433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1"/>
                <a:gd name="T17" fmla="*/ 1433 w 1433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1">
                  <a:moveTo>
                    <a:pt x="1430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3" y="572"/>
                  </a:lnTo>
                  <a:lnTo>
                    <a:pt x="1430" y="58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34">
              <a:extLst>
                <a:ext uri="{FF2B5EF4-FFF2-40B4-BE49-F238E27FC236}">
                  <a16:creationId xmlns:a16="http://schemas.microsoft.com/office/drawing/2014/main" id="{F08E92AF-6507-4033-9028-D1C589D28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" y="1956"/>
              <a:ext cx="1433" cy="580"/>
            </a:xfrm>
            <a:custGeom>
              <a:avLst/>
              <a:gdLst>
                <a:gd name="T0" fmla="*/ 1430 w 1433"/>
                <a:gd name="T1" fmla="*/ 580 h 580"/>
                <a:gd name="T2" fmla="*/ 0 w 1433"/>
                <a:gd name="T3" fmla="*/ 8 h 580"/>
                <a:gd name="T4" fmla="*/ 3 w 1433"/>
                <a:gd name="T5" fmla="*/ 0 h 580"/>
                <a:gd name="T6" fmla="*/ 1433 w 1433"/>
                <a:gd name="T7" fmla="*/ 572 h 580"/>
                <a:gd name="T8" fmla="*/ 1430 w 1433"/>
                <a:gd name="T9" fmla="*/ 58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0"/>
                <a:gd name="T17" fmla="*/ 1433 w 1433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0">
                  <a:moveTo>
                    <a:pt x="1430" y="580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1433" y="572"/>
                  </a:lnTo>
                  <a:lnTo>
                    <a:pt x="1430" y="58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35">
              <a:extLst>
                <a:ext uri="{FF2B5EF4-FFF2-40B4-BE49-F238E27FC236}">
                  <a16:creationId xmlns:a16="http://schemas.microsoft.com/office/drawing/2014/main" id="{13301315-3EBC-417C-BAF7-3B9AE5144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1950"/>
              <a:ext cx="1433" cy="582"/>
            </a:xfrm>
            <a:custGeom>
              <a:avLst/>
              <a:gdLst>
                <a:gd name="T0" fmla="*/ 1429 w 1433"/>
                <a:gd name="T1" fmla="*/ 582 h 582"/>
                <a:gd name="T2" fmla="*/ 0 w 1433"/>
                <a:gd name="T3" fmla="*/ 10 h 582"/>
                <a:gd name="T4" fmla="*/ 1 w 1433"/>
                <a:gd name="T5" fmla="*/ 0 h 582"/>
                <a:gd name="T6" fmla="*/ 1433 w 1433"/>
                <a:gd name="T7" fmla="*/ 572 h 582"/>
                <a:gd name="T8" fmla="*/ 1429 w 1433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3"/>
                <a:gd name="T16" fmla="*/ 0 h 582"/>
                <a:gd name="T17" fmla="*/ 1433 w 1433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3" h="582">
                  <a:moveTo>
                    <a:pt x="1429" y="582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1433" y="572"/>
                  </a:lnTo>
                  <a:lnTo>
                    <a:pt x="1429" y="582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36">
              <a:extLst>
                <a:ext uri="{FF2B5EF4-FFF2-40B4-BE49-F238E27FC236}">
                  <a16:creationId xmlns:a16="http://schemas.microsoft.com/office/drawing/2014/main" id="{597F2C00-F724-4C95-A82C-ABC0B7ED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1946"/>
              <a:ext cx="1434" cy="582"/>
            </a:xfrm>
            <a:custGeom>
              <a:avLst/>
              <a:gdLst>
                <a:gd name="T0" fmla="*/ 1430 w 1434"/>
                <a:gd name="T1" fmla="*/ 582 h 582"/>
                <a:gd name="T2" fmla="*/ 0 w 1434"/>
                <a:gd name="T3" fmla="*/ 10 h 582"/>
                <a:gd name="T4" fmla="*/ 2 w 1434"/>
                <a:gd name="T5" fmla="*/ 0 h 582"/>
                <a:gd name="T6" fmla="*/ 1434 w 1434"/>
                <a:gd name="T7" fmla="*/ 572 h 582"/>
                <a:gd name="T8" fmla="*/ 1430 w 1434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4"/>
                <a:gd name="T16" fmla="*/ 0 h 582"/>
                <a:gd name="T17" fmla="*/ 1434 w 1434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4" h="582">
                  <a:moveTo>
                    <a:pt x="1430" y="582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1434" y="572"/>
                  </a:lnTo>
                  <a:lnTo>
                    <a:pt x="1430" y="58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37">
              <a:extLst>
                <a:ext uri="{FF2B5EF4-FFF2-40B4-BE49-F238E27FC236}">
                  <a16:creationId xmlns:a16="http://schemas.microsoft.com/office/drawing/2014/main" id="{721E72B7-603B-4CAD-B231-2AC9BFB1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1941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38">
              <a:extLst>
                <a:ext uri="{FF2B5EF4-FFF2-40B4-BE49-F238E27FC236}">
                  <a16:creationId xmlns:a16="http://schemas.microsoft.com/office/drawing/2014/main" id="{A1296DFC-69EA-4A77-950B-8F1A972D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937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39">
              <a:extLst>
                <a:ext uri="{FF2B5EF4-FFF2-40B4-BE49-F238E27FC236}">
                  <a16:creationId xmlns:a16="http://schemas.microsoft.com/office/drawing/2014/main" id="{7B15A829-1C93-46A2-9929-FA741150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" y="1931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40">
              <a:extLst>
                <a:ext uri="{FF2B5EF4-FFF2-40B4-BE49-F238E27FC236}">
                  <a16:creationId xmlns:a16="http://schemas.microsoft.com/office/drawing/2014/main" id="{0EEC92DB-70CB-404A-84C2-4F2D7E514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927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41">
              <a:extLst>
                <a:ext uri="{FF2B5EF4-FFF2-40B4-BE49-F238E27FC236}">
                  <a16:creationId xmlns:a16="http://schemas.microsoft.com/office/drawing/2014/main" id="{723DFB86-7C88-4926-AC5F-781814EAE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922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42">
              <a:extLst>
                <a:ext uri="{FF2B5EF4-FFF2-40B4-BE49-F238E27FC236}">
                  <a16:creationId xmlns:a16="http://schemas.microsoft.com/office/drawing/2014/main" id="{D9C31AB8-88C8-4032-85F9-58D35662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1918"/>
              <a:ext cx="1436" cy="581"/>
            </a:xfrm>
            <a:custGeom>
              <a:avLst/>
              <a:gdLst>
                <a:gd name="T0" fmla="*/ 1432 w 1436"/>
                <a:gd name="T1" fmla="*/ 581 h 581"/>
                <a:gd name="T2" fmla="*/ 0 w 1436"/>
                <a:gd name="T3" fmla="*/ 9 h 581"/>
                <a:gd name="T4" fmla="*/ 4 w 1436"/>
                <a:gd name="T5" fmla="*/ 0 h 581"/>
                <a:gd name="T6" fmla="*/ 1436 w 1436"/>
                <a:gd name="T7" fmla="*/ 572 h 581"/>
                <a:gd name="T8" fmla="*/ 1432 w 1436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1"/>
                <a:gd name="T17" fmla="*/ 1436 w 1436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1">
                  <a:moveTo>
                    <a:pt x="1432" y="58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43">
              <a:extLst>
                <a:ext uri="{FF2B5EF4-FFF2-40B4-BE49-F238E27FC236}">
                  <a16:creationId xmlns:a16="http://schemas.microsoft.com/office/drawing/2014/main" id="{6428E394-F9F6-4AA5-9A77-1D65EC5D5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1912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44">
              <a:extLst>
                <a:ext uri="{FF2B5EF4-FFF2-40B4-BE49-F238E27FC236}">
                  <a16:creationId xmlns:a16="http://schemas.microsoft.com/office/drawing/2014/main" id="{C6EB4E93-538F-4484-8DF2-75A7DCD2D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1908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45">
              <a:extLst>
                <a:ext uri="{FF2B5EF4-FFF2-40B4-BE49-F238E27FC236}">
                  <a16:creationId xmlns:a16="http://schemas.microsoft.com/office/drawing/2014/main" id="{9A22DF46-8064-41B0-A868-5EABBBB2F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" y="1904"/>
              <a:ext cx="1435" cy="580"/>
            </a:xfrm>
            <a:custGeom>
              <a:avLst/>
              <a:gdLst>
                <a:gd name="T0" fmla="*/ 1432 w 1435"/>
                <a:gd name="T1" fmla="*/ 580 h 580"/>
                <a:gd name="T2" fmla="*/ 0 w 1435"/>
                <a:gd name="T3" fmla="*/ 8 h 580"/>
                <a:gd name="T4" fmla="*/ 4 w 1435"/>
                <a:gd name="T5" fmla="*/ 0 h 580"/>
                <a:gd name="T6" fmla="*/ 1435 w 1435"/>
                <a:gd name="T7" fmla="*/ 572 h 580"/>
                <a:gd name="T8" fmla="*/ 1432 w 1435"/>
                <a:gd name="T9" fmla="*/ 580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0"/>
                <a:gd name="T17" fmla="*/ 1435 w 1435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0">
                  <a:moveTo>
                    <a:pt x="1432" y="580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435" y="572"/>
                  </a:lnTo>
                  <a:lnTo>
                    <a:pt x="1432" y="58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46">
              <a:extLst>
                <a:ext uri="{FF2B5EF4-FFF2-40B4-BE49-F238E27FC236}">
                  <a16:creationId xmlns:a16="http://schemas.microsoft.com/office/drawing/2014/main" id="{91E68CB5-356E-47C2-8C93-449FA2F8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1898"/>
              <a:ext cx="1435" cy="582"/>
            </a:xfrm>
            <a:custGeom>
              <a:avLst/>
              <a:gdLst>
                <a:gd name="T0" fmla="*/ 1432 w 1435"/>
                <a:gd name="T1" fmla="*/ 582 h 582"/>
                <a:gd name="T2" fmla="*/ 0 w 1435"/>
                <a:gd name="T3" fmla="*/ 10 h 582"/>
                <a:gd name="T4" fmla="*/ 4 w 1435"/>
                <a:gd name="T5" fmla="*/ 0 h 582"/>
                <a:gd name="T6" fmla="*/ 1435 w 1435"/>
                <a:gd name="T7" fmla="*/ 572 h 582"/>
                <a:gd name="T8" fmla="*/ 1432 w 1435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2"/>
                <a:gd name="T17" fmla="*/ 1435 w 1435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5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E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Freeform 47">
              <a:extLst>
                <a:ext uri="{FF2B5EF4-FFF2-40B4-BE49-F238E27FC236}">
                  <a16:creationId xmlns:a16="http://schemas.microsoft.com/office/drawing/2014/main" id="{B519A4FD-C631-49A3-94D3-55FA5B16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1895"/>
              <a:ext cx="1435" cy="581"/>
            </a:xfrm>
            <a:custGeom>
              <a:avLst/>
              <a:gdLst>
                <a:gd name="T0" fmla="*/ 1431 w 1435"/>
                <a:gd name="T1" fmla="*/ 581 h 581"/>
                <a:gd name="T2" fmla="*/ 0 w 1435"/>
                <a:gd name="T3" fmla="*/ 9 h 581"/>
                <a:gd name="T4" fmla="*/ 3 w 1435"/>
                <a:gd name="T5" fmla="*/ 0 h 581"/>
                <a:gd name="T6" fmla="*/ 1435 w 1435"/>
                <a:gd name="T7" fmla="*/ 572 h 581"/>
                <a:gd name="T8" fmla="*/ 1431 w 1435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1"/>
                <a:gd name="T17" fmla="*/ 1435 w 143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1">
                  <a:moveTo>
                    <a:pt x="1431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Freeform 48">
              <a:extLst>
                <a:ext uri="{FF2B5EF4-FFF2-40B4-BE49-F238E27FC236}">
                  <a16:creationId xmlns:a16="http://schemas.microsoft.com/office/drawing/2014/main" id="{DF189E2A-BDA3-478D-9A1D-E1FFF698F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889"/>
              <a:ext cx="1435" cy="581"/>
            </a:xfrm>
            <a:custGeom>
              <a:avLst/>
              <a:gdLst>
                <a:gd name="T0" fmla="*/ 1431 w 1435"/>
                <a:gd name="T1" fmla="*/ 581 h 581"/>
                <a:gd name="T2" fmla="*/ 0 w 1435"/>
                <a:gd name="T3" fmla="*/ 9 h 581"/>
                <a:gd name="T4" fmla="*/ 3 w 1435"/>
                <a:gd name="T5" fmla="*/ 0 h 581"/>
                <a:gd name="T6" fmla="*/ 1435 w 1435"/>
                <a:gd name="T7" fmla="*/ 572 h 581"/>
                <a:gd name="T8" fmla="*/ 1431 w 1435"/>
                <a:gd name="T9" fmla="*/ 581 h 5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5"/>
                <a:gd name="T16" fmla="*/ 0 h 581"/>
                <a:gd name="T17" fmla="*/ 1435 w 1435"/>
                <a:gd name="T18" fmla="*/ 581 h 5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5" h="581">
                  <a:moveTo>
                    <a:pt x="1431" y="581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435" y="572"/>
                  </a:lnTo>
                  <a:lnTo>
                    <a:pt x="1431" y="581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Freeform 49">
              <a:extLst>
                <a:ext uri="{FF2B5EF4-FFF2-40B4-BE49-F238E27FC236}">
                  <a16:creationId xmlns:a16="http://schemas.microsoft.com/office/drawing/2014/main" id="{F3EF1F3A-F8C5-4083-8924-382B4765F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1885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4 w 1436"/>
                <a:gd name="T5" fmla="*/ 0 h 582"/>
                <a:gd name="T6" fmla="*/ 1436 w 1436"/>
                <a:gd name="T7" fmla="*/ 572 h 582"/>
                <a:gd name="T8" fmla="*/ 1432 w 1436"/>
                <a:gd name="T9" fmla="*/ 582 h 5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6"/>
                <a:gd name="T16" fmla="*/ 0 h 582"/>
                <a:gd name="T17" fmla="*/ 1436 w 1436"/>
                <a:gd name="T18" fmla="*/ 582 h 5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Freeform 50">
              <a:extLst>
                <a:ext uri="{FF2B5EF4-FFF2-40B4-BE49-F238E27FC236}">
                  <a16:creationId xmlns:a16="http://schemas.microsoft.com/office/drawing/2014/main" id="{57A413BD-923A-49EF-A97D-1FBEAAA1F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1879"/>
              <a:ext cx="1436" cy="582"/>
            </a:xfrm>
            <a:custGeom>
              <a:avLst/>
              <a:gdLst>
                <a:gd name="T0" fmla="*/ 1432 w 1436"/>
                <a:gd name="T1" fmla="*/ 582 h 582"/>
                <a:gd name="T2" fmla="*/ 0 w 1436"/>
                <a:gd name="T3" fmla="*/ 10 h 582"/>
                <a:gd name="T4" fmla="*/ 2 w 1436"/>
                <a:gd name="T5" fmla="*/ 4 h 582"/>
                <a:gd name="T6" fmla="*/ 4 w 1436"/>
                <a:gd name="T7" fmla="*/ 0 h 582"/>
                <a:gd name="T8" fmla="*/ 1436 w 1436"/>
                <a:gd name="T9" fmla="*/ 572 h 582"/>
                <a:gd name="T10" fmla="*/ 1432 w 1436"/>
                <a:gd name="T11" fmla="*/ 582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582"/>
                <a:gd name="T20" fmla="*/ 1436 w 143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582">
                  <a:moveTo>
                    <a:pt x="1432" y="582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1436" y="572"/>
                  </a:lnTo>
                  <a:lnTo>
                    <a:pt x="1432" y="582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Freeform 51">
              <a:extLst>
                <a:ext uri="{FF2B5EF4-FFF2-40B4-BE49-F238E27FC236}">
                  <a16:creationId xmlns:a16="http://schemas.microsoft.com/office/drawing/2014/main" id="{4D88B592-BF13-4AEC-90EB-8D080CD94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1877"/>
              <a:ext cx="1434" cy="580"/>
            </a:xfrm>
            <a:custGeom>
              <a:avLst/>
              <a:gdLst>
                <a:gd name="T0" fmla="*/ 1432 w 1434"/>
                <a:gd name="T1" fmla="*/ 580 h 580"/>
                <a:gd name="T2" fmla="*/ 0 w 1434"/>
                <a:gd name="T3" fmla="*/ 8 h 580"/>
                <a:gd name="T4" fmla="*/ 2 w 1434"/>
                <a:gd name="T5" fmla="*/ 4 h 580"/>
                <a:gd name="T6" fmla="*/ 4 w 1434"/>
                <a:gd name="T7" fmla="*/ 0 h 580"/>
                <a:gd name="T8" fmla="*/ 1434 w 1434"/>
                <a:gd name="T9" fmla="*/ 572 h 580"/>
                <a:gd name="T10" fmla="*/ 1432 w 1434"/>
                <a:gd name="T11" fmla="*/ 58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4"/>
                <a:gd name="T19" fmla="*/ 0 h 580"/>
                <a:gd name="T20" fmla="*/ 1434 w 1434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4" h="580">
                  <a:moveTo>
                    <a:pt x="1432" y="580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1434" y="572"/>
                  </a:lnTo>
                  <a:lnTo>
                    <a:pt x="1432" y="58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52">
              <a:extLst>
                <a:ext uri="{FF2B5EF4-FFF2-40B4-BE49-F238E27FC236}">
                  <a16:creationId xmlns:a16="http://schemas.microsoft.com/office/drawing/2014/main" id="{E2E15FEC-37D9-4C46-A461-D2BF72DA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" y="1877"/>
              <a:ext cx="1432" cy="574"/>
            </a:xfrm>
            <a:custGeom>
              <a:avLst/>
              <a:gdLst>
                <a:gd name="T0" fmla="*/ 1432 w 1432"/>
                <a:gd name="T1" fmla="*/ 574 h 574"/>
                <a:gd name="T2" fmla="*/ 0 w 1432"/>
                <a:gd name="T3" fmla="*/ 2 h 574"/>
                <a:gd name="T4" fmla="*/ 2 w 1432"/>
                <a:gd name="T5" fmla="*/ 0 h 574"/>
                <a:gd name="T6" fmla="*/ 1432 w 1432"/>
                <a:gd name="T7" fmla="*/ 572 h 574"/>
                <a:gd name="T8" fmla="*/ 1432 w 1432"/>
                <a:gd name="T9" fmla="*/ 574 h 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2"/>
                <a:gd name="T16" fmla="*/ 0 h 574"/>
                <a:gd name="T17" fmla="*/ 1432 w 1432"/>
                <a:gd name="T18" fmla="*/ 574 h 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2" h="574">
                  <a:moveTo>
                    <a:pt x="1432" y="57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432" y="572"/>
                  </a:lnTo>
                  <a:lnTo>
                    <a:pt x="1432" y="574"/>
                  </a:lnTo>
                  <a:close/>
                </a:path>
              </a:pathLst>
            </a:custGeom>
            <a:solidFill>
              <a:srgbClr val="DB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Freeform 53">
              <a:extLst>
                <a:ext uri="{FF2B5EF4-FFF2-40B4-BE49-F238E27FC236}">
                  <a16:creationId xmlns:a16="http://schemas.microsoft.com/office/drawing/2014/main" id="{929E886D-342F-4671-AEC5-AB9333720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1945"/>
              <a:ext cx="90" cy="42"/>
            </a:xfrm>
            <a:custGeom>
              <a:avLst/>
              <a:gdLst>
                <a:gd name="T0" fmla="*/ 90 w 90"/>
                <a:gd name="T1" fmla="*/ 34 h 42"/>
                <a:gd name="T2" fmla="*/ 88 w 90"/>
                <a:gd name="T3" fmla="*/ 42 h 42"/>
                <a:gd name="T4" fmla="*/ 0 w 90"/>
                <a:gd name="T5" fmla="*/ 7 h 42"/>
                <a:gd name="T6" fmla="*/ 4 w 90"/>
                <a:gd name="T7" fmla="*/ 0 h 42"/>
                <a:gd name="T8" fmla="*/ 90 w 90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4"/>
                  </a:moveTo>
                  <a:lnTo>
                    <a:pt x="88" y="42"/>
                  </a:lnTo>
                  <a:lnTo>
                    <a:pt x="0" y="7"/>
                  </a:lnTo>
                  <a:lnTo>
                    <a:pt x="4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Freeform 54">
              <a:extLst>
                <a:ext uri="{FF2B5EF4-FFF2-40B4-BE49-F238E27FC236}">
                  <a16:creationId xmlns:a16="http://schemas.microsoft.com/office/drawing/2014/main" id="{B816C7AD-8BD0-4838-8CE8-7DC97C1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1991"/>
              <a:ext cx="10" cy="7"/>
            </a:xfrm>
            <a:custGeom>
              <a:avLst/>
              <a:gdLst>
                <a:gd name="T0" fmla="*/ 10 w 10"/>
                <a:gd name="T1" fmla="*/ 2 h 7"/>
                <a:gd name="T2" fmla="*/ 6 w 10"/>
                <a:gd name="T3" fmla="*/ 7 h 7"/>
                <a:gd name="T4" fmla="*/ 0 w 10"/>
                <a:gd name="T5" fmla="*/ 5 h 7"/>
                <a:gd name="T6" fmla="*/ 2 w 10"/>
                <a:gd name="T7" fmla="*/ 0 h 7"/>
                <a:gd name="T8" fmla="*/ 10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2"/>
                  </a:moveTo>
                  <a:lnTo>
                    <a:pt x="6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Freeform 55">
              <a:extLst>
                <a:ext uri="{FF2B5EF4-FFF2-40B4-BE49-F238E27FC236}">
                  <a16:creationId xmlns:a16="http://schemas.microsoft.com/office/drawing/2014/main" id="{059B7E83-9030-4579-82AE-9AEF11616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" y="2002"/>
              <a:ext cx="90" cy="42"/>
            </a:xfrm>
            <a:custGeom>
              <a:avLst/>
              <a:gdLst>
                <a:gd name="T0" fmla="*/ 90 w 90"/>
                <a:gd name="T1" fmla="*/ 35 h 42"/>
                <a:gd name="T2" fmla="*/ 88 w 90"/>
                <a:gd name="T3" fmla="*/ 42 h 42"/>
                <a:gd name="T4" fmla="*/ 0 w 90"/>
                <a:gd name="T5" fmla="*/ 6 h 42"/>
                <a:gd name="T6" fmla="*/ 4 w 90"/>
                <a:gd name="T7" fmla="*/ 0 h 42"/>
                <a:gd name="T8" fmla="*/ 90 w 90"/>
                <a:gd name="T9" fmla="*/ 3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5"/>
                  </a:moveTo>
                  <a:lnTo>
                    <a:pt x="88" y="42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Freeform 56">
              <a:extLst>
                <a:ext uri="{FF2B5EF4-FFF2-40B4-BE49-F238E27FC236}">
                  <a16:creationId xmlns:a16="http://schemas.microsoft.com/office/drawing/2014/main" id="{37A2A0BB-A185-471B-A5E5-A149E89F6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2046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6 w 8"/>
                <a:gd name="T3" fmla="*/ 10 h 10"/>
                <a:gd name="T4" fmla="*/ 0 w 8"/>
                <a:gd name="T5" fmla="*/ 8 h 10"/>
                <a:gd name="T6" fmla="*/ 2 w 8"/>
                <a:gd name="T7" fmla="*/ 0 h 10"/>
                <a:gd name="T8" fmla="*/ 8 w 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4"/>
                  </a:move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Freeform 57">
              <a:extLst>
                <a:ext uri="{FF2B5EF4-FFF2-40B4-BE49-F238E27FC236}">
                  <a16:creationId xmlns:a16="http://schemas.microsoft.com/office/drawing/2014/main" id="{A3CB20B0-217A-43AC-BAF3-5B5BC37CA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2060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6 w 90"/>
                <a:gd name="T3" fmla="*/ 40 h 40"/>
                <a:gd name="T4" fmla="*/ 0 w 90"/>
                <a:gd name="T5" fmla="*/ 5 h 40"/>
                <a:gd name="T6" fmla="*/ 2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6" y="40"/>
                  </a:lnTo>
                  <a:lnTo>
                    <a:pt x="0" y="5"/>
                  </a:lnTo>
                  <a:lnTo>
                    <a:pt x="2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Freeform 58">
              <a:extLst>
                <a:ext uri="{FF2B5EF4-FFF2-40B4-BE49-F238E27FC236}">
                  <a16:creationId xmlns:a16="http://schemas.microsoft.com/office/drawing/2014/main" id="{C85AFFC8-28B1-4F04-916A-FBD69837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104"/>
              <a:ext cx="10" cy="9"/>
            </a:xfrm>
            <a:custGeom>
              <a:avLst/>
              <a:gdLst>
                <a:gd name="T0" fmla="*/ 10 w 10"/>
                <a:gd name="T1" fmla="*/ 4 h 9"/>
                <a:gd name="T2" fmla="*/ 8 w 10"/>
                <a:gd name="T3" fmla="*/ 9 h 9"/>
                <a:gd name="T4" fmla="*/ 0 w 10"/>
                <a:gd name="T5" fmla="*/ 8 h 9"/>
                <a:gd name="T6" fmla="*/ 4 w 10"/>
                <a:gd name="T7" fmla="*/ 0 h 9"/>
                <a:gd name="T8" fmla="*/ 10 w 10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4"/>
                  </a:moveTo>
                  <a:lnTo>
                    <a:pt x="8" y="9"/>
                  </a:lnTo>
                  <a:lnTo>
                    <a:pt x="0" y="8"/>
                  </a:lnTo>
                  <a:lnTo>
                    <a:pt x="4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Freeform 59">
              <a:extLst>
                <a:ext uri="{FF2B5EF4-FFF2-40B4-BE49-F238E27FC236}">
                  <a16:creationId xmlns:a16="http://schemas.microsoft.com/office/drawing/2014/main" id="{31A0BA59-9CEA-40BB-BC1F-D09071323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2117"/>
              <a:ext cx="88" cy="41"/>
            </a:xfrm>
            <a:custGeom>
              <a:avLst/>
              <a:gdLst>
                <a:gd name="T0" fmla="*/ 88 w 88"/>
                <a:gd name="T1" fmla="*/ 35 h 41"/>
                <a:gd name="T2" fmla="*/ 86 w 88"/>
                <a:gd name="T3" fmla="*/ 41 h 41"/>
                <a:gd name="T4" fmla="*/ 0 w 88"/>
                <a:gd name="T5" fmla="*/ 6 h 41"/>
                <a:gd name="T6" fmla="*/ 2 w 88"/>
                <a:gd name="T7" fmla="*/ 0 h 41"/>
                <a:gd name="T8" fmla="*/ 88 w 88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1"/>
                <a:gd name="T17" fmla="*/ 88 w 8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1">
                  <a:moveTo>
                    <a:pt x="88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60">
              <a:extLst>
                <a:ext uri="{FF2B5EF4-FFF2-40B4-BE49-F238E27FC236}">
                  <a16:creationId xmlns:a16="http://schemas.microsoft.com/office/drawing/2014/main" id="{C394A25A-9976-4997-A393-BFFCD858F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161"/>
              <a:ext cx="10" cy="10"/>
            </a:xfrm>
            <a:custGeom>
              <a:avLst/>
              <a:gdLst>
                <a:gd name="T0" fmla="*/ 10 w 10"/>
                <a:gd name="T1" fmla="*/ 4 h 10"/>
                <a:gd name="T2" fmla="*/ 6 w 10"/>
                <a:gd name="T3" fmla="*/ 10 h 10"/>
                <a:gd name="T4" fmla="*/ 0 w 10"/>
                <a:gd name="T5" fmla="*/ 6 h 10"/>
                <a:gd name="T6" fmla="*/ 2 w 10"/>
                <a:gd name="T7" fmla="*/ 0 h 10"/>
                <a:gd name="T8" fmla="*/ 10 w 10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4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Freeform 61">
              <a:extLst>
                <a:ext uri="{FF2B5EF4-FFF2-40B4-BE49-F238E27FC236}">
                  <a16:creationId xmlns:a16="http://schemas.microsoft.com/office/drawing/2014/main" id="{DD35BC38-5212-44BA-83D7-B565BA7D0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175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8 w 90"/>
                <a:gd name="T3" fmla="*/ 40 h 40"/>
                <a:gd name="T4" fmla="*/ 0 w 90"/>
                <a:gd name="T5" fmla="*/ 6 h 40"/>
                <a:gd name="T6" fmla="*/ 4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8" y="40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Freeform 62">
              <a:extLst>
                <a:ext uri="{FF2B5EF4-FFF2-40B4-BE49-F238E27FC236}">
                  <a16:creationId xmlns:a16="http://schemas.microsoft.com/office/drawing/2014/main" id="{1FA4E3F8-73BA-46DB-8463-FB59AF9F2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219"/>
              <a:ext cx="8" cy="10"/>
            </a:xfrm>
            <a:custGeom>
              <a:avLst/>
              <a:gdLst>
                <a:gd name="T0" fmla="*/ 8 w 8"/>
                <a:gd name="T1" fmla="*/ 2 h 10"/>
                <a:gd name="T2" fmla="*/ 6 w 8"/>
                <a:gd name="T3" fmla="*/ 10 h 10"/>
                <a:gd name="T4" fmla="*/ 0 w 8"/>
                <a:gd name="T5" fmla="*/ 6 h 10"/>
                <a:gd name="T6" fmla="*/ 2 w 8"/>
                <a:gd name="T7" fmla="*/ 0 h 10"/>
                <a:gd name="T8" fmla="*/ 8 w 8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2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Freeform 63">
              <a:extLst>
                <a:ext uri="{FF2B5EF4-FFF2-40B4-BE49-F238E27FC236}">
                  <a16:creationId xmlns:a16="http://schemas.microsoft.com/office/drawing/2014/main" id="{5978884E-88EC-41B9-BDFB-C558D142A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232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8 w 90"/>
                <a:gd name="T3" fmla="*/ 41 h 41"/>
                <a:gd name="T4" fmla="*/ 0 w 90"/>
                <a:gd name="T5" fmla="*/ 6 h 41"/>
                <a:gd name="T6" fmla="*/ 2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8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Freeform 64">
              <a:extLst>
                <a:ext uri="{FF2B5EF4-FFF2-40B4-BE49-F238E27FC236}">
                  <a16:creationId xmlns:a16="http://schemas.microsoft.com/office/drawing/2014/main" id="{CB76FE6E-B137-4A60-898A-35CBB7D89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2277"/>
              <a:ext cx="8" cy="9"/>
            </a:xfrm>
            <a:custGeom>
              <a:avLst/>
              <a:gdLst>
                <a:gd name="T0" fmla="*/ 8 w 8"/>
                <a:gd name="T1" fmla="*/ 2 h 9"/>
                <a:gd name="T2" fmla="*/ 6 w 8"/>
                <a:gd name="T3" fmla="*/ 9 h 9"/>
                <a:gd name="T4" fmla="*/ 0 w 8"/>
                <a:gd name="T5" fmla="*/ 5 h 9"/>
                <a:gd name="T6" fmla="*/ 2 w 8"/>
                <a:gd name="T7" fmla="*/ 0 h 9"/>
                <a:gd name="T8" fmla="*/ 8 w 8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2"/>
                  </a:moveTo>
                  <a:lnTo>
                    <a:pt x="6" y="9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Freeform 65">
              <a:extLst>
                <a:ext uri="{FF2B5EF4-FFF2-40B4-BE49-F238E27FC236}">
                  <a16:creationId xmlns:a16="http://schemas.microsoft.com/office/drawing/2014/main" id="{7B3A1982-93F3-4510-BB9C-286B06070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288"/>
              <a:ext cx="90" cy="42"/>
            </a:xfrm>
            <a:custGeom>
              <a:avLst/>
              <a:gdLst>
                <a:gd name="T0" fmla="*/ 90 w 90"/>
                <a:gd name="T1" fmla="*/ 37 h 42"/>
                <a:gd name="T2" fmla="*/ 86 w 90"/>
                <a:gd name="T3" fmla="*/ 42 h 42"/>
                <a:gd name="T4" fmla="*/ 0 w 90"/>
                <a:gd name="T5" fmla="*/ 8 h 42"/>
                <a:gd name="T6" fmla="*/ 2 w 90"/>
                <a:gd name="T7" fmla="*/ 0 h 42"/>
                <a:gd name="T8" fmla="*/ 90 w 90"/>
                <a:gd name="T9" fmla="*/ 3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7"/>
                  </a:moveTo>
                  <a:lnTo>
                    <a:pt x="86" y="42"/>
                  </a:lnTo>
                  <a:lnTo>
                    <a:pt x="0" y="8"/>
                  </a:lnTo>
                  <a:lnTo>
                    <a:pt x="2" y="0"/>
                  </a:lnTo>
                  <a:lnTo>
                    <a:pt x="90" y="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Freeform 66">
              <a:extLst>
                <a:ext uri="{FF2B5EF4-FFF2-40B4-BE49-F238E27FC236}">
                  <a16:creationId xmlns:a16="http://schemas.microsoft.com/office/drawing/2014/main" id="{D074E6D0-ACCD-4FEC-9EF9-D478F99DD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334"/>
              <a:ext cx="10" cy="8"/>
            </a:xfrm>
            <a:custGeom>
              <a:avLst/>
              <a:gdLst>
                <a:gd name="T0" fmla="*/ 10 w 10"/>
                <a:gd name="T1" fmla="*/ 2 h 8"/>
                <a:gd name="T2" fmla="*/ 8 w 10"/>
                <a:gd name="T3" fmla="*/ 8 h 8"/>
                <a:gd name="T4" fmla="*/ 0 w 10"/>
                <a:gd name="T5" fmla="*/ 6 h 8"/>
                <a:gd name="T6" fmla="*/ 4 w 10"/>
                <a:gd name="T7" fmla="*/ 0 h 8"/>
                <a:gd name="T8" fmla="*/ 10 w 10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10" y="2"/>
                  </a:moveTo>
                  <a:lnTo>
                    <a:pt x="8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Freeform 67">
              <a:extLst>
                <a:ext uri="{FF2B5EF4-FFF2-40B4-BE49-F238E27FC236}">
                  <a16:creationId xmlns:a16="http://schemas.microsoft.com/office/drawing/2014/main" id="{E7ABB4F7-2BC2-4298-9F56-F87AA6E5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2346"/>
              <a:ext cx="88" cy="42"/>
            </a:xfrm>
            <a:custGeom>
              <a:avLst/>
              <a:gdLst>
                <a:gd name="T0" fmla="*/ 88 w 88"/>
                <a:gd name="T1" fmla="*/ 34 h 42"/>
                <a:gd name="T2" fmla="*/ 86 w 88"/>
                <a:gd name="T3" fmla="*/ 42 h 42"/>
                <a:gd name="T4" fmla="*/ 0 w 88"/>
                <a:gd name="T5" fmla="*/ 7 h 42"/>
                <a:gd name="T6" fmla="*/ 2 w 88"/>
                <a:gd name="T7" fmla="*/ 0 h 42"/>
                <a:gd name="T8" fmla="*/ 88 w 88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2"/>
                <a:gd name="T17" fmla="*/ 88 w 8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2">
                  <a:moveTo>
                    <a:pt x="88" y="34"/>
                  </a:moveTo>
                  <a:lnTo>
                    <a:pt x="86" y="42"/>
                  </a:lnTo>
                  <a:lnTo>
                    <a:pt x="0" y="7"/>
                  </a:lnTo>
                  <a:lnTo>
                    <a:pt x="2" y="0"/>
                  </a:lnTo>
                  <a:lnTo>
                    <a:pt x="88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Freeform 68">
              <a:extLst>
                <a:ext uri="{FF2B5EF4-FFF2-40B4-BE49-F238E27FC236}">
                  <a16:creationId xmlns:a16="http://schemas.microsoft.com/office/drawing/2014/main" id="{12B6D4F4-B43B-4155-9C8F-CB8DD33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392"/>
              <a:ext cx="10" cy="7"/>
            </a:xfrm>
            <a:custGeom>
              <a:avLst/>
              <a:gdLst>
                <a:gd name="T0" fmla="*/ 10 w 10"/>
                <a:gd name="T1" fmla="*/ 2 h 7"/>
                <a:gd name="T2" fmla="*/ 6 w 10"/>
                <a:gd name="T3" fmla="*/ 7 h 7"/>
                <a:gd name="T4" fmla="*/ 0 w 10"/>
                <a:gd name="T5" fmla="*/ 6 h 7"/>
                <a:gd name="T6" fmla="*/ 2 w 10"/>
                <a:gd name="T7" fmla="*/ 0 h 7"/>
                <a:gd name="T8" fmla="*/ 10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2"/>
                  </a:moveTo>
                  <a:lnTo>
                    <a:pt x="6" y="7"/>
                  </a:lnTo>
                  <a:lnTo>
                    <a:pt x="0" y="6"/>
                  </a:lnTo>
                  <a:lnTo>
                    <a:pt x="2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Freeform 69">
              <a:extLst>
                <a:ext uri="{FF2B5EF4-FFF2-40B4-BE49-F238E27FC236}">
                  <a16:creationId xmlns:a16="http://schemas.microsoft.com/office/drawing/2014/main" id="{0DB5AE63-AE14-4B04-8340-4E9991778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" y="2403"/>
              <a:ext cx="90" cy="43"/>
            </a:xfrm>
            <a:custGeom>
              <a:avLst/>
              <a:gdLst>
                <a:gd name="T0" fmla="*/ 90 w 90"/>
                <a:gd name="T1" fmla="*/ 35 h 43"/>
                <a:gd name="T2" fmla="*/ 88 w 90"/>
                <a:gd name="T3" fmla="*/ 43 h 43"/>
                <a:gd name="T4" fmla="*/ 0 w 90"/>
                <a:gd name="T5" fmla="*/ 6 h 43"/>
                <a:gd name="T6" fmla="*/ 4 w 90"/>
                <a:gd name="T7" fmla="*/ 0 h 43"/>
                <a:gd name="T8" fmla="*/ 90 w 90"/>
                <a:gd name="T9" fmla="*/ 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3"/>
                <a:gd name="T17" fmla="*/ 90 w 9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3">
                  <a:moveTo>
                    <a:pt x="90" y="35"/>
                  </a:moveTo>
                  <a:lnTo>
                    <a:pt x="88" y="43"/>
                  </a:lnTo>
                  <a:lnTo>
                    <a:pt x="0" y="6"/>
                  </a:lnTo>
                  <a:lnTo>
                    <a:pt x="4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Freeform 70">
              <a:extLst>
                <a:ext uri="{FF2B5EF4-FFF2-40B4-BE49-F238E27FC236}">
                  <a16:creationId xmlns:a16="http://schemas.microsoft.com/office/drawing/2014/main" id="{2E130837-D5EB-4E0D-82A8-D4DA2FB10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449"/>
              <a:ext cx="8" cy="8"/>
            </a:xfrm>
            <a:custGeom>
              <a:avLst/>
              <a:gdLst>
                <a:gd name="T0" fmla="*/ 8 w 8"/>
                <a:gd name="T1" fmla="*/ 2 h 8"/>
                <a:gd name="T2" fmla="*/ 6 w 8"/>
                <a:gd name="T3" fmla="*/ 8 h 8"/>
                <a:gd name="T4" fmla="*/ 0 w 8"/>
                <a:gd name="T5" fmla="*/ 6 h 8"/>
                <a:gd name="T6" fmla="*/ 2 w 8"/>
                <a:gd name="T7" fmla="*/ 0 h 8"/>
                <a:gd name="T8" fmla="*/ 8 w 8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2"/>
                  </a:moveTo>
                  <a:lnTo>
                    <a:pt x="6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Freeform 71">
              <a:extLst>
                <a:ext uri="{FF2B5EF4-FFF2-40B4-BE49-F238E27FC236}">
                  <a16:creationId xmlns:a16="http://schemas.microsoft.com/office/drawing/2014/main" id="{351953B3-361F-48CF-8B61-BEE9F5856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461"/>
              <a:ext cx="90" cy="42"/>
            </a:xfrm>
            <a:custGeom>
              <a:avLst/>
              <a:gdLst>
                <a:gd name="T0" fmla="*/ 90 w 90"/>
                <a:gd name="T1" fmla="*/ 34 h 42"/>
                <a:gd name="T2" fmla="*/ 88 w 90"/>
                <a:gd name="T3" fmla="*/ 42 h 42"/>
                <a:gd name="T4" fmla="*/ 0 w 90"/>
                <a:gd name="T5" fmla="*/ 6 h 42"/>
                <a:gd name="T6" fmla="*/ 2 w 90"/>
                <a:gd name="T7" fmla="*/ 0 h 42"/>
                <a:gd name="T8" fmla="*/ 90 w 90"/>
                <a:gd name="T9" fmla="*/ 3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2"/>
                <a:gd name="T17" fmla="*/ 90 w 9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2">
                  <a:moveTo>
                    <a:pt x="90" y="34"/>
                  </a:moveTo>
                  <a:lnTo>
                    <a:pt x="88" y="42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Freeform 72">
              <a:extLst>
                <a:ext uri="{FF2B5EF4-FFF2-40B4-BE49-F238E27FC236}">
                  <a16:creationId xmlns:a16="http://schemas.microsoft.com/office/drawing/2014/main" id="{1D84CAEC-2744-48A9-8CA6-88250812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2505"/>
              <a:ext cx="8" cy="10"/>
            </a:xfrm>
            <a:custGeom>
              <a:avLst/>
              <a:gdLst>
                <a:gd name="T0" fmla="*/ 8 w 8"/>
                <a:gd name="T1" fmla="*/ 4 h 10"/>
                <a:gd name="T2" fmla="*/ 6 w 8"/>
                <a:gd name="T3" fmla="*/ 10 h 10"/>
                <a:gd name="T4" fmla="*/ 0 w 8"/>
                <a:gd name="T5" fmla="*/ 8 h 10"/>
                <a:gd name="T6" fmla="*/ 2 w 8"/>
                <a:gd name="T7" fmla="*/ 0 h 10"/>
                <a:gd name="T8" fmla="*/ 8 w 8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4"/>
                  </a:moveTo>
                  <a:lnTo>
                    <a:pt x="6" y="10"/>
                  </a:lnTo>
                  <a:lnTo>
                    <a:pt x="0" y="8"/>
                  </a:lnTo>
                  <a:lnTo>
                    <a:pt x="2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73">
              <a:extLst>
                <a:ext uri="{FF2B5EF4-FFF2-40B4-BE49-F238E27FC236}">
                  <a16:creationId xmlns:a16="http://schemas.microsoft.com/office/drawing/2014/main" id="{137768E4-E60A-4955-900D-FA794648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2518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6 w 90"/>
                <a:gd name="T3" fmla="*/ 41 h 41"/>
                <a:gd name="T4" fmla="*/ 0 w 90"/>
                <a:gd name="T5" fmla="*/ 6 h 41"/>
                <a:gd name="T6" fmla="*/ 2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2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74">
              <a:extLst>
                <a:ext uri="{FF2B5EF4-FFF2-40B4-BE49-F238E27FC236}">
                  <a16:creationId xmlns:a16="http://schemas.microsoft.com/office/drawing/2014/main" id="{9137F24C-FDB6-4813-ACFC-2F80E1C4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563"/>
              <a:ext cx="10" cy="9"/>
            </a:xfrm>
            <a:custGeom>
              <a:avLst/>
              <a:gdLst>
                <a:gd name="T0" fmla="*/ 10 w 10"/>
                <a:gd name="T1" fmla="*/ 3 h 9"/>
                <a:gd name="T2" fmla="*/ 8 w 10"/>
                <a:gd name="T3" fmla="*/ 9 h 9"/>
                <a:gd name="T4" fmla="*/ 0 w 10"/>
                <a:gd name="T5" fmla="*/ 7 h 9"/>
                <a:gd name="T6" fmla="*/ 4 w 10"/>
                <a:gd name="T7" fmla="*/ 0 h 9"/>
                <a:gd name="T8" fmla="*/ 10 w 10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10" y="3"/>
                  </a:moveTo>
                  <a:lnTo>
                    <a:pt x="8" y="9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75">
              <a:extLst>
                <a:ext uri="{FF2B5EF4-FFF2-40B4-BE49-F238E27FC236}">
                  <a16:creationId xmlns:a16="http://schemas.microsoft.com/office/drawing/2014/main" id="{5FDEC6AB-5311-49B3-BB99-9297A447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576"/>
              <a:ext cx="88" cy="40"/>
            </a:xfrm>
            <a:custGeom>
              <a:avLst/>
              <a:gdLst>
                <a:gd name="T0" fmla="*/ 88 w 88"/>
                <a:gd name="T1" fmla="*/ 35 h 40"/>
                <a:gd name="T2" fmla="*/ 86 w 88"/>
                <a:gd name="T3" fmla="*/ 40 h 40"/>
                <a:gd name="T4" fmla="*/ 0 w 88"/>
                <a:gd name="T5" fmla="*/ 6 h 40"/>
                <a:gd name="T6" fmla="*/ 1 w 88"/>
                <a:gd name="T7" fmla="*/ 0 h 40"/>
                <a:gd name="T8" fmla="*/ 88 w 88"/>
                <a:gd name="T9" fmla="*/ 3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0"/>
                <a:gd name="T17" fmla="*/ 88 w 8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0">
                  <a:moveTo>
                    <a:pt x="88" y="35"/>
                  </a:moveTo>
                  <a:lnTo>
                    <a:pt x="86" y="40"/>
                  </a:lnTo>
                  <a:lnTo>
                    <a:pt x="0" y="6"/>
                  </a:lnTo>
                  <a:lnTo>
                    <a:pt x="1" y="0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76">
              <a:extLst>
                <a:ext uri="{FF2B5EF4-FFF2-40B4-BE49-F238E27FC236}">
                  <a16:creationId xmlns:a16="http://schemas.microsoft.com/office/drawing/2014/main" id="{4D059D1F-3367-406E-A727-464A0ACBD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2620"/>
              <a:ext cx="9" cy="10"/>
            </a:xfrm>
            <a:custGeom>
              <a:avLst/>
              <a:gdLst>
                <a:gd name="T0" fmla="*/ 9 w 9"/>
                <a:gd name="T1" fmla="*/ 2 h 10"/>
                <a:gd name="T2" fmla="*/ 6 w 9"/>
                <a:gd name="T3" fmla="*/ 10 h 10"/>
                <a:gd name="T4" fmla="*/ 0 w 9"/>
                <a:gd name="T5" fmla="*/ 6 h 10"/>
                <a:gd name="T6" fmla="*/ 2 w 9"/>
                <a:gd name="T7" fmla="*/ 0 h 10"/>
                <a:gd name="T8" fmla="*/ 9 w 9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9" y="2"/>
                  </a:moveTo>
                  <a:lnTo>
                    <a:pt x="6" y="10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77">
              <a:extLst>
                <a:ext uri="{FF2B5EF4-FFF2-40B4-BE49-F238E27FC236}">
                  <a16:creationId xmlns:a16="http://schemas.microsoft.com/office/drawing/2014/main" id="{B4FA536B-02E1-4FEE-B256-3F9E34C90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2634"/>
              <a:ext cx="90" cy="40"/>
            </a:xfrm>
            <a:custGeom>
              <a:avLst/>
              <a:gdLst>
                <a:gd name="T0" fmla="*/ 90 w 90"/>
                <a:gd name="T1" fmla="*/ 34 h 40"/>
                <a:gd name="T2" fmla="*/ 88 w 90"/>
                <a:gd name="T3" fmla="*/ 40 h 40"/>
                <a:gd name="T4" fmla="*/ 0 w 90"/>
                <a:gd name="T5" fmla="*/ 5 h 40"/>
                <a:gd name="T6" fmla="*/ 3 w 90"/>
                <a:gd name="T7" fmla="*/ 0 h 40"/>
                <a:gd name="T8" fmla="*/ 90 w 90"/>
                <a:gd name="T9" fmla="*/ 3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0"/>
                <a:gd name="T17" fmla="*/ 90 w 90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0">
                  <a:moveTo>
                    <a:pt x="90" y="34"/>
                  </a:moveTo>
                  <a:lnTo>
                    <a:pt x="88" y="40"/>
                  </a:lnTo>
                  <a:lnTo>
                    <a:pt x="0" y="5"/>
                  </a:lnTo>
                  <a:lnTo>
                    <a:pt x="3" y="0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78">
              <a:extLst>
                <a:ext uri="{FF2B5EF4-FFF2-40B4-BE49-F238E27FC236}">
                  <a16:creationId xmlns:a16="http://schemas.microsoft.com/office/drawing/2014/main" id="{A3E8C4DE-ABAF-46FD-AFDF-BFECE5B40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678"/>
              <a:ext cx="7" cy="9"/>
            </a:xfrm>
            <a:custGeom>
              <a:avLst/>
              <a:gdLst>
                <a:gd name="T0" fmla="*/ 7 w 7"/>
                <a:gd name="T1" fmla="*/ 2 h 9"/>
                <a:gd name="T2" fmla="*/ 6 w 7"/>
                <a:gd name="T3" fmla="*/ 9 h 9"/>
                <a:gd name="T4" fmla="*/ 0 w 7"/>
                <a:gd name="T5" fmla="*/ 6 h 9"/>
                <a:gd name="T6" fmla="*/ 2 w 7"/>
                <a:gd name="T7" fmla="*/ 0 h 9"/>
                <a:gd name="T8" fmla="*/ 7 w 7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2"/>
                  </a:moveTo>
                  <a:lnTo>
                    <a:pt x="6" y="9"/>
                  </a:lnTo>
                  <a:lnTo>
                    <a:pt x="0" y="6"/>
                  </a:lnTo>
                  <a:lnTo>
                    <a:pt x="2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79">
              <a:extLst>
                <a:ext uri="{FF2B5EF4-FFF2-40B4-BE49-F238E27FC236}">
                  <a16:creationId xmlns:a16="http://schemas.microsoft.com/office/drawing/2014/main" id="{104BB15B-FF01-471A-85DB-5E7F05ACE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91"/>
              <a:ext cx="90" cy="41"/>
            </a:xfrm>
            <a:custGeom>
              <a:avLst/>
              <a:gdLst>
                <a:gd name="T0" fmla="*/ 90 w 90"/>
                <a:gd name="T1" fmla="*/ 35 h 41"/>
                <a:gd name="T2" fmla="*/ 86 w 90"/>
                <a:gd name="T3" fmla="*/ 41 h 41"/>
                <a:gd name="T4" fmla="*/ 0 w 90"/>
                <a:gd name="T5" fmla="*/ 6 h 41"/>
                <a:gd name="T6" fmla="*/ 1 w 90"/>
                <a:gd name="T7" fmla="*/ 0 h 41"/>
                <a:gd name="T8" fmla="*/ 90 w 90"/>
                <a:gd name="T9" fmla="*/ 3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1"/>
                <a:gd name="T17" fmla="*/ 90 w 9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1">
                  <a:moveTo>
                    <a:pt x="90" y="35"/>
                  </a:moveTo>
                  <a:lnTo>
                    <a:pt x="86" y="41"/>
                  </a:lnTo>
                  <a:lnTo>
                    <a:pt x="0" y="6"/>
                  </a:lnTo>
                  <a:lnTo>
                    <a:pt x="1" y="0"/>
                  </a:lnTo>
                  <a:lnTo>
                    <a:pt x="90" y="3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80">
              <a:extLst>
                <a:ext uri="{FF2B5EF4-FFF2-40B4-BE49-F238E27FC236}">
                  <a16:creationId xmlns:a16="http://schemas.microsoft.com/office/drawing/2014/main" id="{069A4CBC-4FD2-4ED7-8C47-8693B0561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735"/>
              <a:ext cx="9" cy="8"/>
            </a:xfrm>
            <a:custGeom>
              <a:avLst/>
              <a:gdLst>
                <a:gd name="T0" fmla="*/ 9 w 9"/>
                <a:gd name="T1" fmla="*/ 2 h 8"/>
                <a:gd name="T2" fmla="*/ 8 w 9"/>
                <a:gd name="T3" fmla="*/ 8 h 8"/>
                <a:gd name="T4" fmla="*/ 0 w 9"/>
                <a:gd name="T5" fmla="*/ 6 h 8"/>
                <a:gd name="T6" fmla="*/ 4 w 9"/>
                <a:gd name="T7" fmla="*/ 0 h 8"/>
                <a:gd name="T8" fmla="*/ 9 w 9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2"/>
                  </a:moveTo>
                  <a:lnTo>
                    <a:pt x="8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Freeform 81">
              <a:extLst>
                <a:ext uri="{FF2B5EF4-FFF2-40B4-BE49-F238E27FC236}">
                  <a16:creationId xmlns:a16="http://schemas.microsoft.com/office/drawing/2014/main" id="{472EAAAF-D4FB-4179-9827-213FE5B20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747"/>
              <a:ext cx="70" cy="34"/>
            </a:xfrm>
            <a:custGeom>
              <a:avLst/>
              <a:gdLst>
                <a:gd name="T0" fmla="*/ 70 w 70"/>
                <a:gd name="T1" fmla="*/ 27 h 34"/>
                <a:gd name="T2" fmla="*/ 2 w 70"/>
                <a:gd name="T3" fmla="*/ 0 h 34"/>
                <a:gd name="T4" fmla="*/ 0 w 70"/>
                <a:gd name="T5" fmla="*/ 8 h 34"/>
                <a:gd name="T6" fmla="*/ 68 w 70"/>
                <a:gd name="T7" fmla="*/ 34 h 34"/>
                <a:gd name="T8" fmla="*/ 70 w 70"/>
                <a:gd name="T9" fmla="*/ 2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34"/>
                <a:gd name="T17" fmla="*/ 70 w 7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34">
                  <a:moveTo>
                    <a:pt x="70" y="27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8" y="34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Freeform 82">
              <a:extLst>
                <a:ext uri="{FF2B5EF4-FFF2-40B4-BE49-F238E27FC236}">
                  <a16:creationId xmlns:a16="http://schemas.microsoft.com/office/drawing/2014/main" id="{7DC7AD82-3BD0-4AA0-BA0F-1987DF24F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745"/>
              <a:ext cx="62" cy="44"/>
            </a:xfrm>
            <a:custGeom>
              <a:avLst/>
              <a:gdLst>
                <a:gd name="T0" fmla="*/ 62 w 62"/>
                <a:gd name="T1" fmla="*/ 44 h 44"/>
                <a:gd name="T2" fmla="*/ 19 w 62"/>
                <a:gd name="T3" fmla="*/ 0 h 44"/>
                <a:gd name="T4" fmla="*/ 19 w 62"/>
                <a:gd name="T5" fmla="*/ 0 h 44"/>
                <a:gd name="T6" fmla="*/ 19 w 62"/>
                <a:gd name="T7" fmla="*/ 2 h 44"/>
                <a:gd name="T8" fmla="*/ 19 w 62"/>
                <a:gd name="T9" fmla="*/ 4 h 44"/>
                <a:gd name="T10" fmla="*/ 19 w 62"/>
                <a:gd name="T11" fmla="*/ 6 h 44"/>
                <a:gd name="T12" fmla="*/ 19 w 62"/>
                <a:gd name="T13" fmla="*/ 6 h 44"/>
                <a:gd name="T14" fmla="*/ 19 w 62"/>
                <a:gd name="T15" fmla="*/ 8 h 44"/>
                <a:gd name="T16" fmla="*/ 19 w 62"/>
                <a:gd name="T17" fmla="*/ 10 h 44"/>
                <a:gd name="T18" fmla="*/ 19 w 62"/>
                <a:gd name="T19" fmla="*/ 11 h 44"/>
                <a:gd name="T20" fmla="*/ 17 w 62"/>
                <a:gd name="T21" fmla="*/ 13 h 44"/>
                <a:gd name="T22" fmla="*/ 17 w 62"/>
                <a:gd name="T23" fmla="*/ 13 h 44"/>
                <a:gd name="T24" fmla="*/ 17 w 62"/>
                <a:gd name="T25" fmla="*/ 15 h 44"/>
                <a:gd name="T26" fmla="*/ 17 w 62"/>
                <a:gd name="T27" fmla="*/ 17 h 44"/>
                <a:gd name="T28" fmla="*/ 17 w 62"/>
                <a:gd name="T29" fmla="*/ 19 h 44"/>
                <a:gd name="T30" fmla="*/ 17 w 62"/>
                <a:gd name="T31" fmla="*/ 21 h 44"/>
                <a:gd name="T32" fmla="*/ 15 w 62"/>
                <a:gd name="T33" fmla="*/ 21 h 44"/>
                <a:gd name="T34" fmla="*/ 15 w 62"/>
                <a:gd name="T35" fmla="*/ 23 h 44"/>
                <a:gd name="T36" fmla="*/ 15 w 62"/>
                <a:gd name="T37" fmla="*/ 25 h 44"/>
                <a:gd name="T38" fmla="*/ 15 w 62"/>
                <a:gd name="T39" fmla="*/ 27 h 44"/>
                <a:gd name="T40" fmla="*/ 14 w 62"/>
                <a:gd name="T41" fmla="*/ 27 h 44"/>
                <a:gd name="T42" fmla="*/ 14 w 62"/>
                <a:gd name="T43" fmla="*/ 29 h 44"/>
                <a:gd name="T44" fmla="*/ 12 w 62"/>
                <a:gd name="T45" fmla="*/ 31 h 44"/>
                <a:gd name="T46" fmla="*/ 12 w 62"/>
                <a:gd name="T47" fmla="*/ 31 h 44"/>
                <a:gd name="T48" fmla="*/ 12 w 62"/>
                <a:gd name="T49" fmla="*/ 33 h 44"/>
                <a:gd name="T50" fmla="*/ 10 w 62"/>
                <a:gd name="T51" fmla="*/ 34 h 44"/>
                <a:gd name="T52" fmla="*/ 10 w 62"/>
                <a:gd name="T53" fmla="*/ 34 h 44"/>
                <a:gd name="T54" fmla="*/ 8 w 62"/>
                <a:gd name="T55" fmla="*/ 36 h 44"/>
                <a:gd name="T56" fmla="*/ 8 w 62"/>
                <a:gd name="T57" fmla="*/ 38 h 44"/>
                <a:gd name="T58" fmla="*/ 6 w 62"/>
                <a:gd name="T59" fmla="*/ 38 h 44"/>
                <a:gd name="T60" fmla="*/ 6 w 62"/>
                <a:gd name="T61" fmla="*/ 40 h 44"/>
                <a:gd name="T62" fmla="*/ 4 w 62"/>
                <a:gd name="T63" fmla="*/ 42 h 44"/>
                <a:gd name="T64" fmla="*/ 4 w 62"/>
                <a:gd name="T65" fmla="*/ 42 h 44"/>
                <a:gd name="T66" fmla="*/ 2 w 62"/>
                <a:gd name="T67" fmla="*/ 44 h 44"/>
                <a:gd name="T68" fmla="*/ 0 w 62"/>
                <a:gd name="T69" fmla="*/ 44 h 44"/>
                <a:gd name="T70" fmla="*/ 62 w 62"/>
                <a:gd name="T71" fmla="*/ 44 h 44"/>
                <a:gd name="T72" fmla="*/ 62 w 62"/>
                <a:gd name="T73" fmla="*/ 44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4"/>
                <a:gd name="T113" fmla="*/ 62 w 62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4">
                  <a:moveTo>
                    <a:pt x="62" y="44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Line 83">
              <a:extLst>
                <a:ext uri="{FF2B5EF4-FFF2-40B4-BE49-F238E27FC236}">
                  <a16:creationId xmlns:a16="http://schemas.microsoft.com/office/drawing/2014/main" id="{6EB0455F-B0B5-4D91-BE7D-DEFC3C5B5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5" y="2446"/>
              <a:ext cx="130" cy="5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Line 84">
              <a:extLst>
                <a:ext uri="{FF2B5EF4-FFF2-40B4-BE49-F238E27FC236}">
                  <a16:creationId xmlns:a16="http://schemas.microsoft.com/office/drawing/2014/main" id="{ADB169AF-06C7-4B98-A0CF-24CEA85B0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86"/>
              <a:ext cx="402" cy="16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Line 85">
              <a:extLst>
                <a:ext uri="{FF2B5EF4-FFF2-40B4-BE49-F238E27FC236}">
                  <a16:creationId xmlns:a16="http://schemas.microsoft.com/office/drawing/2014/main" id="{51677640-4617-4BB6-9947-5C524AB16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" y="2655"/>
              <a:ext cx="131" cy="52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Freeform 86">
              <a:extLst>
                <a:ext uri="{FF2B5EF4-FFF2-40B4-BE49-F238E27FC236}">
                  <a16:creationId xmlns:a16="http://schemas.microsoft.com/office/drawing/2014/main" id="{3DFE8D19-F1E4-4469-AF6F-DA93E7B9F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" y="1614"/>
              <a:ext cx="62" cy="46"/>
            </a:xfrm>
            <a:custGeom>
              <a:avLst/>
              <a:gdLst>
                <a:gd name="T0" fmla="*/ 0 w 62"/>
                <a:gd name="T1" fmla="*/ 2 h 46"/>
                <a:gd name="T2" fmla="*/ 62 w 62"/>
                <a:gd name="T3" fmla="*/ 0 h 46"/>
                <a:gd name="T4" fmla="*/ 62 w 62"/>
                <a:gd name="T5" fmla="*/ 0 h 46"/>
                <a:gd name="T6" fmla="*/ 62 w 62"/>
                <a:gd name="T7" fmla="*/ 2 h 46"/>
                <a:gd name="T8" fmla="*/ 60 w 62"/>
                <a:gd name="T9" fmla="*/ 4 h 46"/>
                <a:gd name="T10" fmla="*/ 60 w 62"/>
                <a:gd name="T11" fmla="*/ 4 h 46"/>
                <a:gd name="T12" fmla="*/ 58 w 62"/>
                <a:gd name="T13" fmla="*/ 6 h 46"/>
                <a:gd name="T14" fmla="*/ 56 w 62"/>
                <a:gd name="T15" fmla="*/ 8 h 46"/>
                <a:gd name="T16" fmla="*/ 56 w 62"/>
                <a:gd name="T17" fmla="*/ 8 h 46"/>
                <a:gd name="T18" fmla="*/ 54 w 62"/>
                <a:gd name="T19" fmla="*/ 10 h 46"/>
                <a:gd name="T20" fmla="*/ 54 w 62"/>
                <a:gd name="T21" fmla="*/ 10 h 46"/>
                <a:gd name="T22" fmla="*/ 52 w 62"/>
                <a:gd name="T23" fmla="*/ 12 h 46"/>
                <a:gd name="T24" fmla="*/ 52 w 62"/>
                <a:gd name="T25" fmla="*/ 14 h 46"/>
                <a:gd name="T26" fmla="*/ 52 w 62"/>
                <a:gd name="T27" fmla="*/ 14 h 46"/>
                <a:gd name="T28" fmla="*/ 50 w 62"/>
                <a:gd name="T29" fmla="*/ 16 h 46"/>
                <a:gd name="T30" fmla="*/ 50 w 62"/>
                <a:gd name="T31" fmla="*/ 18 h 46"/>
                <a:gd name="T32" fmla="*/ 48 w 62"/>
                <a:gd name="T33" fmla="*/ 20 h 46"/>
                <a:gd name="T34" fmla="*/ 48 w 62"/>
                <a:gd name="T35" fmla="*/ 20 h 46"/>
                <a:gd name="T36" fmla="*/ 48 w 62"/>
                <a:gd name="T37" fmla="*/ 22 h 46"/>
                <a:gd name="T38" fmla="*/ 48 w 62"/>
                <a:gd name="T39" fmla="*/ 23 h 46"/>
                <a:gd name="T40" fmla="*/ 47 w 62"/>
                <a:gd name="T41" fmla="*/ 25 h 46"/>
                <a:gd name="T42" fmla="*/ 47 w 62"/>
                <a:gd name="T43" fmla="*/ 25 h 46"/>
                <a:gd name="T44" fmla="*/ 47 w 62"/>
                <a:gd name="T45" fmla="*/ 27 h 46"/>
                <a:gd name="T46" fmla="*/ 47 w 62"/>
                <a:gd name="T47" fmla="*/ 29 h 46"/>
                <a:gd name="T48" fmla="*/ 45 w 62"/>
                <a:gd name="T49" fmla="*/ 31 h 46"/>
                <a:gd name="T50" fmla="*/ 45 w 62"/>
                <a:gd name="T51" fmla="*/ 31 h 46"/>
                <a:gd name="T52" fmla="*/ 45 w 62"/>
                <a:gd name="T53" fmla="*/ 33 h 46"/>
                <a:gd name="T54" fmla="*/ 45 w 62"/>
                <a:gd name="T55" fmla="*/ 35 h 46"/>
                <a:gd name="T56" fmla="*/ 45 w 62"/>
                <a:gd name="T57" fmla="*/ 37 h 46"/>
                <a:gd name="T58" fmla="*/ 45 w 62"/>
                <a:gd name="T59" fmla="*/ 39 h 46"/>
                <a:gd name="T60" fmla="*/ 45 w 62"/>
                <a:gd name="T61" fmla="*/ 39 h 46"/>
                <a:gd name="T62" fmla="*/ 45 w 62"/>
                <a:gd name="T63" fmla="*/ 41 h 46"/>
                <a:gd name="T64" fmla="*/ 45 w 62"/>
                <a:gd name="T65" fmla="*/ 43 h 46"/>
                <a:gd name="T66" fmla="*/ 45 w 62"/>
                <a:gd name="T67" fmla="*/ 45 h 46"/>
                <a:gd name="T68" fmla="*/ 45 w 62"/>
                <a:gd name="T69" fmla="*/ 46 h 46"/>
                <a:gd name="T70" fmla="*/ 0 w 62"/>
                <a:gd name="T71" fmla="*/ 2 h 46"/>
                <a:gd name="T72" fmla="*/ 0 w 62"/>
                <a:gd name="T73" fmla="*/ 2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46"/>
                <a:gd name="T113" fmla="*/ 62 w 62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46">
                  <a:moveTo>
                    <a:pt x="0" y="2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60" y="4"/>
                  </a:lnTo>
                  <a:lnTo>
                    <a:pt x="58" y="6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5"/>
                  </a:lnTo>
                  <a:lnTo>
                    <a:pt x="47" y="27"/>
                  </a:lnTo>
                  <a:lnTo>
                    <a:pt x="47" y="29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Freeform 87">
              <a:extLst>
                <a:ext uri="{FF2B5EF4-FFF2-40B4-BE49-F238E27FC236}">
                  <a16:creationId xmlns:a16="http://schemas.microsoft.com/office/drawing/2014/main" id="{E13F2EEA-0FB2-4A45-8CA1-C4A6BBE5F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1624"/>
              <a:ext cx="1380" cy="557"/>
            </a:xfrm>
            <a:custGeom>
              <a:avLst/>
              <a:gdLst>
                <a:gd name="T0" fmla="*/ 1380 w 1380"/>
                <a:gd name="T1" fmla="*/ 551 h 557"/>
                <a:gd name="T2" fmla="*/ 4 w 1380"/>
                <a:gd name="T3" fmla="*/ 0 h 557"/>
                <a:gd name="T4" fmla="*/ 0 w 1380"/>
                <a:gd name="T5" fmla="*/ 6 h 557"/>
                <a:gd name="T6" fmla="*/ 1377 w 1380"/>
                <a:gd name="T7" fmla="*/ 557 h 557"/>
                <a:gd name="T8" fmla="*/ 1380 w 1380"/>
                <a:gd name="T9" fmla="*/ 551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0"/>
                <a:gd name="T16" fmla="*/ 0 h 557"/>
                <a:gd name="T17" fmla="*/ 1380 w 1380"/>
                <a:gd name="T18" fmla="*/ 557 h 5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0" h="557">
                  <a:moveTo>
                    <a:pt x="1380" y="551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1377" y="557"/>
                  </a:lnTo>
                  <a:lnTo>
                    <a:pt x="1380" y="5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Freeform 88">
              <a:extLst>
                <a:ext uri="{FF2B5EF4-FFF2-40B4-BE49-F238E27FC236}">
                  <a16:creationId xmlns:a16="http://schemas.microsoft.com/office/drawing/2014/main" id="{375866F7-6CD0-426F-927B-32E38C725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44"/>
              <a:ext cx="61" cy="46"/>
            </a:xfrm>
            <a:custGeom>
              <a:avLst/>
              <a:gdLst>
                <a:gd name="T0" fmla="*/ 61 w 61"/>
                <a:gd name="T1" fmla="*/ 44 h 46"/>
                <a:gd name="T2" fmla="*/ 17 w 61"/>
                <a:gd name="T3" fmla="*/ 0 h 46"/>
                <a:gd name="T4" fmla="*/ 17 w 61"/>
                <a:gd name="T5" fmla="*/ 0 h 46"/>
                <a:gd name="T6" fmla="*/ 17 w 61"/>
                <a:gd name="T7" fmla="*/ 2 h 46"/>
                <a:gd name="T8" fmla="*/ 17 w 61"/>
                <a:gd name="T9" fmla="*/ 4 h 46"/>
                <a:gd name="T10" fmla="*/ 17 w 61"/>
                <a:gd name="T11" fmla="*/ 6 h 46"/>
                <a:gd name="T12" fmla="*/ 17 w 61"/>
                <a:gd name="T13" fmla="*/ 8 h 46"/>
                <a:gd name="T14" fmla="*/ 17 w 61"/>
                <a:gd name="T15" fmla="*/ 8 h 46"/>
                <a:gd name="T16" fmla="*/ 17 w 61"/>
                <a:gd name="T17" fmla="*/ 10 h 46"/>
                <a:gd name="T18" fmla="*/ 17 w 61"/>
                <a:gd name="T19" fmla="*/ 12 h 46"/>
                <a:gd name="T20" fmla="*/ 17 w 61"/>
                <a:gd name="T21" fmla="*/ 14 h 46"/>
                <a:gd name="T22" fmla="*/ 17 w 61"/>
                <a:gd name="T23" fmla="*/ 16 h 46"/>
                <a:gd name="T24" fmla="*/ 17 w 61"/>
                <a:gd name="T25" fmla="*/ 17 h 46"/>
                <a:gd name="T26" fmla="*/ 17 w 61"/>
                <a:gd name="T27" fmla="*/ 17 h 46"/>
                <a:gd name="T28" fmla="*/ 15 w 61"/>
                <a:gd name="T29" fmla="*/ 19 h 46"/>
                <a:gd name="T30" fmla="*/ 15 w 61"/>
                <a:gd name="T31" fmla="*/ 21 h 46"/>
                <a:gd name="T32" fmla="*/ 15 w 61"/>
                <a:gd name="T33" fmla="*/ 23 h 46"/>
                <a:gd name="T34" fmla="*/ 15 w 61"/>
                <a:gd name="T35" fmla="*/ 23 h 46"/>
                <a:gd name="T36" fmla="*/ 13 w 61"/>
                <a:gd name="T37" fmla="*/ 25 h 46"/>
                <a:gd name="T38" fmla="*/ 13 w 61"/>
                <a:gd name="T39" fmla="*/ 27 h 46"/>
                <a:gd name="T40" fmla="*/ 13 w 61"/>
                <a:gd name="T41" fmla="*/ 29 h 46"/>
                <a:gd name="T42" fmla="*/ 11 w 61"/>
                <a:gd name="T43" fmla="*/ 29 h 46"/>
                <a:gd name="T44" fmla="*/ 11 w 61"/>
                <a:gd name="T45" fmla="*/ 31 h 46"/>
                <a:gd name="T46" fmla="*/ 11 w 61"/>
                <a:gd name="T47" fmla="*/ 33 h 46"/>
                <a:gd name="T48" fmla="*/ 10 w 61"/>
                <a:gd name="T49" fmla="*/ 33 h 46"/>
                <a:gd name="T50" fmla="*/ 10 w 61"/>
                <a:gd name="T51" fmla="*/ 35 h 46"/>
                <a:gd name="T52" fmla="*/ 8 w 61"/>
                <a:gd name="T53" fmla="*/ 37 h 46"/>
                <a:gd name="T54" fmla="*/ 8 w 61"/>
                <a:gd name="T55" fmla="*/ 37 h 46"/>
                <a:gd name="T56" fmla="*/ 6 w 61"/>
                <a:gd name="T57" fmla="*/ 39 h 46"/>
                <a:gd name="T58" fmla="*/ 6 w 61"/>
                <a:gd name="T59" fmla="*/ 40 h 46"/>
                <a:gd name="T60" fmla="*/ 4 w 61"/>
                <a:gd name="T61" fmla="*/ 40 h 46"/>
                <a:gd name="T62" fmla="*/ 4 w 61"/>
                <a:gd name="T63" fmla="*/ 42 h 46"/>
                <a:gd name="T64" fmla="*/ 2 w 61"/>
                <a:gd name="T65" fmla="*/ 42 h 46"/>
                <a:gd name="T66" fmla="*/ 0 w 61"/>
                <a:gd name="T67" fmla="*/ 44 h 46"/>
                <a:gd name="T68" fmla="*/ 0 w 61"/>
                <a:gd name="T69" fmla="*/ 46 h 46"/>
                <a:gd name="T70" fmla="*/ 61 w 61"/>
                <a:gd name="T71" fmla="*/ 44 h 46"/>
                <a:gd name="T72" fmla="*/ 61 w 61"/>
                <a:gd name="T73" fmla="*/ 44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1"/>
                <a:gd name="T112" fmla="*/ 0 h 46"/>
                <a:gd name="T113" fmla="*/ 61 w 61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1" h="46">
                  <a:moveTo>
                    <a:pt x="61" y="44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Freeform 89">
              <a:extLst>
                <a:ext uri="{FF2B5EF4-FFF2-40B4-BE49-F238E27FC236}">
                  <a16:creationId xmlns:a16="http://schemas.microsoft.com/office/drawing/2014/main" id="{5BD05470-2B71-454C-B446-53E1D9CAF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309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Freeform 90">
              <a:extLst>
                <a:ext uri="{FF2B5EF4-FFF2-40B4-BE49-F238E27FC236}">
                  <a16:creationId xmlns:a16="http://schemas.microsoft.com/office/drawing/2014/main" id="{8A78964F-6A6A-4193-BE97-F144C675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227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2 h 53"/>
                <a:gd name="T4" fmla="*/ 6 w 27"/>
                <a:gd name="T5" fmla="*/ 53 h 53"/>
                <a:gd name="T6" fmla="*/ 0 w 27"/>
                <a:gd name="T7" fmla="*/ 50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2"/>
                  </a:lnTo>
                  <a:lnTo>
                    <a:pt x="6" y="53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Freeform 91">
              <a:extLst>
                <a:ext uri="{FF2B5EF4-FFF2-40B4-BE49-F238E27FC236}">
                  <a16:creationId xmlns:a16="http://schemas.microsoft.com/office/drawing/2014/main" id="{059EE9F9-F311-4DD0-95B1-B19EF7919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2144"/>
              <a:ext cx="27" cy="54"/>
            </a:xfrm>
            <a:custGeom>
              <a:avLst/>
              <a:gdLst>
                <a:gd name="T0" fmla="*/ 22 w 27"/>
                <a:gd name="T1" fmla="*/ 0 h 54"/>
                <a:gd name="T2" fmla="*/ 27 w 27"/>
                <a:gd name="T3" fmla="*/ 2 h 54"/>
                <a:gd name="T4" fmla="*/ 8 w 27"/>
                <a:gd name="T5" fmla="*/ 54 h 54"/>
                <a:gd name="T6" fmla="*/ 0 w 27"/>
                <a:gd name="T7" fmla="*/ 50 h 54"/>
                <a:gd name="T8" fmla="*/ 22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2" y="0"/>
                  </a:moveTo>
                  <a:lnTo>
                    <a:pt x="27" y="2"/>
                  </a:lnTo>
                  <a:lnTo>
                    <a:pt x="8" y="54"/>
                  </a:lnTo>
                  <a:lnTo>
                    <a:pt x="0" y="5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Freeform 92">
              <a:extLst>
                <a:ext uri="{FF2B5EF4-FFF2-40B4-BE49-F238E27FC236}">
                  <a16:creationId xmlns:a16="http://schemas.microsoft.com/office/drawing/2014/main" id="{7D004D18-6AC4-40A7-A1C6-5227FF47B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062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3 h 53"/>
                <a:gd name="T4" fmla="*/ 8 w 27"/>
                <a:gd name="T5" fmla="*/ 53 h 53"/>
                <a:gd name="T6" fmla="*/ 0 w 27"/>
                <a:gd name="T7" fmla="*/ 51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3"/>
                  </a:lnTo>
                  <a:lnTo>
                    <a:pt x="8" y="53"/>
                  </a:lnTo>
                  <a:lnTo>
                    <a:pt x="0" y="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Freeform 93">
              <a:extLst>
                <a:ext uri="{FF2B5EF4-FFF2-40B4-BE49-F238E27FC236}">
                  <a16:creationId xmlns:a16="http://schemas.microsoft.com/office/drawing/2014/main" id="{AA0D46BF-CD4F-4D74-9C68-CB2E8624A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981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7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7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Freeform 94">
              <a:extLst>
                <a:ext uri="{FF2B5EF4-FFF2-40B4-BE49-F238E27FC236}">
                  <a16:creationId xmlns:a16="http://schemas.microsoft.com/office/drawing/2014/main" id="{5329C901-34C4-475C-BDA6-26634FBF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898"/>
              <a:ext cx="25" cy="52"/>
            </a:xfrm>
            <a:custGeom>
              <a:avLst/>
              <a:gdLst>
                <a:gd name="T0" fmla="*/ 19 w 25"/>
                <a:gd name="T1" fmla="*/ 0 h 52"/>
                <a:gd name="T2" fmla="*/ 25 w 25"/>
                <a:gd name="T3" fmla="*/ 2 h 52"/>
                <a:gd name="T4" fmla="*/ 6 w 25"/>
                <a:gd name="T5" fmla="*/ 52 h 52"/>
                <a:gd name="T6" fmla="*/ 0 w 25"/>
                <a:gd name="T7" fmla="*/ 50 h 52"/>
                <a:gd name="T8" fmla="*/ 19 w 2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2"/>
                <a:gd name="T17" fmla="*/ 25 w 2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2">
                  <a:moveTo>
                    <a:pt x="19" y="0"/>
                  </a:moveTo>
                  <a:lnTo>
                    <a:pt x="25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Freeform 95">
              <a:extLst>
                <a:ext uri="{FF2B5EF4-FFF2-40B4-BE49-F238E27FC236}">
                  <a16:creationId xmlns:a16="http://schemas.microsoft.com/office/drawing/2014/main" id="{A2E0525F-F48D-4630-86F7-D20B1F1CE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816"/>
              <a:ext cx="25" cy="54"/>
            </a:xfrm>
            <a:custGeom>
              <a:avLst/>
              <a:gdLst>
                <a:gd name="T0" fmla="*/ 19 w 25"/>
                <a:gd name="T1" fmla="*/ 0 h 54"/>
                <a:gd name="T2" fmla="*/ 25 w 25"/>
                <a:gd name="T3" fmla="*/ 2 h 54"/>
                <a:gd name="T4" fmla="*/ 6 w 25"/>
                <a:gd name="T5" fmla="*/ 54 h 54"/>
                <a:gd name="T6" fmla="*/ 0 w 25"/>
                <a:gd name="T7" fmla="*/ 50 h 54"/>
                <a:gd name="T8" fmla="*/ 19 w 2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19" y="0"/>
                  </a:moveTo>
                  <a:lnTo>
                    <a:pt x="25" y="2"/>
                  </a:lnTo>
                  <a:lnTo>
                    <a:pt x="6" y="54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Freeform 96">
              <a:extLst>
                <a:ext uri="{FF2B5EF4-FFF2-40B4-BE49-F238E27FC236}">
                  <a16:creationId xmlns:a16="http://schemas.microsoft.com/office/drawing/2014/main" id="{23EE52A5-3AA9-47B9-99CF-258A42D34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1733"/>
              <a:ext cx="27" cy="54"/>
            </a:xfrm>
            <a:custGeom>
              <a:avLst/>
              <a:gdLst>
                <a:gd name="T0" fmla="*/ 20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20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0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Freeform 97">
              <a:extLst>
                <a:ext uri="{FF2B5EF4-FFF2-40B4-BE49-F238E27FC236}">
                  <a16:creationId xmlns:a16="http://schemas.microsoft.com/office/drawing/2014/main" id="{68C52E91-8C9F-4317-BB5D-C0C334492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651"/>
              <a:ext cx="27" cy="54"/>
            </a:xfrm>
            <a:custGeom>
              <a:avLst/>
              <a:gdLst>
                <a:gd name="T0" fmla="*/ 19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19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19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Freeform 98">
              <a:extLst>
                <a:ext uri="{FF2B5EF4-FFF2-40B4-BE49-F238E27FC236}">
                  <a16:creationId xmlns:a16="http://schemas.microsoft.com/office/drawing/2014/main" id="{0302DBB6-16A9-4ADB-AD4B-35951FCED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1570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5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5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Freeform 99">
              <a:extLst>
                <a:ext uri="{FF2B5EF4-FFF2-40B4-BE49-F238E27FC236}">
                  <a16:creationId xmlns:a16="http://schemas.microsoft.com/office/drawing/2014/main" id="{564FE7E8-76B6-4D3A-B384-7CF9D8B5E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532"/>
              <a:ext cx="10" cy="9"/>
            </a:xfrm>
            <a:custGeom>
              <a:avLst/>
              <a:gdLst>
                <a:gd name="T0" fmla="*/ 2 w 10"/>
                <a:gd name="T1" fmla="*/ 0 h 9"/>
                <a:gd name="T2" fmla="*/ 0 w 10"/>
                <a:gd name="T3" fmla="*/ 6 h 9"/>
                <a:gd name="T4" fmla="*/ 6 w 10"/>
                <a:gd name="T5" fmla="*/ 9 h 9"/>
                <a:gd name="T6" fmla="*/ 10 w 10"/>
                <a:gd name="T7" fmla="*/ 2 h 9"/>
                <a:gd name="T8" fmla="*/ 2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2" y="0"/>
                  </a:moveTo>
                  <a:lnTo>
                    <a:pt x="0" y="6"/>
                  </a:lnTo>
                  <a:lnTo>
                    <a:pt x="6" y="9"/>
                  </a:lnTo>
                  <a:lnTo>
                    <a:pt x="1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Freeform 100">
              <a:extLst>
                <a:ext uri="{FF2B5EF4-FFF2-40B4-BE49-F238E27FC236}">
                  <a16:creationId xmlns:a16="http://schemas.microsoft.com/office/drawing/2014/main" id="{CB3D0685-2B37-49C1-AF8E-40FA0AEDB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2866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Freeform 101">
              <a:extLst>
                <a:ext uri="{FF2B5EF4-FFF2-40B4-BE49-F238E27FC236}">
                  <a16:creationId xmlns:a16="http://schemas.microsoft.com/office/drawing/2014/main" id="{414DD351-726F-4B3B-9E2F-B830CD82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2785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7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7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Freeform 102">
              <a:extLst>
                <a:ext uri="{FF2B5EF4-FFF2-40B4-BE49-F238E27FC236}">
                  <a16:creationId xmlns:a16="http://schemas.microsoft.com/office/drawing/2014/main" id="{AE69FFF9-CE61-429C-8EC2-051BF6ECE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703"/>
              <a:ext cx="27" cy="53"/>
            </a:xfrm>
            <a:custGeom>
              <a:avLst/>
              <a:gdLst>
                <a:gd name="T0" fmla="*/ 21 w 27"/>
                <a:gd name="T1" fmla="*/ 0 h 53"/>
                <a:gd name="T2" fmla="*/ 27 w 27"/>
                <a:gd name="T3" fmla="*/ 2 h 53"/>
                <a:gd name="T4" fmla="*/ 8 w 27"/>
                <a:gd name="T5" fmla="*/ 53 h 53"/>
                <a:gd name="T6" fmla="*/ 0 w 27"/>
                <a:gd name="T7" fmla="*/ 50 h 53"/>
                <a:gd name="T8" fmla="*/ 21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21" y="0"/>
                  </a:moveTo>
                  <a:lnTo>
                    <a:pt x="27" y="2"/>
                  </a:lnTo>
                  <a:lnTo>
                    <a:pt x="8" y="53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Freeform 103">
              <a:extLst>
                <a:ext uri="{FF2B5EF4-FFF2-40B4-BE49-F238E27FC236}">
                  <a16:creationId xmlns:a16="http://schemas.microsoft.com/office/drawing/2014/main" id="{1EA631F8-85E8-4A61-B3D4-AEAF8479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620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2 h 54"/>
                <a:gd name="T4" fmla="*/ 8 w 27"/>
                <a:gd name="T5" fmla="*/ 54 h 54"/>
                <a:gd name="T6" fmla="*/ 0 w 27"/>
                <a:gd name="T7" fmla="*/ 50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2"/>
                  </a:lnTo>
                  <a:lnTo>
                    <a:pt x="8" y="54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Freeform 104">
              <a:extLst>
                <a:ext uri="{FF2B5EF4-FFF2-40B4-BE49-F238E27FC236}">
                  <a16:creationId xmlns:a16="http://schemas.microsoft.com/office/drawing/2014/main" id="{B56EDE14-7221-46F7-A7F0-7DE0CB1F6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2538"/>
              <a:ext cx="25" cy="53"/>
            </a:xfrm>
            <a:custGeom>
              <a:avLst/>
              <a:gdLst>
                <a:gd name="T0" fmla="*/ 20 w 25"/>
                <a:gd name="T1" fmla="*/ 0 h 53"/>
                <a:gd name="T2" fmla="*/ 25 w 25"/>
                <a:gd name="T3" fmla="*/ 3 h 53"/>
                <a:gd name="T4" fmla="*/ 6 w 25"/>
                <a:gd name="T5" fmla="*/ 53 h 53"/>
                <a:gd name="T6" fmla="*/ 0 w 25"/>
                <a:gd name="T7" fmla="*/ 51 h 53"/>
                <a:gd name="T8" fmla="*/ 20 w 25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3"/>
                <a:gd name="T17" fmla="*/ 25 w 25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3">
                  <a:moveTo>
                    <a:pt x="20" y="0"/>
                  </a:moveTo>
                  <a:lnTo>
                    <a:pt x="25" y="3"/>
                  </a:lnTo>
                  <a:lnTo>
                    <a:pt x="6" y="53"/>
                  </a:lnTo>
                  <a:lnTo>
                    <a:pt x="0" y="5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Freeform 105">
              <a:extLst>
                <a:ext uri="{FF2B5EF4-FFF2-40B4-BE49-F238E27FC236}">
                  <a16:creationId xmlns:a16="http://schemas.microsoft.com/office/drawing/2014/main" id="{E7A8C55C-6787-48B7-9824-4D227779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457"/>
              <a:ext cx="25" cy="52"/>
            </a:xfrm>
            <a:custGeom>
              <a:avLst/>
              <a:gdLst>
                <a:gd name="T0" fmla="*/ 19 w 25"/>
                <a:gd name="T1" fmla="*/ 0 h 52"/>
                <a:gd name="T2" fmla="*/ 25 w 25"/>
                <a:gd name="T3" fmla="*/ 2 h 52"/>
                <a:gd name="T4" fmla="*/ 6 w 25"/>
                <a:gd name="T5" fmla="*/ 52 h 52"/>
                <a:gd name="T6" fmla="*/ 0 w 25"/>
                <a:gd name="T7" fmla="*/ 50 h 52"/>
                <a:gd name="T8" fmla="*/ 19 w 2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2"/>
                <a:gd name="T17" fmla="*/ 25 w 2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2">
                  <a:moveTo>
                    <a:pt x="19" y="0"/>
                  </a:moveTo>
                  <a:lnTo>
                    <a:pt x="25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Freeform 106">
              <a:extLst>
                <a:ext uri="{FF2B5EF4-FFF2-40B4-BE49-F238E27FC236}">
                  <a16:creationId xmlns:a16="http://schemas.microsoft.com/office/drawing/2014/main" id="{AFDFB6A2-46F9-42A4-B1EE-BC7C0E40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2374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Freeform 107">
              <a:extLst>
                <a:ext uri="{FF2B5EF4-FFF2-40B4-BE49-F238E27FC236}">
                  <a16:creationId xmlns:a16="http://schemas.microsoft.com/office/drawing/2014/main" id="{F1772EA3-C12D-4F2F-A3C6-95403132E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292"/>
              <a:ext cx="27" cy="54"/>
            </a:xfrm>
            <a:custGeom>
              <a:avLst/>
              <a:gdLst>
                <a:gd name="T0" fmla="*/ 20 w 27"/>
                <a:gd name="T1" fmla="*/ 0 h 54"/>
                <a:gd name="T2" fmla="*/ 27 w 27"/>
                <a:gd name="T3" fmla="*/ 2 h 54"/>
                <a:gd name="T4" fmla="*/ 6 w 27"/>
                <a:gd name="T5" fmla="*/ 54 h 54"/>
                <a:gd name="T6" fmla="*/ 0 w 27"/>
                <a:gd name="T7" fmla="*/ 50 h 54"/>
                <a:gd name="T8" fmla="*/ 20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0" y="0"/>
                  </a:moveTo>
                  <a:lnTo>
                    <a:pt x="27" y="2"/>
                  </a:lnTo>
                  <a:lnTo>
                    <a:pt x="6" y="54"/>
                  </a:lnTo>
                  <a:lnTo>
                    <a:pt x="0" y="5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Freeform 108">
              <a:extLst>
                <a:ext uri="{FF2B5EF4-FFF2-40B4-BE49-F238E27FC236}">
                  <a16:creationId xmlns:a16="http://schemas.microsoft.com/office/drawing/2014/main" id="{A5A0276F-F086-432D-9FB6-81F343B4D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2209"/>
              <a:ext cx="27" cy="54"/>
            </a:xfrm>
            <a:custGeom>
              <a:avLst/>
              <a:gdLst>
                <a:gd name="T0" fmla="*/ 19 w 27"/>
                <a:gd name="T1" fmla="*/ 0 h 54"/>
                <a:gd name="T2" fmla="*/ 27 w 27"/>
                <a:gd name="T3" fmla="*/ 4 h 54"/>
                <a:gd name="T4" fmla="*/ 6 w 27"/>
                <a:gd name="T5" fmla="*/ 54 h 54"/>
                <a:gd name="T6" fmla="*/ 0 w 27"/>
                <a:gd name="T7" fmla="*/ 52 h 54"/>
                <a:gd name="T8" fmla="*/ 19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19" y="0"/>
                  </a:moveTo>
                  <a:lnTo>
                    <a:pt x="27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Freeform 109">
              <a:extLst>
                <a:ext uri="{FF2B5EF4-FFF2-40B4-BE49-F238E27FC236}">
                  <a16:creationId xmlns:a16="http://schemas.microsoft.com/office/drawing/2014/main" id="{1EB60007-CF86-40A5-BAD8-7ED60DAC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127"/>
              <a:ext cx="27" cy="54"/>
            </a:xfrm>
            <a:custGeom>
              <a:avLst/>
              <a:gdLst>
                <a:gd name="T0" fmla="*/ 21 w 27"/>
                <a:gd name="T1" fmla="*/ 0 h 54"/>
                <a:gd name="T2" fmla="*/ 27 w 27"/>
                <a:gd name="T3" fmla="*/ 4 h 54"/>
                <a:gd name="T4" fmla="*/ 5 w 27"/>
                <a:gd name="T5" fmla="*/ 54 h 54"/>
                <a:gd name="T6" fmla="*/ 0 w 27"/>
                <a:gd name="T7" fmla="*/ 52 h 54"/>
                <a:gd name="T8" fmla="*/ 21 w 2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4"/>
                <a:gd name="T17" fmla="*/ 27 w 2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4">
                  <a:moveTo>
                    <a:pt x="21" y="0"/>
                  </a:moveTo>
                  <a:lnTo>
                    <a:pt x="27" y="4"/>
                  </a:lnTo>
                  <a:lnTo>
                    <a:pt x="5" y="54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Freeform 110">
              <a:extLst>
                <a:ext uri="{FF2B5EF4-FFF2-40B4-BE49-F238E27FC236}">
                  <a16:creationId xmlns:a16="http://schemas.microsoft.com/office/drawing/2014/main" id="{35D57D2A-741B-47AC-9D34-B5273111F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2630"/>
              <a:ext cx="46" cy="61"/>
            </a:xfrm>
            <a:custGeom>
              <a:avLst/>
              <a:gdLst>
                <a:gd name="T0" fmla="*/ 2 w 46"/>
                <a:gd name="T1" fmla="*/ 61 h 61"/>
                <a:gd name="T2" fmla="*/ 0 w 46"/>
                <a:gd name="T3" fmla="*/ 0 h 61"/>
                <a:gd name="T4" fmla="*/ 0 w 46"/>
                <a:gd name="T5" fmla="*/ 0 h 61"/>
                <a:gd name="T6" fmla="*/ 2 w 46"/>
                <a:gd name="T7" fmla="*/ 0 h 61"/>
                <a:gd name="T8" fmla="*/ 2 w 46"/>
                <a:gd name="T9" fmla="*/ 2 h 61"/>
                <a:gd name="T10" fmla="*/ 3 w 46"/>
                <a:gd name="T11" fmla="*/ 4 h 61"/>
                <a:gd name="T12" fmla="*/ 5 w 46"/>
                <a:gd name="T13" fmla="*/ 4 h 61"/>
                <a:gd name="T14" fmla="*/ 5 w 46"/>
                <a:gd name="T15" fmla="*/ 6 h 61"/>
                <a:gd name="T16" fmla="*/ 7 w 46"/>
                <a:gd name="T17" fmla="*/ 6 h 61"/>
                <a:gd name="T18" fmla="*/ 7 w 46"/>
                <a:gd name="T19" fmla="*/ 7 h 61"/>
                <a:gd name="T20" fmla="*/ 9 w 46"/>
                <a:gd name="T21" fmla="*/ 7 h 61"/>
                <a:gd name="T22" fmla="*/ 11 w 46"/>
                <a:gd name="T23" fmla="*/ 9 h 61"/>
                <a:gd name="T24" fmla="*/ 11 w 46"/>
                <a:gd name="T25" fmla="*/ 9 h 61"/>
                <a:gd name="T26" fmla="*/ 13 w 46"/>
                <a:gd name="T27" fmla="*/ 11 h 61"/>
                <a:gd name="T28" fmla="*/ 15 w 46"/>
                <a:gd name="T29" fmla="*/ 11 h 61"/>
                <a:gd name="T30" fmla="*/ 17 w 46"/>
                <a:gd name="T31" fmla="*/ 11 h 61"/>
                <a:gd name="T32" fmla="*/ 17 w 46"/>
                <a:gd name="T33" fmla="*/ 13 h 61"/>
                <a:gd name="T34" fmla="*/ 19 w 46"/>
                <a:gd name="T35" fmla="*/ 13 h 61"/>
                <a:gd name="T36" fmla="*/ 21 w 46"/>
                <a:gd name="T37" fmla="*/ 13 h 61"/>
                <a:gd name="T38" fmla="*/ 21 w 46"/>
                <a:gd name="T39" fmla="*/ 15 h 61"/>
                <a:gd name="T40" fmla="*/ 23 w 46"/>
                <a:gd name="T41" fmla="*/ 15 h 61"/>
                <a:gd name="T42" fmla="*/ 25 w 46"/>
                <a:gd name="T43" fmla="*/ 15 h 61"/>
                <a:gd name="T44" fmla="*/ 26 w 46"/>
                <a:gd name="T45" fmla="*/ 15 h 61"/>
                <a:gd name="T46" fmla="*/ 26 w 46"/>
                <a:gd name="T47" fmla="*/ 17 h 61"/>
                <a:gd name="T48" fmla="*/ 28 w 46"/>
                <a:gd name="T49" fmla="*/ 17 h 61"/>
                <a:gd name="T50" fmla="*/ 30 w 46"/>
                <a:gd name="T51" fmla="*/ 17 h 61"/>
                <a:gd name="T52" fmla="*/ 32 w 46"/>
                <a:gd name="T53" fmla="*/ 17 h 61"/>
                <a:gd name="T54" fmla="*/ 34 w 46"/>
                <a:gd name="T55" fmla="*/ 17 h 61"/>
                <a:gd name="T56" fmla="*/ 34 w 46"/>
                <a:gd name="T57" fmla="*/ 17 h 61"/>
                <a:gd name="T58" fmla="*/ 36 w 46"/>
                <a:gd name="T59" fmla="*/ 17 h 61"/>
                <a:gd name="T60" fmla="*/ 38 w 46"/>
                <a:gd name="T61" fmla="*/ 17 h 61"/>
                <a:gd name="T62" fmla="*/ 40 w 46"/>
                <a:gd name="T63" fmla="*/ 17 h 61"/>
                <a:gd name="T64" fmla="*/ 42 w 46"/>
                <a:gd name="T65" fmla="*/ 17 h 61"/>
                <a:gd name="T66" fmla="*/ 44 w 46"/>
                <a:gd name="T67" fmla="*/ 17 h 61"/>
                <a:gd name="T68" fmla="*/ 46 w 46"/>
                <a:gd name="T69" fmla="*/ 17 h 61"/>
                <a:gd name="T70" fmla="*/ 2 w 46"/>
                <a:gd name="T71" fmla="*/ 61 h 61"/>
                <a:gd name="T72" fmla="*/ 2 w 46"/>
                <a:gd name="T73" fmla="*/ 61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1"/>
                <a:gd name="T113" fmla="*/ 46 w 46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1">
                  <a:moveTo>
                    <a:pt x="2" y="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6" y="17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1" name="Freeform 111">
              <a:extLst>
                <a:ext uri="{FF2B5EF4-FFF2-40B4-BE49-F238E27FC236}">
                  <a16:creationId xmlns:a16="http://schemas.microsoft.com/office/drawing/2014/main" id="{8B46A2B5-C5BF-4DDB-B7BB-7738F075D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2509"/>
              <a:ext cx="67" cy="157"/>
            </a:xfrm>
            <a:custGeom>
              <a:avLst/>
              <a:gdLst>
                <a:gd name="T0" fmla="*/ 62 w 67"/>
                <a:gd name="T1" fmla="*/ 0 h 157"/>
                <a:gd name="T2" fmla="*/ 0 w 67"/>
                <a:gd name="T3" fmla="*/ 153 h 157"/>
                <a:gd name="T4" fmla="*/ 6 w 67"/>
                <a:gd name="T5" fmla="*/ 157 h 157"/>
                <a:gd name="T6" fmla="*/ 67 w 67"/>
                <a:gd name="T7" fmla="*/ 2 h 157"/>
                <a:gd name="T8" fmla="*/ 62 w 67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57"/>
                <a:gd name="T17" fmla="*/ 67 w 6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57">
                  <a:moveTo>
                    <a:pt x="62" y="0"/>
                  </a:moveTo>
                  <a:lnTo>
                    <a:pt x="0" y="153"/>
                  </a:lnTo>
                  <a:lnTo>
                    <a:pt x="6" y="157"/>
                  </a:lnTo>
                  <a:lnTo>
                    <a:pt x="67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2" name="Freeform 112">
              <a:extLst>
                <a:ext uri="{FF2B5EF4-FFF2-40B4-BE49-F238E27FC236}">
                  <a16:creationId xmlns:a16="http://schemas.microsoft.com/office/drawing/2014/main" id="{5FF06AA2-A545-4DE0-AD90-DD5157D1A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484"/>
              <a:ext cx="44" cy="61"/>
            </a:xfrm>
            <a:custGeom>
              <a:avLst/>
              <a:gdLst>
                <a:gd name="T0" fmla="*/ 42 w 44"/>
                <a:gd name="T1" fmla="*/ 0 h 61"/>
                <a:gd name="T2" fmla="*/ 0 w 44"/>
                <a:gd name="T3" fmla="*/ 42 h 61"/>
                <a:gd name="T4" fmla="*/ 0 w 44"/>
                <a:gd name="T5" fmla="*/ 42 h 61"/>
                <a:gd name="T6" fmla="*/ 0 w 44"/>
                <a:gd name="T7" fmla="*/ 42 h 61"/>
                <a:gd name="T8" fmla="*/ 2 w 44"/>
                <a:gd name="T9" fmla="*/ 42 h 61"/>
                <a:gd name="T10" fmla="*/ 4 w 44"/>
                <a:gd name="T11" fmla="*/ 42 h 61"/>
                <a:gd name="T12" fmla="*/ 6 w 44"/>
                <a:gd name="T13" fmla="*/ 42 h 61"/>
                <a:gd name="T14" fmla="*/ 7 w 44"/>
                <a:gd name="T15" fmla="*/ 42 h 61"/>
                <a:gd name="T16" fmla="*/ 9 w 44"/>
                <a:gd name="T17" fmla="*/ 42 h 61"/>
                <a:gd name="T18" fmla="*/ 9 w 44"/>
                <a:gd name="T19" fmla="*/ 42 h 61"/>
                <a:gd name="T20" fmla="*/ 11 w 44"/>
                <a:gd name="T21" fmla="*/ 42 h 61"/>
                <a:gd name="T22" fmla="*/ 13 w 44"/>
                <a:gd name="T23" fmla="*/ 44 h 61"/>
                <a:gd name="T24" fmla="*/ 15 w 44"/>
                <a:gd name="T25" fmla="*/ 44 h 61"/>
                <a:gd name="T26" fmla="*/ 17 w 44"/>
                <a:gd name="T27" fmla="*/ 44 h 61"/>
                <a:gd name="T28" fmla="*/ 17 w 44"/>
                <a:gd name="T29" fmla="*/ 44 h 61"/>
                <a:gd name="T30" fmla="*/ 19 w 44"/>
                <a:gd name="T31" fmla="*/ 44 h 61"/>
                <a:gd name="T32" fmla="*/ 21 w 44"/>
                <a:gd name="T33" fmla="*/ 44 h 61"/>
                <a:gd name="T34" fmla="*/ 23 w 44"/>
                <a:gd name="T35" fmla="*/ 46 h 61"/>
                <a:gd name="T36" fmla="*/ 23 w 44"/>
                <a:gd name="T37" fmla="*/ 46 h 61"/>
                <a:gd name="T38" fmla="*/ 25 w 44"/>
                <a:gd name="T39" fmla="*/ 46 h 61"/>
                <a:gd name="T40" fmla="*/ 27 w 44"/>
                <a:gd name="T41" fmla="*/ 48 h 61"/>
                <a:gd name="T42" fmla="*/ 29 w 44"/>
                <a:gd name="T43" fmla="*/ 48 h 61"/>
                <a:gd name="T44" fmla="*/ 29 w 44"/>
                <a:gd name="T45" fmla="*/ 48 h 61"/>
                <a:gd name="T46" fmla="*/ 31 w 44"/>
                <a:gd name="T47" fmla="*/ 50 h 61"/>
                <a:gd name="T48" fmla="*/ 32 w 44"/>
                <a:gd name="T49" fmla="*/ 50 h 61"/>
                <a:gd name="T50" fmla="*/ 32 w 44"/>
                <a:gd name="T51" fmla="*/ 52 h 61"/>
                <a:gd name="T52" fmla="*/ 34 w 44"/>
                <a:gd name="T53" fmla="*/ 52 h 61"/>
                <a:gd name="T54" fmla="*/ 36 w 44"/>
                <a:gd name="T55" fmla="*/ 54 h 61"/>
                <a:gd name="T56" fmla="*/ 36 w 44"/>
                <a:gd name="T57" fmla="*/ 54 h 61"/>
                <a:gd name="T58" fmla="*/ 38 w 44"/>
                <a:gd name="T59" fmla="*/ 56 h 61"/>
                <a:gd name="T60" fmla="*/ 40 w 44"/>
                <a:gd name="T61" fmla="*/ 56 h 61"/>
                <a:gd name="T62" fmla="*/ 40 w 44"/>
                <a:gd name="T63" fmla="*/ 57 h 61"/>
                <a:gd name="T64" fmla="*/ 42 w 44"/>
                <a:gd name="T65" fmla="*/ 57 h 61"/>
                <a:gd name="T66" fmla="*/ 42 w 44"/>
                <a:gd name="T67" fmla="*/ 59 h 61"/>
                <a:gd name="T68" fmla="*/ 44 w 44"/>
                <a:gd name="T69" fmla="*/ 61 h 61"/>
                <a:gd name="T70" fmla="*/ 42 w 44"/>
                <a:gd name="T71" fmla="*/ 0 h 61"/>
                <a:gd name="T72" fmla="*/ 42 w 44"/>
                <a:gd name="T73" fmla="*/ 0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61"/>
                <a:gd name="T113" fmla="*/ 44 w 44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61">
                  <a:moveTo>
                    <a:pt x="42" y="0"/>
                  </a:move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3" name="Freeform 113">
              <a:extLst>
                <a:ext uri="{FF2B5EF4-FFF2-40B4-BE49-F238E27FC236}">
                  <a16:creationId xmlns:a16="http://schemas.microsoft.com/office/drawing/2014/main" id="{FB873339-DE31-416B-B8EF-E77765814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620"/>
              <a:ext cx="46" cy="62"/>
            </a:xfrm>
            <a:custGeom>
              <a:avLst/>
              <a:gdLst>
                <a:gd name="T0" fmla="*/ 2 w 46"/>
                <a:gd name="T1" fmla="*/ 62 h 62"/>
                <a:gd name="T2" fmla="*/ 0 w 46"/>
                <a:gd name="T3" fmla="*/ 0 h 62"/>
                <a:gd name="T4" fmla="*/ 0 w 46"/>
                <a:gd name="T5" fmla="*/ 0 h 62"/>
                <a:gd name="T6" fmla="*/ 2 w 46"/>
                <a:gd name="T7" fmla="*/ 2 h 62"/>
                <a:gd name="T8" fmla="*/ 2 w 46"/>
                <a:gd name="T9" fmla="*/ 4 h 62"/>
                <a:gd name="T10" fmla="*/ 4 w 46"/>
                <a:gd name="T11" fmla="*/ 4 h 62"/>
                <a:gd name="T12" fmla="*/ 6 w 46"/>
                <a:gd name="T13" fmla="*/ 6 h 62"/>
                <a:gd name="T14" fmla="*/ 6 w 46"/>
                <a:gd name="T15" fmla="*/ 6 h 62"/>
                <a:gd name="T16" fmla="*/ 8 w 46"/>
                <a:gd name="T17" fmla="*/ 8 h 62"/>
                <a:gd name="T18" fmla="*/ 10 w 46"/>
                <a:gd name="T19" fmla="*/ 8 h 62"/>
                <a:gd name="T20" fmla="*/ 10 w 46"/>
                <a:gd name="T21" fmla="*/ 10 h 62"/>
                <a:gd name="T22" fmla="*/ 12 w 46"/>
                <a:gd name="T23" fmla="*/ 10 h 62"/>
                <a:gd name="T24" fmla="*/ 14 w 46"/>
                <a:gd name="T25" fmla="*/ 12 h 62"/>
                <a:gd name="T26" fmla="*/ 14 w 46"/>
                <a:gd name="T27" fmla="*/ 12 h 62"/>
                <a:gd name="T28" fmla="*/ 16 w 46"/>
                <a:gd name="T29" fmla="*/ 14 h 62"/>
                <a:gd name="T30" fmla="*/ 18 w 46"/>
                <a:gd name="T31" fmla="*/ 14 h 62"/>
                <a:gd name="T32" fmla="*/ 18 w 46"/>
                <a:gd name="T33" fmla="*/ 14 h 62"/>
                <a:gd name="T34" fmla="*/ 20 w 46"/>
                <a:gd name="T35" fmla="*/ 16 h 62"/>
                <a:gd name="T36" fmla="*/ 21 w 46"/>
                <a:gd name="T37" fmla="*/ 16 h 62"/>
                <a:gd name="T38" fmla="*/ 23 w 46"/>
                <a:gd name="T39" fmla="*/ 16 h 62"/>
                <a:gd name="T40" fmla="*/ 23 w 46"/>
                <a:gd name="T41" fmla="*/ 16 h 62"/>
                <a:gd name="T42" fmla="*/ 25 w 46"/>
                <a:gd name="T43" fmla="*/ 17 h 62"/>
                <a:gd name="T44" fmla="*/ 27 w 46"/>
                <a:gd name="T45" fmla="*/ 17 h 62"/>
                <a:gd name="T46" fmla="*/ 29 w 46"/>
                <a:gd name="T47" fmla="*/ 17 h 62"/>
                <a:gd name="T48" fmla="*/ 29 w 46"/>
                <a:gd name="T49" fmla="*/ 17 h 62"/>
                <a:gd name="T50" fmla="*/ 31 w 46"/>
                <a:gd name="T51" fmla="*/ 17 h 62"/>
                <a:gd name="T52" fmla="*/ 33 w 46"/>
                <a:gd name="T53" fmla="*/ 17 h 62"/>
                <a:gd name="T54" fmla="*/ 35 w 46"/>
                <a:gd name="T55" fmla="*/ 19 h 62"/>
                <a:gd name="T56" fmla="*/ 37 w 46"/>
                <a:gd name="T57" fmla="*/ 19 h 62"/>
                <a:gd name="T58" fmla="*/ 37 w 46"/>
                <a:gd name="T59" fmla="*/ 19 h 62"/>
                <a:gd name="T60" fmla="*/ 39 w 46"/>
                <a:gd name="T61" fmla="*/ 19 h 62"/>
                <a:gd name="T62" fmla="*/ 41 w 46"/>
                <a:gd name="T63" fmla="*/ 19 h 62"/>
                <a:gd name="T64" fmla="*/ 43 w 46"/>
                <a:gd name="T65" fmla="*/ 19 h 62"/>
                <a:gd name="T66" fmla="*/ 44 w 46"/>
                <a:gd name="T67" fmla="*/ 19 h 62"/>
                <a:gd name="T68" fmla="*/ 46 w 46"/>
                <a:gd name="T69" fmla="*/ 19 h 62"/>
                <a:gd name="T70" fmla="*/ 2 w 46"/>
                <a:gd name="T71" fmla="*/ 62 h 62"/>
                <a:gd name="T72" fmla="*/ 2 w 46"/>
                <a:gd name="T73" fmla="*/ 62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62"/>
                <a:gd name="T113" fmla="*/ 46 w 46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62">
                  <a:moveTo>
                    <a:pt x="2" y="6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4" name="Freeform 114">
              <a:extLst>
                <a:ext uri="{FF2B5EF4-FFF2-40B4-BE49-F238E27FC236}">
                  <a16:creationId xmlns:a16="http://schemas.microsoft.com/office/drawing/2014/main" id="{6E06C45C-6426-484B-B3C1-9B71361F7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449"/>
              <a:ext cx="88" cy="208"/>
            </a:xfrm>
            <a:custGeom>
              <a:avLst/>
              <a:gdLst>
                <a:gd name="T0" fmla="*/ 81 w 88"/>
                <a:gd name="T1" fmla="*/ 0 h 208"/>
                <a:gd name="T2" fmla="*/ 0 w 88"/>
                <a:gd name="T3" fmla="*/ 206 h 208"/>
                <a:gd name="T4" fmla="*/ 6 w 88"/>
                <a:gd name="T5" fmla="*/ 208 h 208"/>
                <a:gd name="T6" fmla="*/ 88 w 88"/>
                <a:gd name="T7" fmla="*/ 4 h 208"/>
                <a:gd name="T8" fmla="*/ 81 w 88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208"/>
                <a:gd name="T17" fmla="*/ 88 w 88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208">
                  <a:moveTo>
                    <a:pt x="81" y="0"/>
                  </a:moveTo>
                  <a:lnTo>
                    <a:pt x="0" y="206"/>
                  </a:lnTo>
                  <a:lnTo>
                    <a:pt x="6" y="208"/>
                  </a:lnTo>
                  <a:lnTo>
                    <a:pt x="88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5" name="Freeform 115">
              <a:extLst>
                <a:ext uri="{FF2B5EF4-FFF2-40B4-BE49-F238E27FC236}">
                  <a16:creationId xmlns:a16="http://schemas.microsoft.com/office/drawing/2014/main" id="{395002E0-F26E-4BF6-84E9-83450D6E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424"/>
              <a:ext cx="44" cy="62"/>
            </a:xfrm>
            <a:custGeom>
              <a:avLst/>
              <a:gdLst>
                <a:gd name="T0" fmla="*/ 44 w 44"/>
                <a:gd name="T1" fmla="*/ 0 h 62"/>
                <a:gd name="T2" fmla="*/ 0 w 44"/>
                <a:gd name="T3" fmla="*/ 45 h 62"/>
                <a:gd name="T4" fmla="*/ 0 w 44"/>
                <a:gd name="T5" fmla="*/ 45 h 62"/>
                <a:gd name="T6" fmla="*/ 2 w 44"/>
                <a:gd name="T7" fmla="*/ 45 h 62"/>
                <a:gd name="T8" fmla="*/ 4 w 44"/>
                <a:gd name="T9" fmla="*/ 45 h 62"/>
                <a:gd name="T10" fmla="*/ 6 w 44"/>
                <a:gd name="T11" fmla="*/ 45 h 62"/>
                <a:gd name="T12" fmla="*/ 6 w 44"/>
                <a:gd name="T13" fmla="*/ 45 h 62"/>
                <a:gd name="T14" fmla="*/ 7 w 44"/>
                <a:gd name="T15" fmla="*/ 45 h 62"/>
                <a:gd name="T16" fmla="*/ 9 w 44"/>
                <a:gd name="T17" fmla="*/ 45 h 62"/>
                <a:gd name="T18" fmla="*/ 11 w 44"/>
                <a:gd name="T19" fmla="*/ 45 h 62"/>
                <a:gd name="T20" fmla="*/ 13 w 44"/>
                <a:gd name="T21" fmla="*/ 45 h 62"/>
                <a:gd name="T22" fmla="*/ 13 w 44"/>
                <a:gd name="T23" fmla="*/ 45 h 62"/>
                <a:gd name="T24" fmla="*/ 15 w 44"/>
                <a:gd name="T25" fmla="*/ 45 h 62"/>
                <a:gd name="T26" fmla="*/ 17 w 44"/>
                <a:gd name="T27" fmla="*/ 46 h 62"/>
                <a:gd name="T28" fmla="*/ 19 w 44"/>
                <a:gd name="T29" fmla="*/ 46 h 62"/>
                <a:gd name="T30" fmla="*/ 21 w 44"/>
                <a:gd name="T31" fmla="*/ 46 h 62"/>
                <a:gd name="T32" fmla="*/ 21 w 44"/>
                <a:gd name="T33" fmla="*/ 46 h 62"/>
                <a:gd name="T34" fmla="*/ 23 w 44"/>
                <a:gd name="T35" fmla="*/ 46 h 62"/>
                <a:gd name="T36" fmla="*/ 25 w 44"/>
                <a:gd name="T37" fmla="*/ 48 h 62"/>
                <a:gd name="T38" fmla="*/ 27 w 44"/>
                <a:gd name="T39" fmla="*/ 48 h 62"/>
                <a:gd name="T40" fmla="*/ 27 w 44"/>
                <a:gd name="T41" fmla="*/ 48 h 62"/>
                <a:gd name="T42" fmla="*/ 29 w 44"/>
                <a:gd name="T43" fmla="*/ 50 h 62"/>
                <a:gd name="T44" fmla="*/ 30 w 44"/>
                <a:gd name="T45" fmla="*/ 50 h 62"/>
                <a:gd name="T46" fmla="*/ 30 w 44"/>
                <a:gd name="T47" fmla="*/ 50 h 62"/>
                <a:gd name="T48" fmla="*/ 32 w 44"/>
                <a:gd name="T49" fmla="*/ 52 h 62"/>
                <a:gd name="T50" fmla="*/ 34 w 44"/>
                <a:gd name="T51" fmla="*/ 52 h 62"/>
                <a:gd name="T52" fmla="*/ 34 w 44"/>
                <a:gd name="T53" fmla="*/ 54 h 62"/>
                <a:gd name="T54" fmla="*/ 36 w 44"/>
                <a:gd name="T55" fmla="*/ 54 h 62"/>
                <a:gd name="T56" fmla="*/ 38 w 44"/>
                <a:gd name="T57" fmla="*/ 56 h 62"/>
                <a:gd name="T58" fmla="*/ 38 w 44"/>
                <a:gd name="T59" fmla="*/ 56 h 62"/>
                <a:gd name="T60" fmla="*/ 40 w 44"/>
                <a:gd name="T61" fmla="*/ 58 h 62"/>
                <a:gd name="T62" fmla="*/ 42 w 44"/>
                <a:gd name="T63" fmla="*/ 58 h 62"/>
                <a:gd name="T64" fmla="*/ 42 w 44"/>
                <a:gd name="T65" fmla="*/ 60 h 62"/>
                <a:gd name="T66" fmla="*/ 44 w 44"/>
                <a:gd name="T67" fmla="*/ 62 h 62"/>
                <a:gd name="T68" fmla="*/ 44 w 44"/>
                <a:gd name="T69" fmla="*/ 62 h 62"/>
                <a:gd name="T70" fmla="*/ 44 w 44"/>
                <a:gd name="T71" fmla="*/ 0 h 62"/>
                <a:gd name="T72" fmla="*/ 44 w 44"/>
                <a:gd name="T73" fmla="*/ 0 h 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62"/>
                <a:gd name="T113" fmla="*/ 44 w 44"/>
                <a:gd name="T114" fmla="*/ 62 h 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62">
                  <a:moveTo>
                    <a:pt x="44" y="0"/>
                  </a:move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4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6" name="Freeform 116">
              <a:extLst>
                <a:ext uri="{FF2B5EF4-FFF2-40B4-BE49-F238E27FC236}">
                  <a16:creationId xmlns:a16="http://schemas.microsoft.com/office/drawing/2014/main" id="{A404C5AE-3786-43C8-8F42-B045F8698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2714"/>
              <a:ext cx="25" cy="54"/>
            </a:xfrm>
            <a:custGeom>
              <a:avLst/>
              <a:gdLst>
                <a:gd name="T0" fmla="*/ 19 w 25"/>
                <a:gd name="T1" fmla="*/ 0 h 54"/>
                <a:gd name="T2" fmla="*/ 25 w 25"/>
                <a:gd name="T3" fmla="*/ 4 h 54"/>
                <a:gd name="T4" fmla="*/ 6 w 25"/>
                <a:gd name="T5" fmla="*/ 54 h 54"/>
                <a:gd name="T6" fmla="*/ 0 w 25"/>
                <a:gd name="T7" fmla="*/ 52 h 54"/>
                <a:gd name="T8" fmla="*/ 19 w 2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4"/>
                <a:gd name="T17" fmla="*/ 25 w 2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4">
                  <a:moveTo>
                    <a:pt x="19" y="0"/>
                  </a:moveTo>
                  <a:lnTo>
                    <a:pt x="25" y="4"/>
                  </a:lnTo>
                  <a:lnTo>
                    <a:pt x="6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7" name="Freeform 117">
              <a:extLst>
                <a:ext uri="{FF2B5EF4-FFF2-40B4-BE49-F238E27FC236}">
                  <a16:creationId xmlns:a16="http://schemas.microsoft.com/office/drawing/2014/main" id="{03CF7082-79B5-4BC1-A7C2-26904025F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634"/>
              <a:ext cx="25" cy="51"/>
            </a:xfrm>
            <a:custGeom>
              <a:avLst/>
              <a:gdLst>
                <a:gd name="T0" fmla="*/ 19 w 25"/>
                <a:gd name="T1" fmla="*/ 0 h 51"/>
                <a:gd name="T2" fmla="*/ 25 w 25"/>
                <a:gd name="T3" fmla="*/ 2 h 51"/>
                <a:gd name="T4" fmla="*/ 5 w 25"/>
                <a:gd name="T5" fmla="*/ 51 h 51"/>
                <a:gd name="T6" fmla="*/ 0 w 25"/>
                <a:gd name="T7" fmla="*/ 50 h 51"/>
                <a:gd name="T8" fmla="*/ 19 w 2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51"/>
                <a:gd name="T17" fmla="*/ 25 w 2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51">
                  <a:moveTo>
                    <a:pt x="19" y="0"/>
                  </a:moveTo>
                  <a:lnTo>
                    <a:pt x="25" y="2"/>
                  </a:lnTo>
                  <a:lnTo>
                    <a:pt x="5" y="51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8" name="Freeform 118">
              <a:extLst>
                <a:ext uri="{FF2B5EF4-FFF2-40B4-BE49-F238E27FC236}">
                  <a16:creationId xmlns:a16="http://schemas.microsoft.com/office/drawing/2014/main" id="{3931DD96-DFD4-4BD9-A820-B7FD8E43A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2551"/>
              <a:ext cx="27" cy="52"/>
            </a:xfrm>
            <a:custGeom>
              <a:avLst/>
              <a:gdLst>
                <a:gd name="T0" fmla="*/ 19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19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19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9" name="Freeform 119">
              <a:extLst>
                <a:ext uri="{FF2B5EF4-FFF2-40B4-BE49-F238E27FC236}">
                  <a16:creationId xmlns:a16="http://schemas.microsoft.com/office/drawing/2014/main" id="{9AE5138E-77DF-4DF0-9AB2-2DAE4FD9C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" y="2469"/>
              <a:ext cx="27" cy="53"/>
            </a:xfrm>
            <a:custGeom>
              <a:avLst/>
              <a:gdLst>
                <a:gd name="T0" fmla="*/ 19 w 27"/>
                <a:gd name="T1" fmla="*/ 0 h 53"/>
                <a:gd name="T2" fmla="*/ 27 w 27"/>
                <a:gd name="T3" fmla="*/ 1 h 53"/>
                <a:gd name="T4" fmla="*/ 6 w 27"/>
                <a:gd name="T5" fmla="*/ 53 h 53"/>
                <a:gd name="T6" fmla="*/ 0 w 27"/>
                <a:gd name="T7" fmla="*/ 49 h 53"/>
                <a:gd name="T8" fmla="*/ 19 w 27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3"/>
                <a:gd name="T17" fmla="*/ 27 w 27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3">
                  <a:moveTo>
                    <a:pt x="19" y="0"/>
                  </a:moveTo>
                  <a:lnTo>
                    <a:pt x="27" y="1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0" name="Freeform 120">
              <a:extLst>
                <a:ext uri="{FF2B5EF4-FFF2-40B4-BE49-F238E27FC236}">
                  <a16:creationId xmlns:a16="http://schemas.microsoft.com/office/drawing/2014/main" id="{D4E387B1-3366-48EB-9F36-F47232489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3" y="2386"/>
              <a:ext cx="26" cy="54"/>
            </a:xfrm>
            <a:custGeom>
              <a:avLst/>
              <a:gdLst>
                <a:gd name="T0" fmla="*/ 19 w 26"/>
                <a:gd name="T1" fmla="*/ 0 h 54"/>
                <a:gd name="T2" fmla="*/ 26 w 26"/>
                <a:gd name="T3" fmla="*/ 4 h 54"/>
                <a:gd name="T4" fmla="*/ 5 w 26"/>
                <a:gd name="T5" fmla="*/ 54 h 54"/>
                <a:gd name="T6" fmla="*/ 0 w 26"/>
                <a:gd name="T7" fmla="*/ 52 h 54"/>
                <a:gd name="T8" fmla="*/ 19 w 26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4"/>
                <a:gd name="T17" fmla="*/ 26 w 2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4">
                  <a:moveTo>
                    <a:pt x="19" y="0"/>
                  </a:moveTo>
                  <a:lnTo>
                    <a:pt x="26" y="4"/>
                  </a:lnTo>
                  <a:lnTo>
                    <a:pt x="5" y="54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1" name="Freeform 121">
              <a:extLst>
                <a:ext uri="{FF2B5EF4-FFF2-40B4-BE49-F238E27FC236}">
                  <a16:creationId xmlns:a16="http://schemas.microsoft.com/office/drawing/2014/main" id="{7E301ABC-4060-40E9-BC86-1CD3D5F7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305"/>
              <a:ext cx="27" cy="52"/>
            </a:xfrm>
            <a:custGeom>
              <a:avLst/>
              <a:gdLst>
                <a:gd name="T0" fmla="*/ 21 w 27"/>
                <a:gd name="T1" fmla="*/ 0 h 52"/>
                <a:gd name="T2" fmla="*/ 27 w 27"/>
                <a:gd name="T3" fmla="*/ 2 h 52"/>
                <a:gd name="T4" fmla="*/ 6 w 27"/>
                <a:gd name="T5" fmla="*/ 52 h 52"/>
                <a:gd name="T6" fmla="*/ 0 w 27"/>
                <a:gd name="T7" fmla="*/ 50 h 52"/>
                <a:gd name="T8" fmla="*/ 21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21" y="0"/>
                  </a:moveTo>
                  <a:lnTo>
                    <a:pt x="27" y="2"/>
                  </a:lnTo>
                  <a:lnTo>
                    <a:pt x="6" y="52"/>
                  </a:lnTo>
                  <a:lnTo>
                    <a:pt x="0" y="5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2" name="Freeform 122">
              <a:extLst>
                <a:ext uri="{FF2B5EF4-FFF2-40B4-BE49-F238E27FC236}">
                  <a16:creationId xmlns:a16="http://schemas.microsoft.com/office/drawing/2014/main" id="{E96AE3A8-786C-4DDB-A37B-876707A3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2254"/>
              <a:ext cx="13" cy="21"/>
            </a:xfrm>
            <a:custGeom>
              <a:avLst/>
              <a:gdLst>
                <a:gd name="T0" fmla="*/ 7 w 13"/>
                <a:gd name="T1" fmla="*/ 0 h 21"/>
                <a:gd name="T2" fmla="*/ 0 w 13"/>
                <a:gd name="T3" fmla="*/ 19 h 21"/>
                <a:gd name="T4" fmla="*/ 6 w 13"/>
                <a:gd name="T5" fmla="*/ 21 h 21"/>
                <a:gd name="T6" fmla="*/ 13 w 13"/>
                <a:gd name="T7" fmla="*/ 3 h 21"/>
                <a:gd name="T8" fmla="*/ 7 w 1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7" y="0"/>
                  </a:moveTo>
                  <a:lnTo>
                    <a:pt x="0" y="19"/>
                  </a:lnTo>
                  <a:lnTo>
                    <a:pt x="6" y="21"/>
                  </a:lnTo>
                  <a:lnTo>
                    <a:pt x="13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3" name="Line 123">
              <a:extLst>
                <a:ext uri="{FF2B5EF4-FFF2-40B4-BE49-F238E27FC236}">
                  <a16:creationId xmlns:a16="http://schemas.microsoft.com/office/drawing/2014/main" id="{176CA005-0509-4678-BCFA-D463F120E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" y="3113"/>
              <a:ext cx="2200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4" name="Freeform 124">
              <a:extLst>
                <a:ext uri="{FF2B5EF4-FFF2-40B4-BE49-F238E27FC236}">
                  <a16:creationId xmlns:a16="http://schemas.microsoft.com/office/drawing/2014/main" id="{946D3BB0-5A89-40F7-A7A8-48B75C06A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2231"/>
              <a:ext cx="1438" cy="589"/>
            </a:xfrm>
            <a:custGeom>
              <a:avLst/>
              <a:gdLst>
                <a:gd name="T0" fmla="*/ 0 w 1438"/>
                <a:gd name="T1" fmla="*/ 17 h 589"/>
                <a:gd name="T2" fmla="*/ 1430 w 1438"/>
                <a:gd name="T3" fmla="*/ 589 h 589"/>
                <a:gd name="T4" fmla="*/ 1438 w 1438"/>
                <a:gd name="T5" fmla="*/ 572 h 589"/>
                <a:gd name="T6" fmla="*/ 6 w 1438"/>
                <a:gd name="T7" fmla="*/ 0 h 589"/>
                <a:gd name="T8" fmla="*/ 0 w 1438"/>
                <a:gd name="T9" fmla="*/ 17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"/>
                <a:gd name="T16" fmla="*/ 0 h 589"/>
                <a:gd name="T17" fmla="*/ 1438 w 1438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" h="589">
                  <a:moveTo>
                    <a:pt x="0" y="17"/>
                  </a:moveTo>
                  <a:lnTo>
                    <a:pt x="1430" y="589"/>
                  </a:lnTo>
                  <a:lnTo>
                    <a:pt x="1438" y="572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5" name="Freeform 125">
              <a:extLst>
                <a:ext uri="{FF2B5EF4-FFF2-40B4-BE49-F238E27FC236}">
                  <a16:creationId xmlns:a16="http://schemas.microsoft.com/office/drawing/2014/main" id="{3DDAE4C7-811D-4803-A27B-76A4524E3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2073"/>
              <a:ext cx="1437" cy="589"/>
            </a:xfrm>
            <a:custGeom>
              <a:avLst/>
              <a:gdLst>
                <a:gd name="T0" fmla="*/ 0 w 1437"/>
                <a:gd name="T1" fmla="*/ 17 h 589"/>
                <a:gd name="T2" fmla="*/ 1431 w 1437"/>
                <a:gd name="T3" fmla="*/ 589 h 589"/>
                <a:gd name="T4" fmla="*/ 1437 w 1437"/>
                <a:gd name="T5" fmla="*/ 572 h 589"/>
                <a:gd name="T6" fmla="*/ 7 w 1437"/>
                <a:gd name="T7" fmla="*/ 0 h 589"/>
                <a:gd name="T8" fmla="*/ 0 w 1437"/>
                <a:gd name="T9" fmla="*/ 17 h 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7"/>
                <a:gd name="T16" fmla="*/ 0 h 589"/>
                <a:gd name="T17" fmla="*/ 1437 w 1437"/>
                <a:gd name="T18" fmla="*/ 589 h 5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7" h="589">
                  <a:moveTo>
                    <a:pt x="0" y="17"/>
                  </a:moveTo>
                  <a:lnTo>
                    <a:pt x="1431" y="589"/>
                  </a:lnTo>
                  <a:lnTo>
                    <a:pt x="1437" y="572"/>
                  </a:lnTo>
                  <a:lnTo>
                    <a:pt x="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6" name="Freeform 126">
              <a:extLst>
                <a:ext uri="{FF2B5EF4-FFF2-40B4-BE49-F238E27FC236}">
                  <a16:creationId xmlns:a16="http://schemas.microsoft.com/office/drawing/2014/main" id="{EE5EC31D-3614-4CF1-8CD4-24B256526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" y="1708"/>
              <a:ext cx="1440" cy="590"/>
            </a:xfrm>
            <a:custGeom>
              <a:avLst/>
              <a:gdLst>
                <a:gd name="T0" fmla="*/ 0 w 1440"/>
                <a:gd name="T1" fmla="*/ 18 h 590"/>
                <a:gd name="T2" fmla="*/ 1432 w 1440"/>
                <a:gd name="T3" fmla="*/ 590 h 590"/>
                <a:gd name="T4" fmla="*/ 1440 w 1440"/>
                <a:gd name="T5" fmla="*/ 572 h 590"/>
                <a:gd name="T6" fmla="*/ 8 w 1440"/>
                <a:gd name="T7" fmla="*/ 0 h 590"/>
                <a:gd name="T8" fmla="*/ 0 w 1440"/>
                <a:gd name="T9" fmla="*/ 18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0"/>
                <a:gd name="T16" fmla="*/ 0 h 590"/>
                <a:gd name="T17" fmla="*/ 1440 w 1440"/>
                <a:gd name="T18" fmla="*/ 590 h 5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0" h="590">
                  <a:moveTo>
                    <a:pt x="0" y="18"/>
                  </a:moveTo>
                  <a:lnTo>
                    <a:pt x="1432" y="590"/>
                  </a:lnTo>
                  <a:lnTo>
                    <a:pt x="1440" y="57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7" name="Freeform 127">
              <a:extLst>
                <a:ext uri="{FF2B5EF4-FFF2-40B4-BE49-F238E27FC236}">
                  <a16:creationId xmlns:a16="http://schemas.microsoft.com/office/drawing/2014/main" id="{301FB54C-036D-4455-8922-338992AB0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1866"/>
              <a:ext cx="1438" cy="587"/>
            </a:xfrm>
            <a:custGeom>
              <a:avLst/>
              <a:gdLst>
                <a:gd name="T0" fmla="*/ 0 w 1438"/>
                <a:gd name="T1" fmla="*/ 15 h 587"/>
                <a:gd name="T2" fmla="*/ 1430 w 1438"/>
                <a:gd name="T3" fmla="*/ 587 h 587"/>
                <a:gd name="T4" fmla="*/ 1438 w 1438"/>
                <a:gd name="T5" fmla="*/ 572 h 587"/>
                <a:gd name="T6" fmla="*/ 6 w 1438"/>
                <a:gd name="T7" fmla="*/ 0 h 587"/>
                <a:gd name="T8" fmla="*/ 0 w 1438"/>
                <a:gd name="T9" fmla="*/ 15 h 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"/>
                <a:gd name="T16" fmla="*/ 0 h 587"/>
                <a:gd name="T17" fmla="*/ 1438 w 1438"/>
                <a:gd name="T18" fmla="*/ 587 h 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" h="587">
                  <a:moveTo>
                    <a:pt x="0" y="15"/>
                  </a:moveTo>
                  <a:lnTo>
                    <a:pt x="1430" y="587"/>
                  </a:lnTo>
                  <a:lnTo>
                    <a:pt x="1438" y="572"/>
                  </a:lnTo>
                  <a:lnTo>
                    <a:pt x="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Freeform 128">
              <a:extLst>
                <a:ext uri="{FF2B5EF4-FFF2-40B4-BE49-F238E27FC236}">
                  <a16:creationId xmlns:a16="http://schemas.microsoft.com/office/drawing/2014/main" id="{0A175EA3-1240-4496-9A39-5EEB2A3F9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54"/>
              <a:ext cx="48" cy="56"/>
            </a:xfrm>
            <a:custGeom>
              <a:avLst/>
              <a:gdLst>
                <a:gd name="T0" fmla="*/ 25 w 48"/>
                <a:gd name="T1" fmla="*/ 56 h 56"/>
                <a:gd name="T2" fmla="*/ 0 w 48"/>
                <a:gd name="T3" fmla="*/ 0 h 56"/>
                <a:gd name="T4" fmla="*/ 0 w 48"/>
                <a:gd name="T5" fmla="*/ 0 h 56"/>
                <a:gd name="T6" fmla="*/ 1 w 48"/>
                <a:gd name="T7" fmla="*/ 0 h 56"/>
                <a:gd name="T8" fmla="*/ 3 w 48"/>
                <a:gd name="T9" fmla="*/ 2 h 56"/>
                <a:gd name="T10" fmla="*/ 3 w 48"/>
                <a:gd name="T11" fmla="*/ 2 h 56"/>
                <a:gd name="T12" fmla="*/ 5 w 48"/>
                <a:gd name="T13" fmla="*/ 2 h 56"/>
                <a:gd name="T14" fmla="*/ 7 w 48"/>
                <a:gd name="T15" fmla="*/ 2 h 56"/>
                <a:gd name="T16" fmla="*/ 9 w 48"/>
                <a:gd name="T17" fmla="*/ 4 h 56"/>
                <a:gd name="T18" fmla="*/ 11 w 48"/>
                <a:gd name="T19" fmla="*/ 4 h 56"/>
                <a:gd name="T20" fmla="*/ 11 w 48"/>
                <a:gd name="T21" fmla="*/ 4 h 56"/>
                <a:gd name="T22" fmla="*/ 13 w 48"/>
                <a:gd name="T23" fmla="*/ 4 h 56"/>
                <a:gd name="T24" fmla="*/ 15 w 48"/>
                <a:gd name="T25" fmla="*/ 6 h 56"/>
                <a:gd name="T26" fmla="*/ 17 w 48"/>
                <a:gd name="T27" fmla="*/ 6 h 56"/>
                <a:gd name="T28" fmla="*/ 19 w 48"/>
                <a:gd name="T29" fmla="*/ 6 h 56"/>
                <a:gd name="T30" fmla="*/ 19 w 48"/>
                <a:gd name="T31" fmla="*/ 6 h 56"/>
                <a:gd name="T32" fmla="*/ 21 w 48"/>
                <a:gd name="T33" fmla="*/ 6 h 56"/>
                <a:gd name="T34" fmla="*/ 23 w 48"/>
                <a:gd name="T35" fmla="*/ 6 h 56"/>
                <a:gd name="T36" fmla="*/ 25 w 48"/>
                <a:gd name="T37" fmla="*/ 6 h 56"/>
                <a:gd name="T38" fmla="*/ 25 w 48"/>
                <a:gd name="T39" fmla="*/ 6 h 56"/>
                <a:gd name="T40" fmla="*/ 26 w 48"/>
                <a:gd name="T41" fmla="*/ 6 h 56"/>
                <a:gd name="T42" fmla="*/ 28 w 48"/>
                <a:gd name="T43" fmla="*/ 6 h 56"/>
                <a:gd name="T44" fmla="*/ 30 w 48"/>
                <a:gd name="T45" fmla="*/ 6 h 56"/>
                <a:gd name="T46" fmla="*/ 32 w 48"/>
                <a:gd name="T47" fmla="*/ 6 h 56"/>
                <a:gd name="T48" fmla="*/ 32 w 48"/>
                <a:gd name="T49" fmla="*/ 6 h 56"/>
                <a:gd name="T50" fmla="*/ 34 w 48"/>
                <a:gd name="T51" fmla="*/ 4 h 56"/>
                <a:gd name="T52" fmla="*/ 36 w 48"/>
                <a:gd name="T53" fmla="*/ 4 h 56"/>
                <a:gd name="T54" fmla="*/ 38 w 48"/>
                <a:gd name="T55" fmla="*/ 4 h 56"/>
                <a:gd name="T56" fmla="*/ 40 w 48"/>
                <a:gd name="T57" fmla="*/ 4 h 56"/>
                <a:gd name="T58" fmla="*/ 40 w 48"/>
                <a:gd name="T59" fmla="*/ 2 h 56"/>
                <a:gd name="T60" fmla="*/ 42 w 48"/>
                <a:gd name="T61" fmla="*/ 2 h 56"/>
                <a:gd name="T62" fmla="*/ 44 w 48"/>
                <a:gd name="T63" fmla="*/ 2 h 56"/>
                <a:gd name="T64" fmla="*/ 46 w 48"/>
                <a:gd name="T65" fmla="*/ 2 h 56"/>
                <a:gd name="T66" fmla="*/ 46 w 48"/>
                <a:gd name="T67" fmla="*/ 0 h 56"/>
                <a:gd name="T68" fmla="*/ 48 w 48"/>
                <a:gd name="T69" fmla="*/ 0 h 56"/>
                <a:gd name="T70" fmla="*/ 25 w 48"/>
                <a:gd name="T71" fmla="*/ 56 h 56"/>
                <a:gd name="T72" fmla="*/ 25 w 48"/>
                <a:gd name="T73" fmla="*/ 56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6"/>
                <a:gd name="T113" fmla="*/ 48 w 48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6">
                  <a:moveTo>
                    <a:pt x="25" y="5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9" name="Rectangle 129">
              <a:extLst>
                <a:ext uri="{FF2B5EF4-FFF2-40B4-BE49-F238E27FC236}">
                  <a16:creationId xmlns:a16="http://schemas.microsoft.com/office/drawing/2014/main" id="{A239BF2E-DC28-455C-A1E7-C92BFF0E0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012"/>
              <a:ext cx="5" cy="106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760" name="Freeform 130">
              <a:extLst>
                <a:ext uri="{FF2B5EF4-FFF2-40B4-BE49-F238E27FC236}">
                  <a16:creationId xmlns:a16="http://schemas.microsoft.com/office/drawing/2014/main" id="{846E79CF-0F65-478F-A1E9-C8AD1BAAC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1983"/>
              <a:ext cx="48" cy="56"/>
            </a:xfrm>
            <a:custGeom>
              <a:avLst/>
              <a:gdLst>
                <a:gd name="T0" fmla="*/ 25 w 48"/>
                <a:gd name="T1" fmla="*/ 0 h 56"/>
                <a:gd name="T2" fmla="*/ 0 w 48"/>
                <a:gd name="T3" fmla="*/ 56 h 56"/>
                <a:gd name="T4" fmla="*/ 0 w 48"/>
                <a:gd name="T5" fmla="*/ 56 h 56"/>
                <a:gd name="T6" fmla="*/ 1 w 48"/>
                <a:gd name="T7" fmla="*/ 56 h 56"/>
                <a:gd name="T8" fmla="*/ 3 w 48"/>
                <a:gd name="T9" fmla="*/ 54 h 56"/>
                <a:gd name="T10" fmla="*/ 3 w 48"/>
                <a:gd name="T11" fmla="*/ 54 h 56"/>
                <a:gd name="T12" fmla="*/ 5 w 48"/>
                <a:gd name="T13" fmla="*/ 54 h 56"/>
                <a:gd name="T14" fmla="*/ 7 w 48"/>
                <a:gd name="T15" fmla="*/ 54 h 56"/>
                <a:gd name="T16" fmla="*/ 9 w 48"/>
                <a:gd name="T17" fmla="*/ 52 h 56"/>
                <a:gd name="T18" fmla="*/ 11 w 48"/>
                <a:gd name="T19" fmla="*/ 52 h 56"/>
                <a:gd name="T20" fmla="*/ 11 w 48"/>
                <a:gd name="T21" fmla="*/ 52 h 56"/>
                <a:gd name="T22" fmla="*/ 13 w 48"/>
                <a:gd name="T23" fmla="*/ 52 h 56"/>
                <a:gd name="T24" fmla="*/ 15 w 48"/>
                <a:gd name="T25" fmla="*/ 50 h 56"/>
                <a:gd name="T26" fmla="*/ 17 w 48"/>
                <a:gd name="T27" fmla="*/ 50 h 56"/>
                <a:gd name="T28" fmla="*/ 19 w 48"/>
                <a:gd name="T29" fmla="*/ 50 h 56"/>
                <a:gd name="T30" fmla="*/ 19 w 48"/>
                <a:gd name="T31" fmla="*/ 50 h 56"/>
                <a:gd name="T32" fmla="*/ 21 w 48"/>
                <a:gd name="T33" fmla="*/ 50 h 56"/>
                <a:gd name="T34" fmla="*/ 23 w 48"/>
                <a:gd name="T35" fmla="*/ 50 h 56"/>
                <a:gd name="T36" fmla="*/ 25 w 48"/>
                <a:gd name="T37" fmla="*/ 50 h 56"/>
                <a:gd name="T38" fmla="*/ 25 w 48"/>
                <a:gd name="T39" fmla="*/ 50 h 56"/>
                <a:gd name="T40" fmla="*/ 26 w 48"/>
                <a:gd name="T41" fmla="*/ 50 h 56"/>
                <a:gd name="T42" fmla="*/ 28 w 48"/>
                <a:gd name="T43" fmla="*/ 50 h 56"/>
                <a:gd name="T44" fmla="*/ 30 w 48"/>
                <a:gd name="T45" fmla="*/ 50 h 56"/>
                <a:gd name="T46" fmla="*/ 32 w 48"/>
                <a:gd name="T47" fmla="*/ 50 h 56"/>
                <a:gd name="T48" fmla="*/ 32 w 48"/>
                <a:gd name="T49" fmla="*/ 50 h 56"/>
                <a:gd name="T50" fmla="*/ 34 w 48"/>
                <a:gd name="T51" fmla="*/ 52 h 56"/>
                <a:gd name="T52" fmla="*/ 36 w 48"/>
                <a:gd name="T53" fmla="*/ 52 h 56"/>
                <a:gd name="T54" fmla="*/ 38 w 48"/>
                <a:gd name="T55" fmla="*/ 52 h 56"/>
                <a:gd name="T56" fmla="*/ 40 w 48"/>
                <a:gd name="T57" fmla="*/ 52 h 56"/>
                <a:gd name="T58" fmla="*/ 40 w 48"/>
                <a:gd name="T59" fmla="*/ 54 h 56"/>
                <a:gd name="T60" fmla="*/ 42 w 48"/>
                <a:gd name="T61" fmla="*/ 54 h 56"/>
                <a:gd name="T62" fmla="*/ 44 w 48"/>
                <a:gd name="T63" fmla="*/ 54 h 56"/>
                <a:gd name="T64" fmla="*/ 46 w 48"/>
                <a:gd name="T65" fmla="*/ 54 h 56"/>
                <a:gd name="T66" fmla="*/ 46 w 48"/>
                <a:gd name="T67" fmla="*/ 56 h 56"/>
                <a:gd name="T68" fmla="*/ 48 w 48"/>
                <a:gd name="T69" fmla="*/ 56 h 56"/>
                <a:gd name="T70" fmla="*/ 25 w 48"/>
                <a:gd name="T71" fmla="*/ 0 h 56"/>
                <a:gd name="T72" fmla="*/ 25 w 48"/>
                <a:gd name="T73" fmla="*/ 0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6"/>
                <a:gd name="T113" fmla="*/ 48 w 48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6">
                  <a:moveTo>
                    <a:pt x="25" y="0"/>
                  </a:moveTo>
                  <a:lnTo>
                    <a:pt x="0" y="56"/>
                  </a:lnTo>
                  <a:lnTo>
                    <a:pt x="1" y="56"/>
                  </a:lnTo>
                  <a:lnTo>
                    <a:pt x="3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1" name="Freeform 131">
              <a:extLst>
                <a:ext uri="{FF2B5EF4-FFF2-40B4-BE49-F238E27FC236}">
                  <a16:creationId xmlns:a16="http://schemas.microsoft.com/office/drawing/2014/main" id="{389739F9-6FCB-4146-AD48-005BE0399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3056"/>
              <a:ext cx="48" cy="57"/>
            </a:xfrm>
            <a:custGeom>
              <a:avLst/>
              <a:gdLst>
                <a:gd name="T0" fmla="*/ 25 w 48"/>
                <a:gd name="T1" fmla="*/ 57 h 57"/>
                <a:gd name="T2" fmla="*/ 0 w 48"/>
                <a:gd name="T3" fmla="*/ 0 h 57"/>
                <a:gd name="T4" fmla="*/ 0 w 48"/>
                <a:gd name="T5" fmla="*/ 0 h 57"/>
                <a:gd name="T6" fmla="*/ 2 w 48"/>
                <a:gd name="T7" fmla="*/ 2 h 57"/>
                <a:gd name="T8" fmla="*/ 3 w 48"/>
                <a:gd name="T9" fmla="*/ 2 h 57"/>
                <a:gd name="T10" fmla="*/ 5 w 48"/>
                <a:gd name="T11" fmla="*/ 2 h 57"/>
                <a:gd name="T12" fmla="*/ 5 w 48"/>
                <a:gd name="T13" fmla="*/ 4 h 57"/>
                <a:gd name="T14" fmla="*/ 7 w 48"/>
                <a:gd name="T15" fmla="*/ 4 h 57"/>
                <a:gd name="T16" fmla="*/ 9 w 48"/>
                <a:gd name="T17" fmla="*/ 4 h 57"/>
                <a:gd name="T18" fmla="*/ 11 w 48"/>
                <a:gd name="T19" fmla="*/ 6 h 57"/>
                <a:gd name="T20" fmla="*/ 11 w 48"/>
                <a:gd name="T21" fmla="*/ 6 h 57"/>
                <a:gd name="T22" fmla="*/ 13 w 48"/>
                <a:gd name="T23" fmla="*/ 6 h 57"/>
                <a:gd name="T24" fmla="*/ 15 w 48"/>
                <a:gd name="T25" fmla="*/ 6 h 57"/>
                <a:gd name="T26" fmla="*/ 17 w 48"/>
                <a:gd name="T27" fmla="*/ 6 h 57"/>
                <a:gd name="T28" fmla="*/ 19 w 48"/>
                <a:gd name="T29" fmla="*/ 6 h 57"/>
                <a:gd name="T30" fmla="*/ 19 w 48"/>
                <a:gd name="T31" fmla="*/ 6 h 57"/>
                <a:gd name="T32" fmla="*/ 21 w 48"/>
                <a:gd name="T33" fmla="*/ 6 h 57"/>
                <a:gd name="T34" fmla="*/ 23 w 48"/>
                <a:gd name="T35" fmla="*/ 8 h 57"/>
                <a:gd name="T36" fmla="*/ 25 w 48"/>
                <a:gd name="T37" fmla="*/ 8 h 57"/>
                <a:gd name="T38" fmla="*/ 27 w 48"/>
                <a:gd name="T39" fmla="*/ 8 h 57"/>
                <a:gd name="T40" fmla="*/ 27 w 48"/>
                <a:gd name="T41" fmla="*/ 6 h 57"/>
                <a:gd name="T42" fmla="*/ 28 w 48"/>
                <a:gd name="T43" fmla="*/ 6 h 57"/>
                <a:gd name="T44" fmla="*/ 30 w 48"/>
                <a:gd name="T45" fmla="*/ 6 h 57"/>
                <a:gd name="T46" fmla="*/ 32 w 48"/>
                <a:gd name="T47" fmla="*/ 6 h 57"/>
                <a:gd name="T48" fmla="*/ 34 w 48"/>
                <a:gd name="T49" fmla="*/ 6 h 57"/>
                <a:gd name="T50" fmla="*/ 34 w 48"/>
                <a:gd name="T51" fmla="*/ 6 h 57"/>
                <a:gd name="T52" fmla="*/ 36 w 48"/>
                <a:gd name="T53" fmla="*/ 6 h 57"/>
                <a:gd name="T54" fmla="*/ 38 w 48"/>
                <a:gd name="T55" fmla="*/ 6 h 57"/>
                <a:gd name="T56" fmla="*/ 40 w 48"/>
                <a:gd name="T57" fmla="*/ 4 h 57"/>
                <a:gd name="T58" fmla="*/ 40 w 48"/>
                <a:gd name="T59" fmla="*/ 4 h 57"/>
                <a:gd name="T60" fmla="*/ 42 w 48"/>
                <a:gd name="T61" fmla="*/ 4 h 57"/>
                <a:gd name="T62" fmla="*/ 44 w 48"/>
                <a:gd name="T63" fmla="*/ 2 h 57"/>
                <a:gd name="T64" fmla="*/ 46 w 48"/>
                <a:gd name="T65" fmla="*/ 2 h 57"/>
                <a:gd name="T66" fmla="*/ 48 w 48"/>
                <a:gd name="T67" fmla="*/ 2 h 57"/>
                <a:gd name="T68" fmla="*/ 48 w 48"/>
                <a:gd name="T69" fmla="*/ 0 h 57"/>
                <a:gd name="T70" fmla="*/ 25 w 48"/>
                <a:gd name="T71" fmla="*/ 57 h 57"/>
                <a:gd name="T72" fmla="*/ 25 w 48"/>
                <a:gd name="T73" fmla="*/ 57 h 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7"/>
                <a:gd name="T113" fmla="*/ 48 w 48"/>
                <a:gd name="T114" fmla="*/ 57 h 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7">
                  <a:moveTo>
                    <a:pt x="25" y="57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2" name="Rectangle 132">
              <a:extLst>
                <a:ext uri="{FF2B5EF4-FFF2-40B4-BE49-F238E27FC236}">
                  <a16:creationId xmlns:a16="http://schemas.microsoft.com/office/drawing/2014/main" id="{AA565E75-380E-44C1-9C35-2A0B4C24A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2580"/>
              <a:ext cx="7" cy="50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763" name="Freeform 133">
              <a:extLst>
                <a:ext uri="{FF2B5EF4-FFF2-40B4-BE49-F238E27FC236}">
                  <a16:creationId xmlns:a16="http://schemas.microsoft.com/office/drawing/2014/main" id="{D17925BB-69B4-4D9B-970B-7E0CFB780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" y="2551"/>
              <a:ext cx="48" cy="58"/>
            </a:xfrm>
            <a:custGeom>
              <a:avLst/>
              <a:gdLst>
                <a:gd name="T0" fmla="*/ 25 w 48"/>
                <a:gd name="T1" fmla="*/ 0 h 58"/>
                <a:gd name="T2" fmla="*/ 0 w 48"/>
                <a:gd name="T3" fmla="*/ 58 h 58"/>
                <a:gd name="T4" fmla="*/ 0 w 48"/>
                <a:gd name="T5" fmla="*/ 58 h 58"/>
                <a:gd name="T6" fmla="*/ 2 w 48"/>
                <a:gd name="T7" fmla="*/ 56 h 58"/>
                <a:gd name="T8" fmla="*/ 3 w 48"/>
                <a:gd name="T9" fmla="*/ 56 h 58"/>
                <a:gd name="T10" fmla="*/ 5 w 48"/>
                <a:gd name="T11" fmla="*/ 56 h 58"/>
                <a:gd name="T12" fmla="*/ 5 w 48"/>
                <a:gd name="T13" fmla="*/ 54 h 58"/>
                <a:gd name="T14" fmla="*/ 7 w 48"/>
                <a:gd name="T15" fmla="*/ 54 h 58"/>
                <a:gd name="T16" fmla="*/ 9 w 48"/>
                <a:gd name="T17" fmla="*/ 54 h 58"/>
                <a:gd name="T18" fmla="*/ 11 w 48"/>
                <a:gd name="T19" fmla="*/ 54 h 58"/>
                <a:gd name="T20" fmla="*/ 11 w 48"/>
                <a:gd name="T21" fmla="*/ 52 h 58"/>
                <a:gd name="T22" fmla="*/ 13 w 48"/>
                <a:gd name="T23" fmla="*/ 52 h 58"/>
                <a:gd name="T24" fmla="*/ 15 w 48"/>
                <a:gd name="T25" fmla="*/ 52 h 58"/>
                <a:gd name="T26" fmla="*/ 17 w 48"/>
                <a:gd name="T27" fmla="*/ 52 h 58"/>
                <a:gd name="T28" fmla="*/ 19 w 48"/>
                <a:gd name="T29" fmla="*/ 52 h 58"/>
                <a:gd name="T30" fmla="*/ 19 w 48"/>
                <a:gd name="T31" fmla="*/ 52 h 58"/>
                <a:gd name="T32" fmla="*/ 21 w 48"/>
                <a:gd name="T33" fmla="*/ 52 h 58"/>
                <a:gd name="T34" fmla="*/ 23 w 48"/>
                <a:gd name="T35" fmla="*/ 52 h 58"/>
                <a:gd name="T36" fmla="*/ 25 w 48"/>
                <a:gd name="T37" fmla="*/ 52 h 58"/>
                <a:gd name="T38" fmla="*/ 27 w 48"/>
                <a:gd name="T39" fmla="*/ 52 h 58"/>
                <a:gd name="T40" fmla="*/ 27 w 48"/>
                <a:gd name="T41" fmla="*/ 52 h 58"/>
                <a:gd name="T42" fmla="*/ 28 w 48"/>
                <a:gd name="T43" fmla="*/ 52 h 58"/>
                <a:gd name="T44" fmla="*/ 30 w 48"/>
                <a:gd name="T45" fmla="*/ 52 h 58"/>
                <a:gd name="T46" fmla="*/ 32 w 48"/>
                <a:gd name="T47" fmla="*/ 52 h 58"/>
                <a:gd name="T48" fmla="*/ 34 w 48"/>
                <a:gd name="T49" fmla="*/ 52 h 58"/>
                <a:gd name="T50" fmla="*/ 34 w 48"/>
                <a:gd name="T51" fmla="*/ 52 h 58"/>
                <a:gd name="T52" fmla="*/ 36 w 48"/>
                <a:gd name="T53" fmla="*/ 52 h 58"/>
                <a:gd name="T54" fmla="*/ 38 w 48"/>
                <a:gd name="T55" fmla="*/ 54 h 58"/>
                <a:gd name="T56" fmla="*/ 40 w 48"/>
                <a:gd name="T57" fmla="*/ 54 h 58"/>
                <a:gd name="T58" fmla="*/ 40 w 48"/>
                <a:gd name="T59" fmla="*/ 54 h 58"/>
                <a:gd name="T60" fmla="*/ 42 w 48"/>
                <a:gd name="T61" fmla="*/ 54 h 58"/>
                <a:gd name="T62" fmla="*/ 44 w 48"/>
                <a:gd name="T63" fmla="*/ 56 h 58"/>
                <a:gd name="T64" fmla="*/ 46 w 48"/>
                <a:gd name="T65" fmla="*/ 56 h 58"/>
                <a:gd name="T66" fmla="*/ 48 w 48"/>
                <a:gd name="T67" fmla="*/ 56 h 58"/>
                <a:gd name="T68" fmla="*/ 48 w 48"/>
                <a:gd name="T69" fmla="*/ 58 h 58"/>
                <a:gd name="T70" fmla="*/ 25 w 48"/>
                <a:gd name="T71" fmla="*/ 0 h 58"/>
                <a:gd name="T72" fmla="*/ 25 w 48"/>
                <a:gd name="T73" fmla="*/ 0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58"/>
                <a:gd name="T113" fmla="*/ 48 w 48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58">
                  <a:moveTo>
                    <a:pt x="25" y="0"/>
                  </a:moveTo>
                  <a:lnTo>
                    <a:pt x="0" y="58"/>
                  </a:lnTo>
                  <a:lnTo>
                    <a:pt x="2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4" name="Freeform 134">
              <a:extLst>
                <a:ext uri="{FF2B5EF4-FFF2-40B4-BE49-F238E27FC236}">
                  <a16:creationId xmlns:a16="http://schemas.microsoft.com/office/drawing/2014/main" id="{4C532FA3-2599-4DA0-9EC7-1E7225336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732"/>
              <a:ext cx="50" cy="55"/>
            </a:xfrm>
            <a:custGeom>
              <a:avLst/>
              <a:gdLst>
                <a:gd name="T0" fmla="*/ 25 w 50"/>
                <a:gd name="T1" fmla="*/ 55 h 55"/>
                <a:gd name="T2" fmla="*/ 0 w 50"/>
                <a:gd name="T3" fmla="*/ 0 h 55"/>
                <a:gd name="T4" fmla="*/ 0 w 50"/>
                <a:gd name="T5" fmla="*/ 0 h 55"/>
                <a:gd name="T6" fmla="*/ 2 w 50"/>
                <a:gd name="T7" fmla="*/ 0 h 55"/>
                <a:gd name="T8" fmla="*/ 4 w 50"/>
                <a:gd name="T9" fmla="*/ 0 h 55"/>
                <a:gd name="T10" fmla="*/ 6 w 50"/>
                <a:gd name="T11" fmla="*/ 1 h 55"/>
                <a:gd name="T12" fmla="*/ 8 w 50"/>
                <a:gd name="T13" fmla="*/ 1 h 55"/>
                <a:gd name="T14" fmla="*/ 8 w 50"/>
                <a:gd name="T15" fmla="*/ 1 h 55"/>
                <a:gd name="T16" fmla="*/ 10 w 50"/>
                <a:gd name="T17" fmla="*/ 3 h 55"/>
                <a:gd name="T18" fmla="*/ 12 w 50"/>
                <a:gd name="T19" fmla="*/ 3 h 55"/>
                <a:gd name="T20" fmla="*/ 14 w 50"/>
                <a:gd name="T21" fmla="*/ 3 h 55"/>
                <a:gd name="T22" fmla="*/ 14 w 50"/>
                <a:gd name="T23" fmla="*/ 3 h 55"/>
                <a:gd name="T24" fmla="*/ 16 w 50"/>
                <a:gd name="T25" fmla="*/ 3 h 55"/>
                <a:gd name="T26" fmla="*/ 18 w 50"/>
                <a:gd name="T27" fmla="*/ 3 h 55"/>
                <a:gd name="T28" fmla="*/ 20 w 50"/>
                <a:gd name="T29" fmla="*/ 5 h 55"/>
                <a:gd name="T30" fmla="*/ 22 w 50"/>
                <a:gd name="T31" fmla="*/ 5 h 55"/>
                <a:gd name="T32" fmla="*/ 22 w 50"/>
                <a:gd name="T33" fmla="*/ 5 h 55"/>
                <a:gd name="T34" fmla="*/ 23 w 50"/>
                <a:gd name="T35" fmla="*/ 5 h 55"/>
                <a:gd name="T36" fmla="*/ 25 w 50"/>
                <a:gd name="T37" fmla="*/ 5 h 55"/>
                <a:gd name="T38" fmla="*/ 27 w 50"/>
                <a:gd name="T39" fmla="*/ 5 h 55"/>
                <a:gd name="T40" fmla="*/ 29 w 50"/>
                <a:gd name="T41" fmla="*/ 5 h 55"/>
                <a:gd name="T42" fmla="*/ 29 w 50"/>
                <a:gd name="T43" fmla="*/ 5 h 55"/>
                <a:gd name="T44" fmla="*/ 31 w 50"/>
                <a:gd name="T45" fmla="*/ 5 h 55"/>
                <a:gd name="T46" fmla="*/ 33 w 50"/>
                <a:gd name="T47" fmla="*/ 3 h 55"/>
                <a:gd name="T48" fmla="*/ 35 w 50"/>
                <a:gd name="T49" fmla="*/ 3 h 55"/>
                <a:gd name="T50" fmla="*/ 37 w 50"/>
                <a:gd name="T51" fmla="*/ 3 h 55"/>
                <a:gd name="T52" fmla="*/ 37 w 50"/>
                <a:gd name="T53" fmla="*/ 3 h 55"/>
                <a:gd name="T54" fmla="*/ 39 w 50"/>
                <a:gd name="T55" fmla="*/ 3 h 55"/>
                <a:gd name="T56" fmla="*/ 41 w 50"/>
                <a:gd name="T57" fmla="*/ 3 h 55"/>
                <a:gd name="T58" fmla="*/ 43 w 50"/>
                <a:gd name="T59" fmla="*/ 1 h 55"/>
                <a:gd name="T60" fmla="*/ 43 w 50"/>
                <a:gd name="T61" fmla="*/ 1 h 55"/>
                <a:gd name="T62" fmla="*/ 45 w 50"/>
                <a:gd name="T63" fmla="*/ 1 h 55"/>
                <a:gd name="T64" fmla="*/ 47 w 50"/>
                <a:gd name="T65" fmla="*/ 0 h 55"/>
                <a:gd name="T66" fmla="*/ 48 w 50"/>
                <a:gd name="T67" fmla="*/ 0 h 55"/>
                <a:gd name="T68" fmla="*/ 50 w 50"/>
                <a:gd name="T69" fmla="*/ 0 h 55"/>
                <a:gd name="T70" fmla="*/ 25 w 50"/>
                <a:gd name="T71" fmla="*/ 55 h 55"/>
                <a:gd name="T72" fmla="*/ 25 w 50"/>
                <a:gd name="T73" fmla="*/ 55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"/>
                <a:gd name="T112" fmla="*/ 0 h 55"/>
                <a:gd name="T113" fmla="*/ 50 w 50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" h="55">
                  <a:moveTo>
                    <a:pt x="25" y="5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25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5" name="Rectangle 135">
              <a:extLst>
                <a:ext uri="{FF2B5EF4-FFF2-40B4-BE49-F238E27FC236}">
                  <a16:creationId xmlns:a16="http://schemas.microsoft.com/office/drawing/2014/main" id="{E17E9C2B-7DEE-4587-8D85-70A0B0516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257"/>
              <a:ext cx="7" cy="50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766" name="Rectangle 136">
              <a:extLst>
                <a:ext uri="{FF2B5EF4-FFF2-40B4-BE49-F238E27FC236}">
                  <a16:creationId xmlns:a16="http://schemas.microsoft.com/office/drawing/2014/main" id="{6506734F-3353-49BD-8BEA-51AEE48C3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576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3767" name="Rectangle 137">
              <a:extLst>
                <a:ext uri="{FF2B5EF4-FFF2-40B4-BE49-F238E27FC236}">
                  <a16:creationId xmlns:a16="http://schemas.microsoft.com/office/drawing/2014/main" id="{746055F1-B391-4A7C-9289-AEBA52236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2666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3768" name="Rectangle 138">
              <a:extLst>
                <a:ext uri="{FF2B5EF4-FFF2-40B4-BE49-F238E27FC236}">
                  <a16:creationId xmlns:a16="http://schemas.microsoft.com/office/drawing/2014/main" id="{E4232EF3-E29C-4099-8DBF-1E3099B7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63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3769" name="Rectangle 139">
              <a:extLst>
                <a:ext uri="{FF2B5EF4-FFF2-40B4-BE49-F238E27FC236}">
                  <a16:creationId xmlns:a16="http://schemas.microsoft.com/office/drawing/2014/main" id="{D4F73633-234A-4856-95AE-049A733D0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748"/>
              <a:ext cx="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23770" name="Rectangle 140">
              <a:extLst>
                <a:ext uri="{FF2B5EF4-FFF2-40B4-BE49-F238E27FC236}">
                  <a16:creationId xmlns:a16="http://schemas.microsoft.com/office/drawing/2014/main" id="{58B9C285-568A-4E6E-9FA2-859D14476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839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771" name="Rectangle 141">
              <a:extLst>
                <a:ext uri="{FF2B5EF4-FFF2-40B4-BE49-F238E27FC236}">
                  <a16:creationId xmlns:a16="http://schemas.microsoft.com/office/drawing/2014/main" id="{1849E773-A63E-46B9-A0DC-623E6F14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2650"/>
              <a:ext cx="1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131516"/>
                  </a:solidFill>
                  <a:latin typeface="Times New Roman" panose="02020603050405020304" pitchFamily="18" charset="0"/>
                </a:rPr>
                <a:t>mg</a:t>
              </a:r>
              <a:endParaRPr lang="en-US" altLang="en-US"/>
            </a:p>
          </p:txBody>
        </p:sp>
        <p:sp>
          <p:nvSpPr>
            <p:cNvPr id="23772" name="Rectangle 142">
              <a:extLst>
                <a:ext uri="{FF2B5EF4-FFF2-40B4-BE49-F238E27FC236}">
                  <a16:creationId xmlns:a16="http://schemas.microsoft.com/office/drawing/2014/main" id="{901F7F4D-41D5-47B4-A1A8-C3AE5661FA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1481" y="1738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3773" name="Rectangle 143">
              <a:extLst>
                <a:ext uri="{FF2B5EF4-FFF2-40B4-BE49-F238E27FC236}">
                  <a16:creationId xmlns:a16="http://schemas.microsoft.com/office/drawing/2014/main" id="{2113A277-A274-4E06-89E8-D0561A1FF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4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3774" name="Rectangle 144">
              <a:extLst>
                <a:ext uri="{FF2B5EF4-FFF2-40B4-BE49-F238E27FC236}">
                  <a16:creationId xmlns:a16="http://schemas.microsoft.com/office/drawing/2014/main" id="{F0F5B3A5-544F-4454-8318-9A699840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05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775" name="Rectangle 145">
              <a:extLst>
                <a:ext uri="{FF2B5EF4-FFF2-40B4-BE49-F238E27FC236}">
                  <a16:creationId xmlns:a16="http://schemas.microsoft.com/office/drawing/2014/main" id="{D6B3A1C0-20B8-4FEB-A6D5-5353D1FE8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22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3776" name="Rectangle 146">
              <a:extLst>
                <a:ext uri="{FF2B5EF4-FFF2-40B4-BE49-F238E27FC236}">
                  <a16:creationId xmlns:a16="http://schemas.microsoft.com/office/drawing/2014/main" id="{82FA44E5-BC2E-45CA-A489-295AAC389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283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777" name="Rectangle 147">
              <a:extLst>
                <a:ext uri="{FF2B5EF4-FFF2-40B4-BE49-F238E27FC236}">
                  <a16:creationId xmlns:a16="http://schemas.microsoft.com/office/drawing/2014/main" id="{6311C9A5-BE7F-4F0B-BC80-1CC2C4BE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386"/>
              <a:ext cx="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1F1A17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  <p:sp>
          <p:nvSpPr>
            <p:cNvPr id="23778" name="Freeform 148">
              <a:extLst>
                <a:ext uri="{FF2B5EF4-FFF2-40B4-BE49-F238E27FC236}">
                  <a16:creationId xmlns:a16="http://schemas.microsoft.com/office/drawing/2014/main" id="{2F9C5333-C153-42F7-9843-4D976B542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2398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0 w 55"/>
                <a:gd name="T3" fmla="*/ 17 h 19"/>
                <a:gd name="T4" fmla="*/ 27 w 55"/>
                <a:gd name="T5" fmla="*/ 15 h 19"/>
                <a:gd name="T6" fmla="*/ 13 w 55"/>
                <a:gd name="T7" fmla="*/ 7 h 19"/>
                <a:gd name="T8" fmla="*/ 0 w 5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9"/>
                <a:gd name="T17" fmla="*/ 55 w 5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9">
                  <a:moveTo>
                    <a:pt x="55" y="19"/>
                  </a:moveTo>
                  <a:lnTo>
                    <a:pt x="40" y="17"/>
                  </a:lnTo>
                  <a:lnTo>
                    <a:pt x="27" y="15"/>
                  </a:lnTo>
                  <a:lnTo>
                    <a:pt x="13" y="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9" name="Rectangle 149">
              <a:extLst>
                <a:ext uri="{FF2B5EF4-FFF2-40B4-BE49-F238E27FC236}">
                  <a16:creationId xmlns:a16="http://schemas.microsoft.com/office/drawing/2014/main" id="{6FAD96D4-D0A8-4F81-A96D-EC0FFAE70C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184" y="249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780" name="Rectangle 150">
              <a:extLst>
                <a:ext uri="{FF2B5EF4-FFF2-40B4-BE49-F238E27FC236}">
                  <a16:creationId xmlns:a16="http://schemas.microsoft.com/office/drawing/2014/main" id="{3211721E-7721-4EF7-84C5-76EBA185F6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252" y="2520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3781" name="Rectangle 151">
              <a:extLst>
                <a:ext uri="{FF2B5EF4-FFF2-40B4-BE49-F238E27FC236}">
                  <a16:creationId xmlns:a16="http://schemas.microsoft.com/office/drawing/2014/main" id="{701F0AEF-8A00-4364-848A-324D246B72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487" y="2464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1F1A17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3782" name="Rectangle 152">
              <a:extLst>
                <a:ext uri="{FF2B5EF4-FFF2-40B4-BE49-F238E27FC236}">
                  <a16:creationId xmlns:a16="http://schemas.microsoft.com/office/drawing/2014/main" id="{F4C21C77-D40D-455F-93D1-369987DB4B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0000">
              <a:off x="2507" y="2577"/>
              <a:ext cx="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1F1A17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3783" name="Rectangle 153">
              <a:extLst>
                <a:ext uri="{FF2B5EF4-FFF2-40B4-BE49-F238E27FC236}">
                  <a16:creationId xmlns:a16="http://schemas.microsoft.com/office/drawing/2014/main" id="{AB57CAD8-81D7-4743-82B0-F7D58203E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2682"/>
              <a:ext cx="76" cy="5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784" name="Freeform 154">
              <a:extLst>
                <a:ext uri="{FF2B5EF4-FFF2-40B4-BE49-F238E27FC236}">
                  <a16:creationId xmlns:a16="http://schemas.microsoft.com/office/drawing/2014/main" id="{C058D80E-E7E2-475E-8081-6A51DB3F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672"/>
              <a:ext cx="46" cy="25"/>
            </a:xfrm>
            <a:custGeom>
              <a:avLst/>
              <a:gdLst>
                <a:gd name="T0" fmla="*/ 46 w 46"/>
                <a:gd name="T1" fmla="*/ 13 h 25"/>
                <a:gd name="T2" fmla="*/ 0 w 46"/>
                <a:gd name="T3" fmla="*/ 0 h 25"/>
                <a:gd name="T4" fmla="*/ 0 w 46"/>
                <a:gd name="T5" fmla="*/ 0 h 25"/>
                <a:gd name="T6" fmla="*/ 0 w 46"/>
                <a:gd name="T7" fmla="*/ 2 h 25"/>
                <a:gd name="T8" fmla="*/ 2 w 46"/>
                <a:gd name="T9" fmla="*/ 2 h 25"/>
                <a:gd name="T10" fmla="*/ 2 w 46"/>
                <a:gd name="T11" fmla="*/ 4 h 25"/>
                <a:gd name="T12" fmla="*/ 2 w 46"/>
                <a:gd name="T13" fmla="*/ 4 h 25"/>
                <a:gd name="T14" fmla="*/ 2 w 46"/>
                <a:gd name="T15" fmla="*/ 4 h 25"/>
                <a:gd name="T16" fmla="*/ 2 w 46"/>
                <a:gd name="T17" fmla="*/ 6 h 25"/>
                <a:gd name="T18" fmla="*/ 4 w 46"/>
                <a:gd name="T19" fmla="*/ 6 h 25"/>
                <a:gd name="T20" fmla="*/ 4 w 46"/>
                <a:gd name="T21" fmla="*/ 8 h 25"/>
                <a:gd name="T22" fmla="*/ 4 w 46"/>
                <a:gd name="T23" fmla="*/ 8 h 25"/>
                <a:gd name="T24" fmla="*/ 4 w 46"/>
                <a:gd name="T25" fmla="*/ 8 h 25"/>
                <a:gd name="T26" fmla="*/ 4 w 46"/>
                <a:gd name="T27" fmla="*/ 10 h 25"/>
                <a:gd name="T28" fmla="*/ 4 w 46"/>
                <a:gd name="T29" fmla="*/ 10 h 25"/>
                <a:gd name="T30" fmla="*/ 4 w 46"/>
                <a:gd name="T31" fmla="*/ 10 h 25"/>
                <a:gd name="T32" fmla="*/ 4 w 46"/>
                <a:gd name="T33" fmla="*/ 12 h 25"/>
                <a:gd name="T34" fmla="*/ 4 w 46"/>
                <a:gd name="T35" fmla="*/ 12 h 25"/>
                <a:gd name="T36" fmla="*/ 6 w 46"/>
                <a:gd name="T37" fmla="*/ 13 h 25"/>
                <a:gd name="T38" fmla="*/ 4 w 46"/>
                <a:gd name="T39" fmla="*/ 13 h 25"/>
                <a:gd name="T40" fmla="*/ 4 w 46"/>
                <a:gd name="T41" fmla="*/ 13 h 25"/>
                <a:gd name="T42" fmla="*/ 4 w 46"/>
                <a:gd name="T43" fmla="*/ 15 h 25"/>
                <a:gd name="T44" fmla="*/ 4 w 46"/>
                <a:gd name="T45" fmla="*/ 15 h 25"/>
                <a:gd name="T46" fmla="*/ 4 w 46"/>
                <a:gd name="T47" fmla="*/ 17 h 25"/>
                <a:gd name="T48" fmla="*/ 4 w 46"/>
                <a:gd name="T49" fmla="*/ 17 h 25"/>
                <a:gd name="T50" fmla="*/ 4 w 46"/>
                <a:gd name="T51" fmla="*/ 17 h 25"/>
                <a:gd name="T52" fmla="*/ 4 w 46"/>
                <a:gd name="T53" fmla="*/ 19 h 25"/>
                <a:gd name="T54" fmla="*/ 4 w 46"/>
                <a:gd name="T55" fmla="*/ 19 h 25"/>
                <a:gd name="T56" fmla="*/ 2 w 46"/>
                <a:gd name="T57" fmla="*/ 21 h 25"/>
                <a:gd name="T58" fmla="*/ 2 w 46"/>
                <a:gd name="T59" fmla="*/ 21 h 25"/>
                <a:gd name="T60" fmla="*/ 2 w 46"/>
                <a:gd name="T61" fmla="*/ 21 h 25"/>
                <a:gd name="T62" fmla="*/ 2 w 46"/>
                <a:gd name="T63" fmla="*/ 23 h 25"/>
                <a:gd name="T64" fmla="*/ 2 w 46"/>
                <a:gd name="T65" fmla="*/ 23 h 25"/>
                <a:gd name="T66" fmla="*/ 0 w 46"/>
                <a:gd name="T67" fmla="*/ 25 h 25"/>
                <a:gd name="T68" fmla="*/ 0 w 46"/>
                <a:gd name="T69" fmla="*/ 25 h 25"/>
                <a:gd name="T70" fmla="*/ 46 w 46"/>
                <a:gd name="T71" fmla="*/ 13 h 25"/>
                <a:gd name="T72" fmla="*/ 46 w 46"/>
                <a:gd name="T73" fmla="*/ 13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"/>
                <a:gd name="T112" fmla="*/ 0 h 25"/>
                <a:gd name="T113" fmla="*/ 46 w 46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" h="25">
                  <a:moveTo>
                    <a:pt x="46" y="13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883" name="Text Box 155">
            <a:extLst>
              <a:ext uri="{FF2B5EF4-FFF2-40B4-BE49-F238E27FC236}">
                <a16:creationId xmlns:a16="http://schemas.microsoft.com/office/drawing/2014/main" id="{A3ED079C-355F-430D-B7ED-3FD0C056F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1736725"/>
            <a:ext cx="46085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Ako se uoči elementarni prsten polu</a:t>
            </a:r>
            <a:r>
              <a:rPr lang="en-US" altLang="en-US" b="1"/>
              <a:t>p</a:t>
            </a:r>
            <a:r>
              <a:rPr lang="sr-Latn-CS" altLang="en-US" b="1"/>
              <a:t>rečnika r i širine dr, kroz njega će u jedinici vremena proći:</a:t>
            </a:r>
            <a:endParaRPr lang="en-US" altLang="en-US" b="1"/>
          </a:p>
        </p:txBody>
      </p:sp>
      <p:pic>
        <p:nvPicPr>
          <p:cNvPr id="201884" name="Picture 156" descr="BD14868_">
            <a:extLst>
              <a:ext uri="{FF2B5EF4-FFF2-40B4-BE49-F238E27FC236}">
                <a16:creationId xmlns:a16="http://schemas.microsoft.com/office/drawing/2014/main" id="{9406AE3F-1C1C-4B13-97C7-D4FBBCE9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830388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57">
            <a:extLst>
              <a:ext uri="{FF2B5EF4-FFF2-40B4-BE49-F238E27FC236}">
                <a16:creationId xmlns:a16="http://schemas.microsoft.com/office/drawing/2014/main" id="{1D89B87F-0CAC-4D5A-8408-23653893E0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4300" y="2492375"/>
            <a:ext cx="5048250" cy="817563"/>
            <a:chOff x="2540" y="1612"/>
            <a:chExt cx="3180" cy="515"/>
          </a:xfrm>
        </p:grpSpPr>
        <p:sp>
          <p:nvSpPr>
            <p:cNvPr id="23611" name="AutoShape 158">
              <a:extLst>
                <a:ext uri="{FF2B5EF4-FFF2-40B4-BE49-F238E27FC236}">
                  <a16:creationId xmlns:a16="http://schemas.microsoft.com/office/drawing/2014/main" id="{DF8F462F-7A53-4C38-8FE1-876C7A09EB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0" y="1638"/>
              <a:ext cx="318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159">
              <a:extLst>
                <a:ext uri="{FF2B5EF4-FFF2-40B4-BE49-F238E27FC236}">
                  <a16:creationId xmlns:a16="http://schemas.microsoft.com/office/drawing/2014/main" id="{CA9F5092-9E6C-40D9-982C-884CBF626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8" y="1875"/>
              <a:ext cx="48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Rectangle 160">
              <a:extLst>
                <a:ext uri="{FF2B5EF4-FFF2-40B4-BE49-F238E27FC236}">
                  <a16:creationId xmlns:a16="http://schemas.microsoft.com/office/drawing/2014/main" id="{FECD4EA8-4E65-43AF-A344-0604EF803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2" y="1752"/>
              <a:ext cx="24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rdr</a:t>
              </a:r>
              <a:endParaRPr lang="en-US" altLang="en-US"/>
            </a:p>
          </p:txBody>
        </p:sp>
        <p:sp>
          <p:nvSpPr>
            <p:cNvPr id="23614" name="Rectangle 161">
              <a:extLst>
                <a:ext uri="{FF2B5EF4-FFF2-40B4-BE49-F238E27FC236}">
                  <a16:creationId xmlns:a16="http://schemas.microsoft.com/office/drawing/2014/main" id="{5BA60144-B651-43AF-9990-9E1160D15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1752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3615" name="Rectangle 162">
              <a:extLst>
                <a:ext uri="{FF2B5EF4-FFF2-40B4-BE49-F238E27FC236}">
                  <a16:creationId xmlns:a16="http://schemas.microsoft.com/office/drawing/2014/main" id="{AB218544-3B84-468E-B82F-72AF1832D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1752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3616" name="Rectangle 163">
              <a:extLst>
                <a:ext uri="{FF2B5EF4-FFF2-40B4-BE49-F238E27FC236}">
                  <a16:creationId xmlns:a16="http://schemas.microsoft.com/office/drawing/2014/main" id="{6037FFE6-1E7B-4421-A0DE-C43902C3D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1752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3617" name="Rectangle 164">
              <a:extLst>
                <a:ext uri="{FF2B5EF4-FFF2-40B4-BE49-F238E27FC236}">
                  <a16:creationId xmlns:a16="http://schemas.microsoft.com/office/drawing/2014/main" id="{3AFEDD25-FB65-4D9B-B0CB-7A2BE061C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" y="1752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3618" name="Rectangle 165">
              <a:extLst>
                <a:ext uri="{FF2B5EF4-FFF2-40B4-BE49-F238E27FC236}">
                  <a16:creationId xmlns:a16="http://schemas.microsoft.com/office/drawing/2014/main" id="{C536D98E-3481-49B1-9D84-2791216EE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1631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3619" name="Rectangle 166">
              <a:extLst>
                <a:ext uri="{FF2B5EF4-FFF2-40B4-BE49-F238E27FC236}">
                  <a16:creationId xmlns:a16="http://schemas.microsoft.com/office/drawing/2014/main" id="{AE8122FE-9381-46D8-BF5F-D5FFFF809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1752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dr</a:t>
              </a:r>
              <a:endParaRPr lang="en-US" altLang="en-US"/>
            </a:p>
          </p:txBody>
        </p:sp>
        <p:sp>
          <p:nvSpPr>
            <p:cNvPr id="23620" name="Rectangle 167">
              <a:extLst>
                <a:ext uri="{FF2B5EF4-FFF2-40B4-BE49-F238E27FC236}">
                  <a16:creationId xmlns:a16="http://schemas.microsoft.com/office/drawing/2014/main" id="{BEC11401-3BAD-408D-A96C-7C61BC385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1752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3621" name="Rectangle 168">
              <a:extLst>
                <a:ext uri="{FF2B5EF4-FFF2-40B4-BE49-F238E27FC236}">
                  <a16:creationId xmlns:a16="http://schemas.microsoft.com/office/drawing/2014/main" id="{5EBD62F5-24E8-4F3C-91E2-79935220C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1752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3622" name="Rectangle 169">
              <a:extLst>
                <a:ext uri="{FF2B5EF4-FFF2-40B4-BE49-F238E27FC236}">
                  <a16:creationId xmlns:a16="http://schemas.microsoft.com/office/drawing/2014/main" id="{A7CDEA5F-EC17-411E-893C-C14B45D0E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1752"/>
              <a:ext cx="23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dQ</a:t>
              </a:r>
              <a:endParaRPr lang="en-US" altLang="en-US"/>
            </a:p>
          </p:txBody>
        </p:sp>
        <p:sp>
          <p:nvSpPr>
            <p:cNvPr id="23623" name="Rectangle 170">
              <a:extLst>
                <a:ext uri="{FF2B5EF4-FFF2-40B4-BE49-F238E27FC236}">
                  <a16:creationId xmlns:a16="http://schemas.microsoft.com/office/drawing/2014/main" id="{B6AA17D1-9B7E-47FB-94EB-9177DEB72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87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3624" name="Rectangle 171">
              <a:extLst>
                <a:ext uri="{FF2B5EF4-FFF2-40B4-BE49-F238E27FC236}">
                  <a16:creationId xmlns:a16="http://schemas.microsoft.com/office/drawing/2014/main" id="{D27C143A-0076-4E1E-ADA4-C41D6AAEE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174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625" name="Rectangle 172">
              <a:extLst>
                <a:ext uri="{FF2B5EF4-FFF2-40B4-BE49-F238E27FC236}">
                  <a16:creationId xmlns:a16="http://schemas.microsoft.com/office/drawing/2014/main" id="{D6CDAEE1-52B9-4942-BF34-808F82D62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" y="174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626" name="Rectangle 173">
              <a:extLst>
                <a:ext uri="{FF2B5EF4-FFF2-40B4-BE49-F238E27FC236}">
                  <a16:creationId xmlns:a16="http://schemas.microsoft.com/office/drawing/2014/main" id="{3F61A0CB-DC9C-4DED-9344-2F60A788E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189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627" name="Rectangle 174">
              <a:extLst>
                <a:ext uri="{FF2B5EF4-FFF2-40B4-BE49-F238E27FC236}">
                  <a16:creationId xmlns:a16="http://schemas.microsoft.com/office/drawing/2014/main" id="{E219B105-14E2-4F36-878A-E9CFC8B2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1753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628" name="Rectangle 175">
              <a:extLst>
                <a:ext uri="{FF2B5EF4-FFF2-40B4-BE49-F238E27FC236}">
                  <a16:creationId xmlns:a16="http://schemas.microsoft.com/office/drawing/2014/main" id="{20C572D2-277E-41C6-BCE8-8B08C8A46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5" y="173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3629" name="Rectangle 176">
              <a:extLst>
                <a:ext uri="{FF2B5EF4-FFF2-40B4-BE49-F238E27FC236}">
                  <a16:creationId xmlns:a16="http://schemas.microsoft.com/office/drawing/2014/main" id="{BF66AFAD-3153-4617-82B2-0EF9F367F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1612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3630" name="Rectangle 177">
              <a:extLst>
                <a:ext uri="{FF2B5EF4-FFF2-40B4-BE49-F238E27FC236}">
                  <a16:creationId xmlns:a16="http://schemas.microsoft.com/office/drawing/2014/main" id="{6C4451F6-8876-4EB6-9FFF-14CF82CF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173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3631" name="Rectangle 178">
              <a:extLst>
                <a:ext uri="{FF2B5EF4-FFF2-40B4-BE49-F238E27FC236}">
                  <a16:creationId xmlns:a16="http://schemas.microsoft.com/office/drawing/2014/main" id="{44791154-4552-4E88-A5C8-9E87456A5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733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3632" name="Rectangle 179">
              <a:extLst>
                <a:ext uri="{FF2B5EF4-FFF2-40B4-BE49-F238E27FC236}">
                  <a16:creationId xmlns:a16="http://schemas.microsoft.com/office/drawing/2014/main" id="{4AC1DF0B-6044-41E4-AF03-E6DE05D4A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" y="1733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3633" name="Rectangle 180">
              <a:extLst>
                <a:ext uri="{FF2B5EF4-FFF2-40B4-BE49-F238E27FC236}">
                  <a16:creationId xmlns:a16="http://schemas.microsoft.com/office/drawing/2014/main" id="{2D82952D-AB06-4F48-A32A-E18BB145D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173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3634" name="Rectangle 181">
              <a:extLst>
                <a:ext uri="{FF2B5EF4-FFF2-40B4-BE49-F238E27FC236}">
                  <a16:creationId xmlns:a16="http://schemas.microsoft.com/office/drawing/2014/main" id="{4499380D-0CE5-40E0-95A2-4A913007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" y="1877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3635" name="Rectangle 182">
              <a:extLst>
                <a:ext uri="{FF2B5EF4-FFF2-40B4-BE49-F238E27FC236}">
                  <a16:creationId xmlns:a16="http://schemas.microsoft.com/office/drawing/2014/main" id="{42EDA4AF-984F-4E87-8F90-512513046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161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  <p:sp>
          <p:nvSpPr>
            <p:cNvPr id="23636" name="Rectangle 183">
              <a:extLst>
                <a:ext uri="{FF2B5EF4-FFF2-40B4-BE49-F238E27FC236}">
                  <a16:creationId xmlns:a16="http://schemas.microsoft.com/office/drawing/2014/main" id="{48B3BFDD-CA7F-493E-8892-96DDFF447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612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23637" name="Rectangle 184">
              <a:extLst>
                <a:ext uri="{FF2B5EF4-FFF2-40B4-BE49-F238E27FC236}">
                  <a16:creationId xmlns:a16="http://schemas.microsoft.com/office/drawing/2014/main" id="{E58DA163-A9AA-4CEF-8814-9ABAC9D29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1733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</p:grpSp>
      <p:sp>
        <p:nvSpPr>
          <p:cNvPr id="201913" name="AutoShape 185">
            <a:extLst>
              <a:ext uri="{FF2B5EF4-FFF2-40B4-BE49-F238E27FC236}">
                <a16:creationId xmlns:a16="http://schemas.microsoft.com/office/drawing/2014/main" id="{5A48D5BB-CC9D-400D-9F77-B32D4F74B12E}"/>
              </a:ext>
            </a:extLst>
          </p:cNvPr>
          <p:cNvSpPr>
            <a:spLocks/>
          </p:cNvSpPr>
          <p:nvPr/>
        </p:nvSpPr>
        <p:spPr bwMode="auto">
          <a:xfrm rot="5400000">
            <a:off x="6103144" y="891382"/>
            <a:ext cx="611187" cy="5111750"/>
          </a:xfrm>
          <a:prstGeom prst="rightBrace">
            <a:avLst>
              <a:gd name="adj1" fmla="val 31170"/>
              <a:gd name="adj2" fmla="val 8574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914" name="Text Box 186">
            <a:extLst>
              <a:ext uri="{FF2B5EF4-FFF2-40B4-BE49-F238E27FC236}">
                <a16:creationId xmlns:a16="http://schemas.microsoft.com/office/drawing/2014/main" id="{0039F587-D440-4511-859A-A1CCF7D08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1051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integraljenjem</a:t>
            </a:r>
            <a:endParaRPr lang="en-US" altLang="en-US" b="1"/>
          </a:p>
        </p:txBody>
      </p:sp>
      <p:grpSp>
        <p:nvGrpSpPr>
          <p:cNvPr id="4" name="Group 187">
            <a:extLst>
              <a:ext uri="{FF2B5EF4-FFF2-40B4-BE49-F238E27FC236}">
                <a16:creationId xmlns:a16="http://schemas.microsoft.com/office/drawing/2014/main" id="{3EE6E076-A75E-4895-B643-65EED9DEF0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7538" y="3681413"/>
            <a:ext cx="1733550" cy="817562"/>
            <a:chOff x="2903" y="2474"/>
            <a:chExt cx="1092" cy="515"/>
          </a:xfrm>
        </p:grpSpPr>
        <p:sp>
          <p:nvSpPr>
            <p:cNvPr id="23598" name="AutoShape 188">
              <a:extLst>
                <a:ext uri="{FF2B5EF4-FFF2-40B4-BE49-F238E27FC236}">
                  <a16:creationId xmlns:a16="http://schemas.microsoft.com/office/drawing/2014/main" id="{3A0B4B83-24DE-4327-90FE-A42F4A3F62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03" y="2500"/>
              <a:ext cx="1092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189">
              <a:extLst>
                <a:ext uri="{FF2B5EF4-FFF2-40B4-BE49-F238E27FC236}">
                  <a16:creationId xmlns:a16="http://schemas.microsoft.com/office/drawing/2014/main" id="{7BE84BDD-803C-4346-8115-AE8FB46D1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5" y="2737"/>
              <a:ext cx="4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Rectangle 190">
              <a:extLst>
                <a:ext uri="{FF2B5EF4-FFF2-40B4-BE49-F238E27FC236}">
                  <a16:creationId xmlns:a16="http://schemas.microsoft.com/office/drawing/2014/main" id="{DFC01F38-5CF4-40D6-8FB2-C5F82F8DD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260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/>
            </a:p>
          </p:txBody>
        </p:sp>
        <p:sp>
          <p:nvSpPr>
            <p:cNvPr id="23601" name="Rectangle 191">
              <a:extLst>
                <a:ext uri="{FF2B5EF4-FFF2-40B4-BE49-F238E27FC236}">
                  <a16:creationId xmlns:a16="http://schemas.microsoft.com/office/drawing/2014/main" id="{FAFE2D71-2DD5-4FEF-ABA8-2CF86A44C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275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/>
            </a:p>
          </p:txBody>
        </p:sp>
        <p:sp>
          <p:nvSpPr>
            <p:cNvPr id="23602" name="Rectangle 192">
              <a:extLst>
                <a:ext uri="{FF2B5EF4-FFF2-40B4-BE49-F238E27FC236}">
                  <a16:creationId xmlns:a16="http://schemas.microsoft.com/office/drawing/2014/main" id="{CC5E484E-45CC-490F-8F8D-841A1B5D5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273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3603" name="Rectangle 193">
              <a:extLst>
                <a:ext uri="{FF2B5EF4-FFF2-40B4-BE49-F238E27FC236}">
                  <a16:creationId xmlns:a16="http://schemas.microsoft.com/office/drawing/2014/main" id="{D203BB03-E17C-4993-81D9-4C9B73037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614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3604" name="Rectangle 194">
              <a:extLst>
                <a:ext uri="{FF2B5EF4-FFF2-40B4-BE49-F238E27FC236}">
                  <a16:creationId xmlns:a16="http://schemas.microsoft.com/office/drawing/2014/main" id="{96772461-5B07-4785-9377-328A0ABD2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2493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3605" name="Rectangle 195">
              <a:extLst>
                <a:ext uri="{FF2B5EF4-FFF2-40B4-BE49-F238E27FC236}">
                  <a16:creationId xmlns:a16="http://schemas.microsoft.com/office/drawing/2014/main" id="{3F179745-6EF2-4532-850D-18688D6A0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" y="261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/>
            </a:p>
          </p:txBody>
        </p:sp>
        <p:sp>
          <p:nvSpPr>
            <p:cNvPr id="23606" name="Rectangle 196">
              <a:extLst>
                <a:ext uri="{FF2B5EF4-FFF2-40B4-BE49-F238E27FC236}">
                  <a16:creationId xmlns:a16="http://schemas.microsoft.com/office/drawing/2014/main" id="{5C44F651-91BE-46EB-84BD-2E8C1B5E9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739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3607" name="Rectangle 197">
              <a:extLst>
                <a:ext uri="{FF2B5EF4-FFF2-40B4-BE49-F238E27FC236}">
                  <a16:creationId xmlns:a16="http://schemas.microsoft.com/office/drawing/2014/main" id="{8289C5A2-88BA-4747-90D0-797D52A4F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47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  <p:sp>
          <p:nvSpPr>
            <p:cNvPr id="23608" name="Rectangle 198">
              <a:extLst>
                <a:ext uri="{FF2B5EF4-FFF2-40B4-BE49-F238E27FC236}">
                  <a16:creationId xmlns:a16="http://schemas.microsoft.com/office/drawing/2014/main" id="{41F6FD4C-D65B-4EFC-BCE9-75A87FEB3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2474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23609" name="Rectangle 199">
              <a:extLst>
                <a:ext uri="{FF2B5EF4-FFF2-40B4-BE49-F238E27FC236}">
                  <a16:creationId xmlns:a16="http://schemas.microsoft.com/office/drawing/2014/main" id="{2120D1C1-096E-41F8-BE73-273F5D64F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2474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3610" name="Rectangle 200">
              <a:extLst>
                <a:ext uri="{FF2B5EF4-FFF2-40B4-BE49-F238E27FC236}">
                  <a16:creationId xmlns:a16="http://schemas.microsoft.com/office/drawing/2014/main" id="{6F0DC5FB-7311-453A-89AF-EF0B44738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259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sp>
        <p:nvSpPr>
          <p:cNvPr id="201929" name="Text Box 201">
            <a:extLst>
              <a:ext uri="{FF2B5EF4-FFF2-40B4-BE49-F238E27FC236}">
                <a16:creationId xmlns:a16="http://schemas.microsoft.com/office/drawing/2014/main" id="{AAFF1B87-240D-4BB3-9A51-AD8BE0DE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39211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PROTOK</a:t>
            </a:r>
            <a:endParaRPr lang="en-US" altLang="en-US" b="1"/>
          </a:p>
        </p:txBody>
      </p:sp>
      <p:sp>
        <p:nvSpPr>
          <p:cNvPr id="201930" name="Text Box 202">
            <a:extLst>
              <a:ext uri="{FF2B5EF4-FFF2-40B4-BE49-F238E27FC236}">
                <a16:creationId xmlns:a16="http://schemas.microsoft.com/office/drawing/2014/main" id="{CD929D25-FC9D-4249-A327-A9EA4CF80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4724400"/>
            <a:ext cx="4608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Srednja brzina strujanja tečnosti kroz cev:</a:t>
            </a:r>
            <a:endParaRPr lang="en-US" altLang="en-US" b="1"/>
          </a:p>
        </p:txBody>
      </p:sp>
      <p:pic>
        <p:nvPicPr>
          <p:cNvPr id="201931" name="Picture 203" descr="BD14868_">
            <a:extLst>
              <a:ext uri="{FF2B5EF4-FFF2-40B4-BE49-F238E27FC236}">
                <a16:creationId xmlns:a16="http://schemas.microsoft.com/office/drawing/2014/main" id="{575BDF1D-18F4-43AD-94D7-C960BF8A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4818063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4">
            <a:extLst>
              <a:ext uri="{FF2B5EF4-FFF2-40B4-BE49-F238E27FC236}">
                <a16:creationId xmlns:a16="http://schemas.microsoft.com/office/drawing/2014/main" id="{2C5B0430-01CA-4F69-9E7F-A3635CCF7F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56100" y="5265738"/>
            <a:ext cx="3676650" cy="800100"/>
            <a:chOff x="2744" y="3317"/>
            <a:chExt cx="2316" cy="504"/>
          </a:xfrm>
        </p:grpSpPr>
        <p:sp>
          <p:nvSpPr>
            <p:cNvPr id="23572" name="AutoShape 205">
              <a:extLst>
                <a:ext uri="{FF2B5EF4-FFF2-40B4-BE49-F238E27FC236}">
                  <a16:creationId xmlns:a16="http://schemas.microsoft.com/office/drawing/2014/main" id="{D056BA42-D7DF-43BD-9E6A-17D34489D7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44" y="3317"/>
              <a:ext cx="231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06">
              <a:extLst>
                <a:ext uri="{FF2B5EF4-FFF2-40B4-BE49-F238E27FC236}">
                  <a16:creationId xmlns:a16="http://schemas.microsoft.com/office/drawing/2014/main" id="{E6EE8F88-431F-41FF-BC21-5DF1AAF9A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554"/>
              <a:ext cx="2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207">
              <a:extLst>
                <a:ext uri="{FF2B5EF4-FFF2-40B4-BE49-F238E27FC236}">
                  <a16:creationId xmlns:a16="http://schemas.microsoft.com/office/drawing/2014/main" id="{8D18C6CD-86B8-45B6-BEFD-A68E5A5AB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" y="3554"/>
              <a:ext cx="36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208">
              <a:extLst>
                <a:ext uri="{FF2B5EF4-FFF2-40B4-BE49-F238E27FC236}">
                  <a16:creationId xmlns:a16="http://schemas.microsoft.com/office/drawing/2014/main" id="{3DD5ADF9-F66E-4827-BCB7-CE01934B3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3554"/>
              <a:ext cx="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Rectangle 209">
              <a:extLst>
                <a:ext uri="{FF2B5EF4-FFF2-40B4-BE49-F238E27FC236}">
                  <a16:creationId xmlns:a16="http://schemas.microsoft.com/office/drawing/2014/main" id="{9FD1A17A-7C9F-4562-A56A-4A496621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3552"/>
              <a:ext cx="2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max</a:t>
              </a:r>
              <a:endParaRPr lang="en-US" altLang="en-US"/>
            </a:p>
          </p:txBody>
        </p:sp>
        <p:sp>
          <p:nvSpPr>
            <p:cNvPr id="23577" name="Rectangle 210">
              <a:extLst>
                <a:ext uri="{FF2B5EF4-FFF2-40B4-BE49-F238E27FC236}">
                  <a16:creationId xmlns:a16="http://schemas.microsoft.com/office/drawing/2014/main" id="{DE91B5BB-66FC-40C8-9838-244A455E2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3552"/>
              <a:ext cx="10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3578" name="Rectangle 211">
              <a:extLst>
                <a:ext uri="{FF2B5EF4-FFF2-40B4-BE49-F238E27FC236}">
                  <a16:creationId xmlns:a16="http://schemas.microsoft.com/office/drawing/2014/main" id="{E621F548-4F74-4E49-A9F3-1174F1B7C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" y="3696"/>
              <a:ext cx="10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3579" name="Rectangle 212">
              <a:extLst>
                <a:ext uri="{FF2B5EF4-FFF2-40B4-BE49-F238E27FC236}">
                  <a16:creationId xmlns:a16="http://schemas.microsoft.com/office/drawing/2014/main" id="{6DE0BB85-5EE8-41EB-BF90-269C57D3A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3552"/>
              <a:ext cx="1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23580" name="Rectangle 213">
              <a:extLst>
                <a:ext uri="{FF2B5EF4-FFF2-40B4-BE49-F238E27FC236}">
                  <a16:creationId xmlns:a16="http://schemas.microsoft.com/office/drawing/2014/main" id="{030C1F0C-7514-42B9-999E-D79928647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" y="3431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3581" name="Rectangle 214">
              <a:extLst>
                <a:ext uri="{FF2B5EF4-FFF2-40B4-BE49-F238E27FC236}">
                  <a16:creationId xmlns:a16="http://schemas.microsoft.com/office/drawing/2014/main" id="{9B7106BE-08F4-4495-88A3-7C0FCF5AE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3431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3582" name="Rectangle 215">
              <a:extLst>
                <a:ext uri="{FF2B5EF4-FFF2-40B4-BE49-F238E27FC236}">
                  <a16:creationId xmlns:a16="http://schemas.microsoft.com/office/drawing/2014/main" id="{65DE40FC-611D-4425-9E64-3A4BA63B2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3310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3583" name="Rectangle 216">
              <a:extLst>
                <a:ext uri="{FF2B5EF4-FFF2-40B4-BE49-F238E27FC236}">
                  <a16:creationId xmlns:a16="http://schemas.microsoft.com/office/drawing/2014/main" id="{098B292C-F414-4F36-A39F-EB71AC317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3575"/>
              <a:ext cx="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3584" name="Rectangle 217">
              <a:extLst>
                <a:ext uri="{FF2B5EF4-FFF2-40B4-BE49-F238E27FC236}">
                  <a16:creationId xmlns:a16="http://schemas.microsoft.com/office/drawing/2014/main" id="{608F87E4-AF9E-4BE1-B622-B05E9A426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3310"/>
              <a:ext cx="21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/>
            </a:p>
          </p:txBody>
        </p:sp>
        <p:sp>
          <p:nvSpPr>
            <p:cNvPr id="23585" name="Rectangle 218">
              <a:extLst>
                <a:ext uri="{FF2B5EF4-FFF2-40B4-BE49-F238E27FC236}">
                  <a16:creationId xmlns:a16="http://schemas.microsoft.com/office/drawing/2014/main" id="{1672CC32-1F04-47A8-85CD-97AEC8FBC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431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3586" name="Rectangle 219">
              <a:extLst>
                <a:ext uri="{FF2B5EF4-FFF2-40B4-BE49-F238E27FC236}">
                  <a16:creationId xmlns:a16="http://schemas.microsoft.com/office/drawing/2014/main" id="{151CE5C9-DEB8-413C-B6B5-605BD4920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3576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587" name="Rectangle 220">
              <a:extLst>
                <a:ext uri="{FF2B5EF4-FFF2-40B4-BE49-F238E27FC236}">
                  <a16:creationId xmlns:a16="http://schemas.microsoft.com/office/drawing/2014/main" id="{DE39F28E-3E4C-479F-9BFB-C35C071F7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3311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23588" name="Rectangle 221">
              <a:extLst>
                <a:ext uri="{FF2B5EF4-FFF2-40B4-BE49-F238E27FC236}">
                  <a16:creationId xmlns:a16="http://schemas.microsoft.com/office/drawing/2014/main" id="{921CF7AD-B701-49EB-8143-2CC218042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3576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/>
            </a:p>
          </p:txBody>
        </p:sp>
        <p:sp>
          <p:nvSpPr>
            <p:cNvPr id="23589" name="Rectangle 222">
              <a:extLst>
                <a:ext uri="{FF2B5EF4-FFF2-40B4-BE49-F238E27FC236}">
                  <a16:creationId xmlns:a16="http://schemas.microsoft.com/office/drawing/2014/main" id="{66015E8D-DE4B-495C-8EC4-AADA98C0D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3419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590" name="Rectangle 223">
              <a:extLst>
                <a:ext uri="{FF2B5EF4-FFF2-40B4-BE49-F238E27FC236}">
                  <a16:creationId xmlns:a16="http://schemas.microsoft.com/office/drawing/2014/main" id="{930CD6B7-2140-436B-9B83-E25E26D7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3563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3591" name="Rectangle 224">
              <a:extLst>
                <a:ext uri="{FF2B5EF4-FFF2-40B4-BE49-F238E27FC236}">
                  <a16:creationId xmlns:a16="http://schemas.microsoft.com/office/drawing/2014/main" id="{157A88CD-705C-45D6-A96C-79D0D1F30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3412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3592" name="Rectangle 225">
              <a:extLst>
                <a:ext uri="{FF2B5EF4-FFF2-40B4-BE49-F238E27FC236}">
                  <a16:creationId xmlns:a16="http://schemas.microsoft.com/office/drawing/2014/main" id="{866DE30C-C032-44FA-A3C7-D59AD8CED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3291"/>
              <a:ext cx="16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23593" name="Rectangle 226">
              <a:extLst>
                <a:ext uri="{FF2B5EF4-FFF2-40B4-BE49-F238E27FC236}">
                  <a16:creationId xmlns:a16="http://schemas.microsoft.com/office/drawing/2014/main" id="{F6CDF5C0-3D1B-46F7-99B4-79685AC58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3412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3594" name="Rectangle 227">
              <a:extLst>
                <a:ext uri="{FF2B5EF4-FFF2-40B4-BE49-F238E27FC236}">
                  <a16:creationId xmlns:a16="http://schemas.microsoft.com/office/drawing/2014/main" id="{C3657604-3D87-452F-BB68-2E650BC46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" y="3412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3595" name="Rectangle 228">
              <a:extLst>
                <a:ext uri="{FF2B5EF4-FFF2-40B4-BE49-F238E27FC236}">
                  <a16:creationId xmlns:a16="http://schemas.microsoft.com/office/drawing/2014/main" id="{D086BCD9-0A41-41B3-B6D5-16670EE49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3556"/>
              <a:ext cx="23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endParaRPr lang="en-US" altLang="en-US"/>
            </a:p>
          </p:txBody>
        </p:sp>
        <p:sp>
          <p:nvSpPr>
            <p:cNvPr id="23596" name="Rectangle 229">
              <a:extLst>
                <a:ext uri="{FF2B5EF4-FFF2-40B4-BE49-F238E27FC236}">
                  <a16:creationId xmlns:a16="http://schemas.microsoft.com/office/drawing/2014/main" id="{8FFE6685-50D6-493F-8FDF-ACC8FBC56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" y="3291"/>
              <a:ext cx="196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23597" name="Rectangle 230">
              <a:extLst>
                <a:ext uri="{FF2B5EF4-FFF2-40B4-BE49-F238E27FC236}">
                  <a16:creationId xmlns:a16="http://schemas.microsoft.com/office/drawing/2014/main" id="{2FA3AD30-7ADD-44F7-B5B5-39BDC951D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" y="3556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/>
            </a:p>
          </p:txBody>
        </p:sp>
      </p:grpSp>
      <p:sp>
        <p:nvSpPr>
          <p:cNvPr id="23571" name="WordArt 2">
            <a:extLst>
              <a:ext uri="{FF2B5EF4-FFF2-40B4-BE49-F238E27FC236}">
                <a16:creationId xmlns:a16="http://schemas.microsoft.com/office/drawing/2014/main" id="{C0DF9382-C4F2-4C4D-AA73-9F735951D3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225" y="765175"/>
            <a:ext cx="808355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STRUJANJE REALNE TEČNOSTI KROZ CEV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D8D509-0647-45ED-860D-7DDC320D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0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883" grpId="0"/>
      <p:bldP spid="201913" grpId="0" animBg="1"/>
      <p:bldP spid="201914" grpId="0"/>
      <p:bldP spid="201929" grpId="0"/>
      <p:bldP spid="201929" grpId="1"/>
      <p:bldP spid="2019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>
            <a:extLst>
              <a:ext uri="{FF2B5EF4-FFF2-40B4-BE49-F238E27FC236}">
                <a16:creationId xmlns:a16="http://schemas.microsoft.com/office/drawing/2014/main" id="{6DDCF7C1-1C80-4555-A89A-6A47A600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BA52A8-C0A4-45A7-9F9A-1CEB27776A97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520CA3EB-8F22-4CD9-A406-1EC7C1801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MT Extra" panose="05050102010205020202" pitchFamily="18" charset="2"/>
              </a:rPr>
              <a:t>   </a:t>
            </a:r>
          </a:p>
        </p:txBody>
      </p:sp>
      <p:sp>
        <p:nvSpPr>
          <p:cNvPr id="6149" name="WordArt 10">
            <a:extLst>
              <a:ext uri="{FF2B5EF4-FFF2-40B4-BE49-F238E27FC236}">
                <a16:creationId xmlns:a16="http://schemas.microsoft.com/office/drawing/2014/main" id="{FDD4340F-21D5-47E5-A7A8-26C498D3F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250" y="1520825"/>
            <a:ext cx="3951288" cy="187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PRIMENJENA</a:t>
            </a:r>
          </a:p>
          <a:p>
            <a:pPr algn="ctr"/>
            <a:r>
              <a:rPr lang="en-US" sz="3600" b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MEHANIKA</a:t>
            </a:r>
          </a:p>
          <a:p>
            <a:pPr algn="ctr"/>
            <a:r>
              <a:rPr lang="en-US" sz="3600" b="1" kern="1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FLUIDA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9A5D00-6CE9-42F2-B508-546348E4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556" y="6356350"/>
            <a:ext cx="6876764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Saobraćajni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 u </a:t>
            </a:r>
            <a:r>
              <a:rPr lang="en-US" dirty="0" err="1"/>
              <a:t>Beogradu</a:t>
            </a:r>
            <a:r>
              <a:rPr lang="en-US" dirty="0"/>
              <a:t>                                        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Gordana</a:t>
            </a:r>
            <a:r>
              <a:rPr lang="en-US" dirty="0"/>
              <a:t> </a:t>
            </a:r>
            <a:r>
              <a:rPr lang="en-US" dirty="0" err="1"/>
              <a:t>Kastratović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C758B14D-F56C-4A83-A031-E64C4210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2C68A5-1F68-4C22-9570-8009F04F55C9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24580" name="WordArt 2">
            <a:extLst>
              <a:ext uri="{FF2B5EF4-FFF2-40B4-BE49-F238E27FC236}">
                <a16:creationId xmlns:a16="http://schemas.microsoft.com/office/drawing/2014/main" id="{879DC102-EB1B-42EF-B25B-46864A4C25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2863" y="765175"/>
            <a:ext cx="6516687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PRORAČUN CEVOVODA</a:t>
            </a:r>
          </a:p>
        </p:txBody>
      </p:sp>
      <p:sp>
        <p:nvSpPr>
          <p:cNvPr id="24581" name="Line 3">
            <a:extLst>
              <a:ext uri="{FF2B5EF4-FFF2-40B4-BE49-F238E27FC236}">
                <a16:creationId xmlns:a16="http://schemas.microsoft.com/office/drawing/2014/main" id="{226C6B0A-C342-4049-BFB0-7322E0D84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5">
            <a:extLst>
              <a:ext uri="{FF2B5EF4-FFF2-40B4-BE49-F238E27FC236}">
                <a16:creationId xmlns:a16="http://schemas.microsoft.com/office/drawing/2014/main" id="{9BBD592B-B4B1-492A-A2D3-47FB5639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4584" name="Line 6">
            <a:extLst>
              <a:ext uri="{FF2B5EF4-FFF2-40B4-BE49-F238E27FC236}">
                <a16:creationId xmlns:a16="http://schemas.microsoft.com/office/drawing/2014/main" id="{5F2C7BC0-FB54-4BE6-81BC-58FDBDE7D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>
            <a:extLst>
              <a:ext uri="{FF2B5EF4-FFF2-40B4-BE49-F238E27FC236}">
                <a16:creationId xmlns:a16="http://schemas.microsoft.com/office/drawing/2014/main" id="{268B34B1-B19B-4F57-8397-D9483B98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2024063"/>
            <a:ext cx="854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Proračun cevovoda, bez obzira na njegovu složenost, se zasniva na dva veoma jednostavna principa:</a:t>
            </a:r>
            <a:endParaRPr lang="en-US" altLang="en-US" sz="1800" b="1"/>
          </a:p>
        </p:txBody>
      </p:sp>
      <p:pic>
        <p:nvPicPr>
          <p:cNvPr id="210954" name="Picture 10" descr="BD10263_">
            <a:extLst>
              <a:ext uri="{FF2B5EF4-FFF2-40B4-BE49-F238E27FC236}">
                <a16:creationId xmlns:a16="http://schemas.microsoft.com/office/drawing/2014/main" id="{6A079500-0BC6-40CB-A3A6-F5B62569D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0661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5" name="Text Box 11">
            <a:extLst>
              <a:ext uri="{FF2B5EF4-FFF2-40B4-BE49-F238E27FC236}">
                <a16:creationId xmlns:a16="http://schemas.microsoft.com/office/drawing/2014/main" id="{FE32B1C2-67C6-4866-BD76-60A5CB8A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830513"/>
            <a:ext cx="8316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 dirty="0"/>
              <a:t>Održanje mase odnosno zapreminskog protoka fluida mora biti zadovoljeno u celom sistemu;</a:t>
            </a:r>
            <a:endParaRPr lang="en-US" altLang="en-US" b="1" dirty="0"/>
          </a:p>
        </p:txBody>
      </p:sp>
      <p:pic>
        <p:nvPicPr>
          <p:cNvPr id="210956" name="Picture 12" descr="BD14868_">
            <a:extLst>
              <a:ext uri="{FF2B5EF4-FFF2-40B4-BE49-F238E27FC236}">
                <a16:creationId xmlns:a16="http://schemas.microsoft.com/office/drawing/2014/main" id="{7C0C3A82-7DD5-45D3-8D36-867392A2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7" name="Text Box 13">
            <a:extLst>
              <a:ext uri="{FF2B5EF4-FFF2-40B4-BE49-F238E27FC236}">
                <a16:creationId xmlns:a16="http://schemas.microsoft.com/office/drawing/2014/main" id="{251A480A-419D-402D-A8E0-16518C424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3424238"/>
            <a:ext cx="8316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Pad pritiska između dva spoja mora biti isti za sve putanje između njih</a:t>
            </a:r>
            <a:endParaRPr lang="en-US" altLang="en-US" b="1"/>
          </a:p>
        </p:txBody>
      </p:sp>
      <p:pic>
        <p:nvPicPr>
          <p:cNvPr id="210958" name="Picture 14" descr="BD14868_">
            <a:extLst>
              <a:ext uri="{FF2B5EF4-FFF2-40B4-BE49-F238E27FC236}">
                <a16:creationId xmlns:a16="http://schemas.microsoft.com/office/drawing/2014/main" id="{8FE900ED-3E1C-4210-8048-E066B83F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51790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63" name="Text Box 19">
            <a:extLst>
              <a:ext uri="{FF2B5EF4-FFF2-40B4-BE49-F238E27FC236}">
                <a16:creationId xmlns:a16="http://schemas.microsoft.com/office/drawing/2014/main" id="{6A1501B9-AB63-4673-BC6C-7EDDD23E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76700"/>
            <a:ext cx="854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Pri proračunu mora se voditi računa o:</a:t>
            </a:r>
            <a:endParaRPr lang="en-US" altLang="en-US" sz="1800" b="1"/>
          </a:p>
        </p:txBody>
      </p:sp>
      <p:pic>
        <p:nvPicPr>
          <p:cNvPr id="210964" name="Picture 20" descr="BD10263_">
            <a:extLst>
              <a:ext uri="{FF2B5EF4-FFF2-40B4-BE49-F238E27FC236}">
                <a16:creationId xmlns:a16="http://schemas.microsoft.com/office/drawing/2014/main" id="{CDA10C30-DFCB-4C21-9F5E-9180BA8A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159250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65" name="Text Box 21">
            <a:extLst>
              <a:ext uri="{FF2B5EF4-FFF2-40B4-BE49-F238E27FC236}">
                <a16:creationId xmlns:a16="http://schemas.microsoft.com/office/drawing/2014/main" id="{DFAAD7F7-BE58-4287-89E2-509CB119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595813"/>
            <a:ext cx="8316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kritičnom preseku koji se određuje prema uslovima rada i sigurnosti cevovoda;</a:t>
            </a:r>
            <a:endParaRPr lang="en-US" altLang="en-US" b="1"/>
          </a:p>
        </p:txBody>
      </p:sp>
      <p:pic>
        <p:nvPicPr>
          <p:cNvPr id="210966" name="Picture 22" descr="BD14868_">
            <a:extLst>
              <a:ext uri="{FF2B5EF4-FFF2-40B4-BE49-F238E27FC236}">
                <a16:creationId xmlns:a16="http://schemas.microsoft.com/office/drawing/2014/main" id="{877A7566-65BA-4C1E-A7B7-1BDF630C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689475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67" name="Text Box 23">
            <a:extLst>
              <a:ext uri="{FF2B5EF4-FFF2-40B4-BE49-F238E27FC236}">
                <a16:creationId xmlns:a16="http://schemas.microsoft.com/office/drawing/2014/main" id="{B6F584A9-5928-4096-91AE-BD60DCAF1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5008563"/>
            <a:ext cx="8316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kritičnoj brzini pri kojoj može doći do hidrauličkog udara ili habanja cevovoda usled kretanja teških delića koje nosi tečnost. </a:t>
            </a:r>
            <a:endParaRPr lang="en-US" altLang="en-US" b="1"/>
          </a:p>
        </p:txBody>
      </p:sp>
      <p:pic>
        <p:nvPicPr>
          <p:cNvPr id="210968" name="Picture 24" descr="BD14868_">
            <a:extLst>
              <a:ext uri="{FF2B5EF4-FFF2-40B4-BE49-F238E27FC236}">
                <a16:creationId xmlns:a16="http://schemas.microsoft.com/office/drawing/2014/main" id="{66A2885F-8A27-4FED-ABEB-38C61D5D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102225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CAFA40-8D6E-4FE7-8817-B6BC03D2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3" grpId="0"/>
      <p:bldP spid="210955" grpId="0"/>
      <p:bldP spid="210957" grpId="0"/>
      <p:bldP spid="210963" grpId="0"/>
      <p:bldP spid="210965" grpId="0"/>
      <p:bldP spid="2109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79298C8C-6E28-4078-B360-F16D9C2C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E7094A-BE7F-499C-8BDD-4EABF510D9D1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25604" name="WordArt 2">
            <a:extLst>
              <a:ext uri="{FF2B5EF4-FFF2-40B4-BE49-F238E27FC236}">
                <a16:creationId xmlns:a16="http://schemas.microsoft.com/office/drawing/2014/main" id="{BA8AC5F1-F98E-409F-BEB1-CF3E5916CE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2863" y="765175"/>
            <a:ext cx="6516687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PRORAČUN CEVOVODA</a:t>
            </a:r>
          </a:p>
        </p:txBody>
      </p:sp>
      <p:sp>
        <p:nvSpPr>
          <p:cNvPr id="25605" name="Line 3">
            <a:extLst>
              <a:ext uri="{FF2B5EF4-FFF2-40B4-BE49-F238E27FC236}">
                <a16:creationId xmlns:a16="http://schemas.microsoft.com/office/drawing/2014/main" id="{F36A4229-4945-4003-8740-58BD88801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5">
            <a:extLst>
              <a:ext uri="{FF2B5EF4-FFF2-40B4-BE49-F238E27FC236}">
                <a16:creationId xmlns:a16="http://schemas.microsoft.com/office/drawing/2014/main" id="{456EE6D3-E45B-4F66-BA65-5F7FCE672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5608" name="Line 6">
            <a:extLst>
              <a:ext uri="{FF2B5EF4-FFF2-40B4-BE49-F238E27FC236}">
                <a16:creationId xmlns:a16="http://schemas.microsoft.com/office/drawing/2014/main" id="{E691E4AA-4CC2-4C5C-91C6-494DB5B3C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Text Box 7">
            <a:extLst>
              <a:ext uri="{FF2B5EF4-FFF2-40B4-BE49-F238E27FC236}">
                <a16:creationId xmlns:a16="http://schemas.microsoft.com/office/drawing/2014/main" id="{109F0EDC-77D5-4B51-8162-D7F3D67BE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57338"/>
            <a:ext cx="85471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400" b="1"/>
              <a:t>JEDNOSTAVAN CEVOVOD </a:t>
            </a:r>
            <a:r>
              <a:rPr lang="sr-Latn-RS" altLang="en-US" sz="1400" b="1"/>
              <a:t>predstavlja</a:t>
            </a:r>
            <a:r>
              <a:rPr lang="en-US" altLang="en-US" sz="1400" b="1"/>
              <a:t> sklop podu</a:t>
            </a:r>
            <a:r>
              <a:rPr lang="sr-Latn-CS" altLang="en-US" sz="1400" b="1"/>
              <a:t>ž</a:t>
            </a:r>
            <a:r>
              <a:rPr lang="en-US" altLang="en-US" sz="1400" b="1"/>
              <a:t>no</a:t>
            </a:r>
            <a:r>
              <a:rPr lang="sr-Latn-CS" altLang="en-US" sz="1400" b="1"/>
              <a:t> (redno)</a:t>
            </a:r>
            <a:r>
              <a:rPr lang="en-US" altLang="en-US" sz="1400" b="1"/>
              <a:t> postavljenih cevi ra</a:t>
            </a:r>
            <a:r>
              <a:rPr lang="sr-Latn-CS" altLang="en-US" sz="1400" b="1"/>
              <a:t>z</a:t>
            </a:r>
            <a:r>
              <a:rPr lang="en-US" altLang="en-US" sz="1400" b="1"/>
              <a:t>li</a:t>
            </a:r>
            <a:r>
              <a:rPr lang="sr-Latn-CS" altLang="en-US" sz="1400" b="1"/>
              <a:t>č</a:t>
            </a:r>
            <a:r>
              <a:rPr lang="en-US" altLang="en-US" sz="1400" b="1"/>
              <a:t>itih du</a:t>
            </a:r>
            <a:r>
              <a:rPr lang="sr-Latn-CS" altLang="en-US" sz="1400" b="1"/>
              <a:t>ž</a:t>
            </a:r>
            <a:r>
              <a:rPr lang="en-US" altLang="en-US" sz="1400" b="1"/>
              <a:t>ina </a:t>
            </a:r>
            <a:r>
              <a:rPr lang="sr-Latn-CS" altLang="en-US" sz="1400" b="1"/>
              <a:t>i</a:t>
            </a:r>
            <a:r>
              <a:rPr lang="en-US" altLang="en-US" sz="1400" b="1"/>
              <a:t> pre</a:t>
            </a:r>
            <a:r>
              <a:rPr lang="sr-Latn-CS" altLang="en-US" sz="1400" b="1"/>
              <a:t>č</a:t>
            </a:r>
            <a:r>
              <a:rPr lang="en-US" altLang="en-US" sz="1400" b="1"/>
              <a:t>nika kro</a:t>
            </a:r>
            <a:r>
              <a:rPr lang="sr-Latn-CS" altLang="en-US" sz="1400" b="1"/>
              <a:t>z </a:t>
            </a:r>
            <a:r>
              <a:rPr lang="en-US" altLang="en-US" sz="1400" b="1"/>
              <a:t>koji proti</a:t>
            </a:r>
            <a:r>
              <a:rPr lang="sr-Latn-CS" altLang="en-US" sz="1400" b="1"/>
              <a:t>č</a:t>
            </a:r>
            <a:r>
              <a:rPr lang="en-US" altLang="en-US" sz="1400" b="1"/>
              <a:t>e ista koli</a:t>
            </a:r>
            <a:r>
              <a:rPr lang="sr-Latn-CS" altLang="en-US" sz="1400" b="1"/>
              <a:t>č</a:t>
            </a:r>
            <a:r>
              <a:rPr lang="en-US" altLang="en-US" sz="1400" b="1"/>
              <a:t>ina fluida (ista zapremina)</a:t>
            </a:r>
            <a:r>
              <a:rPr lang="sr-Latn-RS" altLang="en-US" sz="1400" b="1"/>
              <a:t>, dakle cevovod kod koga postoji samo jedan glavni pravac strujanja</a:t>
            </a:r>
            <a:r>
              <a:rPr lang="sr-Latn-CS" altLang="en-US" sz="1400" b="1"/>
              <a:t>. Između dva karakteristična preseka 1-1 i 2-2 važi Bernulijeva jednačina za realnu tečnost</a:t>
            </a:r>
            <a:r>
              <a:rPr lang="sr-Latn-CS" altLang="en-US" b="1"/>
              <a:t>:</a:t>
            </a:r>
            <a:endParaRPr lang="en-US" altLang="en-US" b="1"/>
          </a:p>
        </p:txBody>
      </p:sp>
      <p:pic>
        <p:nvPicPr>
          <p:cNvPr id="208904" name="Picture 8" descr="BD10263_">
            <a:extLst>
              <a:ext uri="{FF2B5EF4-FFF2-40B4-BE49-F238E27FC236}">
                <a16:creationId xmlns:a16="http://schemas.microsoft.com/office/drawing/2014/main" id="{598C7342-2FD3-47DA-BB39-FEA711EB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63988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46">
            <a:extLst>
              <a:ext uri="{FF2B5EF4-FFF2-40B4-BE49-F238E27FC236}">
                <a16:creationId xmlns:a16="http://schemas.microsoft.com/office/drawing/2014/main" id="{62DF1A75-4ED0-4BCA-A84A-DDB65E86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465388"/>
            <a:ext cx="415131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3">
            <a:extLst>
              <a:ext uri="{FF2B5EF4-FFF2-40B4-BE49-F238E27FC236}">
                <a16:creationId xmlns:a16="http://schemas.microsoft.com/office/drawing/2014/main" id="{22F9DE74-2412-40A4-82C0-71A2DAA804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7788" y="5300663"/>
            <a:ext cx="995362" cy="379412"/>
            <a:chOff x="1791" y="2815"/>
            <a:chExt cx="720" cy="274"/>
          </a:xfrm>
        </p:grpSpPr>
        <p:sp>
          <p:nvSpPr>
            <p:cNvPr id="25648" name="AutoShape 82">
              <a:extLst>
                <a:ext uri="{FF2B5EF4-FFF2-40B4-BE49-F238E27FC236}">
                  <a16:creationId xmlns:a16="http://schemas.microsoft.com/office/drawing/2014/main" id="{15F2EEE7-0CFF-49E2-AD8D-DD6ABF890D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1" y="2840"/>
              <a:ext cx="72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Rectangle 84">
              <a:extLst>
                <a:ext uri="{FF2B5EF4-FFF2-40B4-BE49-F238E27FC236}">
                  <a16:creationId xmlns:a16="http://schemas.microsoft.com/office/drawing/2014/main" id="{2797E2C9-AB62-4B43-8642-4CBA762EB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955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25650" name="Rectangle 85">
              <a:extLst>
                <a:ext uri="{FF2B5EF4-FFF2-40B4-BE49-F238E27FC236}">
                  <a16:creationId xmlns:a16="http://schemas.microsoft.com/office/drawing/2014/main" id="{392AB09E-F04E-4BB0-83F4-3F4B8615A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955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25651" name="Rectangle 86">
              <a:extLst>
                <a:ext uri="{FF2B5EF4-FFF2-40B4-BE49-F238E27FC236}">
                  <a16:creationId xmlns:a16="http://schemas.microsoft.com/office/drawing/2014/main" id="{22439F49-28A9-4E1F-BDDC-4DDCE99BC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283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/>
            </a:p>
          </p:txBody>
        </p:sp>
        <p:sp>
          <p:nvSpPr>
            <p:cNvPr id="25652" name="Rectangle 87">
              <a:extLst>
                <a:ext uri="{FF2B5EF4-FFF2-40B4-BE49-F238E27FC236}">
                  <a16:creationId xmlns:a16="http://schemas.microsoft.com/office/drawing/2014/main" id="{41C00D34-836D-4215-A62C-8AD3FB6F9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283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/>
            </a:p>
          </p:txBody>
        </p:sp>
        <p:sp>
          <p:nvSpPr>
            <p:cNvPr id="25653" name="Rectangle 88">
              <a:extLst>
                <a:ext uri="{FF2B5EF4-FFF2-40B4-BE49-F238E27FC236}">
                  <a16:creationId xmlns:a16="http://schemas.microsoft.com/office/drawing/2014/main" id="{3CBFFCA0-301D-41C0-AE6A-DAC9EDE46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281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3" name="Group 91">
            <a:extLst>
              <a:ext uri="{FF2B5EF4-FFF2-40B4-BE49-F238E27FC236}">
                <a16:creationId xmlns:a16="http://schemas.microsoft.com/office/drawing/2014/main" id="{FE21A66A-355B-48C2-A559-6A34740328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56313" y="3392488"/>
            <a:ext cx="1962150" cy="395287"/>
            <a:chOff x="2151" y="2005"/>
            <a:chExt cx="1458" cy="293"/>
          </a:xfrm>
        </p:grpSpPr>
        <p:sp>
          <p:nvSpPr>
            <p:cNvPr id="25634" name="AutoShape 90">
              <a:extLst>
                <a:ext uri="{FF2B5EF4-FFF2-40B4-BE49-F238E27FC236}">
                  <a16:creationId xmlns:a16="http://schemas.microsoft.com/office/drawing/2014/main" id="{32C9C04E-1AED-4F4C-BAC5-66026647DA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51" y="2030"/>
              <a:ext cx="145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Rectangle 92">
              <a:extLst>
                <a:ext uri="{FF2B5EF4-FFF2-40B4-BE49-F238E27FC236}">
                  <a16:creationId xmlns:a16="http://schemas.microsoft.com/office/drawing/2014/main" id="{B59D97C4-0021-4076-9A30-AFC3A41D6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202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/>
            </a:p>
          </p:txBody>
        </p:sp>
        <p:sp>
          <p:nvSpPr>
            <p:cNvPr id="25636" name="Rectangle 93">
              <a:extLst>
                <a:ext uri="{FF2B5EF4-FFF2-40B4-BE49-F238E27FC236}">
                  <a16:creationId xmlns:a16="http://schemas.microsoft.com/office/drawing/2014/main" id="{30E9BA1C-837B-4FAF-B75B-AD621EB63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2202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25637" name="Rectangle 94">
              <a:extLst>
                <a:ext uri="{FF2B5EF4-FFF2-40B4-BE49-F238E27FC236}">
                  <a16:creationId xmlns:a16="http://schemas.microsoft.com/office/drawing/2014/main" id="{CA349160-1FB4-4859-9ADE-3C839718F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214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5638" name="Rectangle 95">
              <a:extLst>
                <a:ext uri="{FF2B5EF4-FFF2-40B4-BE49-F238E27FC236}">
                  <a16:creationId xmlns:a16="http://schemas.microsoft.com/office/drawing/2014/main" id="{B0839446-42AA-4D50-8D17-60662FDC2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214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4" name="Rectangle 96">
              <a:extLst>
                <a:ext uri="{FF2B5EF4-FFF2-40B4-BE49-F238E27FC236}">
                  <a16:creationId xmlns:a16="http://schemas.microsoft.com/office/drawing/2014/main" id="{C499A002-D2A8-43CC-B5F4-944AE1A83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14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5640" name="Rectangle 97">
              <a:extLst>
                <a:ext uri="{FF2B5EF4-FFF2-40B4-BE49-F238E27FC236}">
                  <a16:creationId xmlns:a16="http://schemas.microsoft.com/office/drawing/2014/main" id="{FEC6BE51-E433-44CD-B449-22FE1160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" y="2024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25641" name="Rectangle 98">
              <a:extLst>
                <a:ext uri="{FF2B5EF4-FFF2-40B4-BE49-F238E27FC236}">
                  <a16:creationId xmlns:a16="http://schemas.microsoft.com/office/drawing/2014/main" id="{BB034C7D-6BA2-492E-9BBA-8406D4A11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024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25642" name="Rectangle 99">
              <a:extLst>
                <a:ext uri="{FF2B5EF4-FFF2-40B4-BE49-F238E27FC236}">
                  <a16:creationId xmlns:a16="http://schemas.microsoft.com/office/drawing/2014/main" id="{9625E98D-E4CF-4EB3-A361-2C37CDBAA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024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25643" name="Rectangle 100">
              <a:extLst>
                <a:ext uri="{FF2B5EF4-FFF2-40B4-BE49-F238E27FC236}">
                  <a16:creationId xmlns:a16="http://schemas.microsoft.com/office/drawing/2014/main" id="{174DAF6B-8EE1-42C8-B753-05C399C13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0" y="200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5644" name="Rectangle 101">
              <a:extLst>
                <a:ext uri="{FF2B5EF4-FFF2-40B4-BE49-F238E27FC236}">
                  <a16:creationId xmlns:a16="http://schemas.microsoft.com/office/drawing/2014/main" id="{9D331181-549E-4CFD-9565-3F797DF91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05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5645" name="Rectangle 102">
              <a:extLst>
                <a:ext uri="{FF2B5EF4-FFF2-40B4-BE49-F238E27FC236}">
                  <a16:creationId xmlns:a16="http://schemas.microsoft.com/office/drawing/2014/main" id="{7B9AD669-58A2-4F6D-A5AB-E8579CEA3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" y="2133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25646" name="Rectangle 103">
              <a:extLst>
                <a:ext uri="{FF2B5EF4-FFF2-40B4-BE49-F238E27FC236}">
                  <a16:creationId xmlns:a16="http://schemas.microsoft.com/office/drawing/2014/main" id="{10EB333B-8870-44AF-B73A-9FD1E0120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214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25647" name="Rectangle 104">
              <a:extLst>
                <a:ext uri="{FF2B5EF4-FFF2-40B4-BE49-F238E27FC236}">
                  <a16:creationId xmlns:a16="http://schemas.microsoft.com/office/drawing/2014/main" id="{8C3FDABF-5297-4F6E-A209-5A055B1EA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" y="214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</p:grpSp>
      <p:pic>
        <p:nvPicPr>
          <p:cNvPr id="25639" name="Picture 39">
            <a:extLst>
              <a:ext uri="{FF2B5EF4-FFF2-40B4-BE49-F238E27FC236}">
                <a16:creationId xmlns:a16="http://schemas.microsoft.com/office/drawing/2014/main" id="{98D2EAF5-1229-470C-BE0A-9E465A45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241550"/>
            <a:ext cx="3208337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7A2AAC-1DBA-43C8-ACAA-C350B22EC7EB}"/>
              </a:ext>
            </a:extLst>
          </p:cNvPr>
          <p:cNvCxnSpPr/>
          <p:nvPr/>
        </p:nvCxnSpPr>
        <p:spPr>
          <a:xfrm>
            <a:off x="79375" y="4292600"/>
            <a:ext cx="40894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3620AF-DAA3-4090-95FF-C70EC0A2C834}"/>
              </a:ext>
            </a:extLst>
          </p:cNvPr>
          <p:cNvCxnSpPr/>
          <p:nvPr/>
        </p:nvCxnSpPr>
        <p:spPr>
          <a:xfrm>
            <a:off x="242888" y="3159125"/>
            <a:ext cx="0" cy="1133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71F619B-EF81-44F7-AA4A-318CFBF8D5D8}"/>
              </a:ext>
            </a:extLst>
          </p:cNvPr>
          <p:cNvCxnSpPr/>
          <p:nvPr/>
        </p:nvCxnSpPr>
        <p:spPr>
          <a:xfrm>
            <a:off x="4041775" y="3159125"/>
            <a:ext cx="0" cy="1133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Text Box 7">
            <a:extLst>
              <a:ext uri="{FF2B5EF4-FFF2-40B4-BE49-F238E27FC236}">
                <a16:creationId xmlns:a16="http://schemas.microsoft.com/office/drawing/2014/main" id="{70E5317B-FCE7-4BC2-B386-411F618D8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3725863"/>
            <a:ext cx="488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Z</a:t>
            </a:r>
            <a:r>
              <a:rPr lang="sr-Latn-RS" altLang="en-US" sz="1200" b="1" baseline="-25000"/>
              <a:t>1</a:t>
            </a:r>
            <a:endParaRPr lang="en-US" altLang="en-US" sz="1200" b="1"/>
          </a:p>
        </p:txBody>
      </p:sp>
      <p:sp>
        <p:nvSpPr>
          <p:cNvPr id="25619" name="Text Box 7">
            <a:extLst>
              <a:ext uri="{FF2B5EF4-FFF2-40B4-BE49-F238E27FC236}">
                <a16:creationId xmlns:a16="http://schemas.microsoft.com/office/drawing/2014/main" id="{37D667A4-8FDE-4148-8F58-3B2628E8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3625850"/>
            <a:ext cx="48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Z</a:t>
            </a:r>
            <a:r>
              <a:rPr lang="sr-Latn-RS" altLang="en-US" sz="1200" b="1" baseline="-25000"/>
              <a:t>2</a:t>
            </a:r>
            <a:endParaRPr lang="en-US" altLang="en-US" sz="1200" b="1"/>
          </a:p>
        </p:txBody>
      </p:sp>
      <p:sp>
        <p:nvSpPr>
          <p:cNvPr id="25620" name="Rectangle 41">
            <a:extLst>
              <a:ext uri="{FF2B5EF4-FFF2-40B4-BE49-F238E27FC236}">
                <a16:creationId xmlns:a16="http://schemas.microsoft.com/office/drawing/2014/main" id="{2D1009B8-1DF8-404A-AB64-7FF165B67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C127FA2-6653-40B9-BF6B-0268613AF7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6713" y="3951288"/>
          <a:ext cx="22748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600" imgH="457200" progId="Equation.3">
                  <p:embed/>
                </p:oleObj>
              </mc:Choice>
              <mc:Fallback>
                <p:oleObj name="Equation" r:id="rId6" imgW="1752600" imgH="4572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C127FA2-6653-40B9-BF6B-0268613AF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951288"/>
                        <a:ext cx="227488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7">
            <a:extLst>
              <a:ext uri="{FF2B5EF4-FFF2-40B4-BE49-F238E27FC236}">
                <a16:creationId xmlns:a16="http://schemas.microsoft.com/office/drawing/2014/main" id="{57D4894A-5B4B-41C9-8734-A3EABF1F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2960688"/>
            <a:ext cx="435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400" b="1"/>
              <a:t>gde h</a:t>
            </a:r>
            <a:r>
              <a:rPr lang="sr-Latn-RS" altLang="en-US" sz="1400" b="1" baseline="-25000"/>
              <a:t>m1-2</a:t>
            </a:r>
            <a:r>
              <a:rPr lang="sr-Latn-RS" altLang="en-US" sz="1400" b="1"/>
              <a:t> predstavlja ukupne gubitke između  datih preseka 1-1 i 2-2:</a:t>
            </a:r>
            <a:endParaRPr lang="en-US" altLang="en-US" sz="1400" b="1" baseline="-25000"/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C711B337-EB4F-4819-B293-4FA8F4220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3752850"/>
            <a:ext cx="3633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400" b="1"/>
              <a:t>pri čemu je:</a:t>
            </a:r>
            <a:endParaRPr lang="en-US" altLang="en-US" sz="1400" b="1" baseline="-25000"/>
          </a:p>
        </p:txBody>
      </p:sp>
      <p:sp>
        <p:nvSpPr>
          <p:cNvPr id="25624" name="Rectangle 44">
            <a:extLst>
              <a:ext uri="{FF2B5EF4-FFF2-40B4-BE49-F238E27FC236}">
                <a16:creationId xmlns:a16="http://schemas.microsoft.com/office/drawing/2014/main" id="{72BDB921-A77F-4C65-B505-D18469F68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AB961C5-BB4E-40D9-A29C-22A0E7D51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7513" y="3956050"/>
          <a:ext cx="23098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700" imgH="457200" progId="Equation.3">
                  <p:embed/>
                </p:oleObj>
              </mc:Choice>
              <mc:Fallback>
                <p:oleObj name="Equation" r:id="rId8" imgW="1790700" imgH="4572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AB961C5-BB4E-40D9-A29C-22A0E7D51D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513" y="3956050"/>
                        <a:ext cx="2309812" cy="588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>
            <a:extLst>
              <a:ext uri="{FF2B5EF4-FFF2-40B4-BE49-F238E27FC236}">
                <a16:creationId xmlns:a16="http://schemas.microsoft.com/office/drawing/2014/main" id="{A2E52962-FA1F-40C3-976E-BA8FBF25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4113213"/>
            <a:ext cx="48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i</a:t>
            </a:r>
            <a:endParaRPr lang="en-US" altLang="en-US" sz="1200" b="1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04709B8-39C4-4BDF-B451-DA993620FE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163" y="4473575"/>
          <a:ext cx="4349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431613" progId="Equation.3">
                  <p:embed/>
                </p:oleObj>
              </mc:Choice>
              <mc:Fallback>
                <p:oleObj name="Equation" r:id="rId10" imgW="368140" imgH="431613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04709B8-39C4-4BDF-B451-DA993620FE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4473575"/>
                        <a:ext cx="4349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3DB7BC8-84F3-4CCF-BB8E-043ED3E70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9863" y="4508500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444307" progId="Equation.3">
                  <p:embed/>
                </p:oleObj>
              </mc:Choice>
              <mc:Fallback>
                <p:oleObj name="Equation" r:id="rId12" imgW="380835" imgH="444307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3DB7BC8-84F3-4CCF-BB8E-043ED3E70B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4508500"/>
                        <a:ext cx="38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7">
            <a:extLst>
              <a:ext uri="{FF2B5EF4-FFF2-40B4-BE49-F238E27FC236}">
                <a16:creationId xmlns:a16="http://schemas.microsoft.com/office/drawing/2014/main" id="{4ABF0303-550A-46AB-B7C6-424E0D047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616450"/>
            <a:ext cx="488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i</a:t>
            </a:r>
            <a:endParaRPr lang="en-US" altLang="en-US" sz="1200" b="1"/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9BDC8966-3DC9-455A-AA2C-459E1148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4581525"/>
            <a:ext cx="7065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400" b="1"/>
              <a:t>su sume svih lokalnih otpora na delu cevovoda A odnosno B.</a:t>
            </a:r>
            <a:endParaRPr lang="en-US" altLang="en-US" sz="1400" b="1" baseline="-25000"/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A1D4F45B-642B-42C2-87B0-21741B79C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941888"/>
            <a:ext cx="8626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400" b="1"/>
              <a:t>Kod prostih cevovoda, sa promenljivim prečnicima osim Bernulijeve jednačine za realnu tečnost važi i jednačina kontinuiteta: </a:t>
            </a:r>
            <a:endParaRPr lang="en-US" altLang="en-US" sz="1400" b="1" baseline="-25000"/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76F6BFAC-E139-43FB-AEB5-8BBB6356C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313" y="5348288"/>
            <a:ext cx="1195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= const.</a:t>
            </a:r>
            <a:endParaRPr lang="en-US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5A08FDE8-8E49-4E23-A053-6C4E722B1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749925"/>
            <a:ext cx="862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400" b="1"/>
              <a:t>Bernulijeva jednačina i jednačina kontinuiteta čine sistem jednačina iz koga se dobijaju nepoznate veličine: brzine, protoci, koeficijenti lokalnih otpora itd.</a:t>
            </a:r>
            <a:endParaRPr lang="en-US" altLang="en-US" sz="1400" b="1" baseline="-25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DBB02-2CC4-4475-BBC3-259B6E94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975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475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82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325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675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3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875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autoUpdateAnimBg="0"/>
      <p:bldP spid="52" grpId="0" autoUpdateAnimBg="0"/>
      <p:bldP spid="53" grpId="0" autoUpdateAnimBg="0"/>
      <p:bldP spid="59" grpId="0" autoUpdateAnimBg="0"/>
      <p:bldP spid="62" grpId="0" autoUpdateAnimBg="0"/>
      <p:bldP spid="63" grpId="0" autoUpdateAnimBg="0"/>
      <p:bldP spid="64" grpId="0" autoUpdateAnimBg="0"/>
      <p:bldP spid="67" grpId="0" autoUpdateAnimBg="0"/>
      <p:bldP spid="6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6233C2D7-5F23-4542-A58F-2C56458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716DD9-81AE-41C7-9AB1-25A754431E73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26628" name="WordArt 2">
            <a:extLst>
              <a:ext uri="{FF2B5EF4-FFF2-40B4-BE49-F238E27FC236}">
                <a16:creationId xmlns:a16="http://schemas.microsoft.com/office/drawing/2014/main" id="{3FC9829A-0525-4675-85C5-DF549721D5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2863" y="765175"/>
            <a:ext cx="6516687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PRORAČUN CEVOVODA</a:t>
            </a:r>
          </a:p>
        </p:txBody>
      </p:sp>
      <p:sp>
        <p:nvSpPr>
          <p:cNvPr id="26629" name="Line 3">
            <a:extLst>
              <a:ext uri="{FF2B5EF4-FFF2-40B4-BE49-F238E27FC236}">
                <a16:creationId xmlns:a16="http://schemas.microsoft.com/office/drawing/2014/main" id="{E567EF90-53E9-46D5-BC54-A050BE98C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BDC6EE2B-D90B-439A-B7EE-82328E6B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6632" name="Line 6">
            <a:extLst>
              <a:ext uri="{FF2B5EF4-FFF2-40B4-BE49-F238E27FC236}">
                <a16:creationId xmlns:a16="http://schemas.microsoft.com/office/drawing/2014/main" id="{66E890EE-0363-4DAC-B418-4F7D10CA7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60" name="Text Box 40">
            <a:extLst>
              <a:ext uri="{FF2B5EF4-FFF2-40B4-BE49-F238E27FC236}">
                <a16:creationId xmlns:a16="http://schemas.microsoft.com/office/drawing/2014/main" id="{DDCE7A7A-072F-480C-8FE0-A0E427477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84313"/>
            <a:ext cx="85471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/>
              <a:t>SLOŽEN</a:t>
            </a:r>
            <a:r>
              <a:rPr lang="en-US" altLang="en-US" sz="1400" b="1"/>
              <a:t> CEVOVOD </a:t>
            </a:r>
            <a:r>
              <a:rPr lang="sr-Latn-RS" altLang="en-US" sz="1400" b="1"/>
              <a:t>predstavlja cevovod kod koga postoji bar jedno mesto gde se cevovod grana. U pitanju je razgranati </a:t>
            </a:r>
            <a:r>
              <a:rPr lang="en-US" altLang="en-US" sz="1400" b="1"/>
              <a:t>sklop cevi ra</a:t>
            </a:r>
            <a:r>
              <a:rPr lang="sr-Latn-CS" altLang="en-US" sz="1400" b="1"/>
              <a:t>z</a:t>
            </a:r>
            <a:r>
              <a:rPr lang="en-US" altLang="en-US" sz="1400" b="1"/>
              <a:t>li</a:t>
            </a:r>
            <a:r>
              <a:rPr lang="sr-Latn-CS" altLang="en-US" sz="1400" b="1"/>
              <a:t>č</a:t>
            </a:r>
            <a:r>
              <a:rPr lang="en-US" altLang="en-US" sz="1400" b="1"/>
              <a:t>itih du</a:t>
            </a:r>
            <a:r>
              <a:rPr lang="sr-Latn-CS" altLang="en-US" sz="1400" b="1"/>
              <a:t>ž</a:t>
            </a:r>
            <a:r>
              <a:rPr lang="en-US" altLang="en-US" sz="1400" b="1"/>
              <a:t>ina </a:t>
            </a:r>
            <a:r>
              <a:rPr lang="sr-Latn-CS" altLang="en-US" sz="1400" b="1"/>
              <a:t>i</a:t>
            </a:r>
            <a:r>
              <a:rPr lang="en-US" altLang="en-US" sz="1400" b="1"/>
              <a:t> pre</a:t>
            </a:r>
            <a:r>
              <a:rPr lang="sr-Latn-CS" altLang="en-US" sz="1400" b="1"/>
              <a:t>č</a:t>
            </a:r>
            <a:r>
              <a:rPr lang="en-US" altLang="en-US" sz="1400" b="1"/>
              <a:t>nika kro</a:t>
            </a:r>
            <a:r>
              <a:rPr lang="sr-Latn-CS" altLang="en-US" sz="1400" b="1"/>
              <a:t>z </a:t>
            </a:r>
            <a:r>
              <a:rPr lang="en-US" altLang="en-US" sz="1400" b="1"/>
              <a:t>koji proti</a:t>
            </a:r>
            <a:r>
              <a:rPr lang="sr-Latn-CS" altLang="en-US" sz="1400" b="1"/>
              <a:t>ču</a:t>
            </a:r>
            <a:r>
              <a:rPr lang="en-US" altLang="en-US" sz="1400" b="1"/>
              <a:t> </a:t>
            </a:r>
            <a:r>
              <a:rPr lang="sr-Latn-CS" altLang="en-US" sz="1400" b="1"/>
              <a:t>različiti protoci, dakle cevovod kod koga postoji više glavnih pravaca strujanja. Složeni cevovodi mogu biti </a:t>
            </a:r>
            <a:r>
              <a:rPr lang="sr-Latn-CS" altLang="en-US" sz="1400" b="1">
                <a:solidFill>
                  <a:srgbClr val="FF0000"/>
                </a:solidFill>
              </a:rPr>
              <a:t>razgranati </a:t>
            </a:r>
            <a:r>
              <a:rPr lang="sr-Latn-CS" altLang="en-US" sz="1400" b="1"/>
              <a:t>i sa </a:t>
            </a:r>
            <a:r>
              <a:rPr lang="sr-Latn-CS" altLang="en-US" sz="1400" b="1">
                <a:solidFill>
                  <a:srgbClr val="FF0000"/>
                </a:solidFill>
              </a:rPr>
              <a:t>paralelnim granama</a:t>
            </a:r>
            <a:r>
              <a:rPr lang="sr-Latn-CS" altLang="en-US" sz="1400" b="1"/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sr-Latn-CS" altLang="en-US" sz="1400" b="1"/>
              <a:t>U slučaju </a:t>
            </a:r>
            <a:r>
              <a:rPr lang="sr-Latn-CS" altLang="en-US" sz="1400" b="1">
                <a:solidFill>
                  <a:srgbClr val="FF0000"/>
                </a:solidFill>
              </a:rPr>
              <a:t>razgranatog cevovoda</a:t>
            </a:r>
            <a:r>
              <a:rPr lang="sr-Latn-CS" altLang="en-US" sz="1400" b="1"/>
              <a:t>, za slučaj sa slike mogu se pisati dve Bernulijeve jednačine za realnu tečnost između preseka 0-0 i 1-1 i preseka 0-0 i 2-2:</a:t>
            </a:r>
            <a:endParaRPr lang="en-US" altLang="en-US" sz="1400" b="1"/>
          </a:p>
        </p:txBody>
      </p:sp>
      <p:pic>
        <p:nvPicPr>
          <p:cNvPr id="209961" name="Picture 41" descr="BD10263_">
            <a:extLst>
              <a:ext uri="{FF2B5EF4-FFF2-40B4-BE49-F238E27FC236}">
                <a16:creationId xmlns:a16="http://schemas.microsoft.com/office/drawing/2014/main" id="{7E4C6CBB-BAF4-4D0F-A071-8DB48FE3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56686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86">
            <a:extLst>
              <a:ext uri="{FF2B5EF4-FFF2-40B4-BE49-F238E27FC236}">
                <a16:creationId xmlns:a16="http://schemas.microsoft.com/office/drawing/2014/main" id="{4D79471D-FFEC-4863-AAC3-D3F8CEA7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087688"/>
            <a:ext cx="2049462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6" name="Rectangle 88">
            <a:extLst>
              <a:ext uri="{FF2B5EF4-FFF2-40B4-BE49-F238E27FC236}">
                <a16:creationId xmlns:a16="http://schemas.microsoft.com/office/drawing/2014/main" id="{900C6601-F76D-4C52-A641-47358425C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37" name="Object 6">
            <a:extLst>
              <a:ext uri="{FF2B5EF4-FFF2-40B4-BE49-F238E27FC236}">
                <a16:creationId xmlns:a16="http://schemas.microsoft.com/office/drawing/2014/main" id="{4CED6F4F-0339-4AE5-B5E1-A408EB02F7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3049588"/>
          <a:ext cx="25701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444500" progId="Equation.3">
                  <p:embed/>
                </p:oleObj>
              </mc:Choice>
              <mc:Fallback>
                <p:oleObj name="Equation" r:id="rId5" imgW="2133600" imgH="444500" progId="Equation.3">
                  <p:embed/>
                  <p:pic>
                    <p:nvPicPr>
                      <p:cNvPr id="26637" name="Object 6">
                        <a:extLst>
                          <a:ext uri="{FF2B5EF4-FFF2-40B4-BE49-F238E27FC236}">
                            <a16:creationId xmlns:a16="http://schemas.microsoft.com/office/drawing/2014/main" id="{4CED6F4F-0339-4AE5-B5E1-A408EB02F7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049588"/>
                        <a:ext cx="2570162" cy="539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90">
            <a:extLst>
              <a:ext uri="{FF2B5EF4-FFF2-40B4-BE49-F238E27FC236}">
                <a16:creationId xmlns:a16="http://schemas.microsoft.com/office/drawing/2014/main" id="{4CB5CFA0-4A14-43D0-B2B1-12B1782EE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39" name="Object 8">
            <a:extLst>
              <a:ext uri="{FF2B5EF4-FFF2-40B4-BE49-F238E27FC236}">
                <a16:creationId xmlns:a16="http://schemas.microsoft.com/office/drawing/2014/main" id="{2862BBD8-AE4F-44AF-BC08-0D7117DBB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3119438"/>
          <a:ext cx="3952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446" imgH="431613" progId="Equation.3">
                  <p:embed/>
                </p:oleObj>
              </mc:Choice>
              <mc:Fallback>
                <p:oleObj name="Equation" r:id="rId7" imgW="355446" imgH="431613" progId="Equation.3">
                  <p:embed/>
                  <p:pic>
                    <p:nvPicPr>
                      <p:cNvPr id="26639" name="Object 8">
                        <a:extLst>
                          <a:ext uri="{FF2B5EF4-FFF2-40B4-BE49-F238E27FC236}">
                            <a16:creationId xmlns:a16="http://schemas.microsoft.com/office/drawing/2014/main" id="{2862BBD8-AE4F-44AF-BC08-0D7117DBB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3119438"/>
                        <a:ext cx="395288" cy="488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88">
            <a:extLst>
              <a:ext uri="{FF2B5EF4-FFF2-40B4-BE49-F238E27FC236}">
                <a16:creationId xmlns:a16="http://schemas.microsoft.com/office/drawing/2014/main" id="{A533704F-C028-42EF-A6F2-1F2355D79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300" y="3048000"/>
          <a:ext cx="26177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71700" imgH="444500" progId="Equation.3">
                  <p:embed/>
                </p:oleObj>
              </mc:Choice>
              <mc:Fallback>
                <p:oleObj name="Equation" r:id="rId9" imgW="2171700" imgH="444500" progId="Equation.3">
                  <p:embed/>
                  <p:pic>
                    <p:nvPicPr>
                      <p:cNvPr id="26640" name="Object 88">
                        <a:extLst>
                          <a:ext uri="{FF2B5EF4-FFF2-40B4-BE49-F238E27FC236}">
                            <a16:creationId xmlns:a16="http://schemas.microsoft.com/office/drawing/2014/main" id="{A533704F-C028-42EF-A6F2-1F2355D791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3048000"/>
                        <a:ext cx="2617788" cy="539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89">
            <a:extLst>
              <a:ext uri="{FF2B5EF4-FFF2-40B4-BE49-F238E27FC236}">
                <a16:creationId xmlns:a16="http://schemas.microsoft.com/office/drawing/2014/main" id="{8061987D-6677-47F9-8568-9BFDF417E0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5650" y="3119438"/>
          <a:ext cx="39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446" imgH="431613" progId="Equation.3">
                  <p:embed/>
                </p:oleObj>
              </mc:Choice>
              <mc:Fallback>
                <p:oleObj name="Equation" r:id="rId11" imgW="355446" imgH="431613" progId="Equation.3">
                  <p:embed/>
                  <p:pic>
                    <p:nvPicPr>
                      <p:cNvPr id="26641" name="Object 89">
                        <a:extLst>
                          <a:ext uri="{FF2B5EF4-FFF2-40B4-BE49-F238E27FC236}">
                            <a16:creationId xmlns:a16="http://schemas.microsoft.com/office/drawing/2014/main" id="{8061987D-6677-47F9-8568-9BFDF417E0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3119438"/>
                        <a:ext cx="396875" cy="488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 Box 7">
            <a:extLst>
              <a:ext uri="{FF2B5EF4-FFF2-40B4-BE49-F238E27FC236}">
                <a16:creationId xmlns:a16="http://schemas.microsoft.com/office/drawing/2014/main" id="{69023B13-65A2-4340-A83B-9648FB9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175000"/>
            <a:ext cx="48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i</a:t>
            </a:r>
            <a:endParaRPr lang="en-US" altLang="en-US" sz="1200" b="1"/>
          </a:p>
        </p:txBody>
      </p:sp>
      <p:sp>
        <p:nvSpPr>
          <p:cNvPr id="92" name="Text Box 7">
            <a:extLst>
              <a:ext uri="{FF2B5EF4-FFF2-40B4-BE49-F238E27FC236}">
                <a16:creationId xmlns:a16="http://schemas.microsoft.com/office/drawing/2014/main" id="{DC49A94E-0CD3-4CB2-AC84-AFC8CD87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3627438"/>
            <a:ext cx="61563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400" b="1"/>
              <a:t>gde  su h</a:t>
            </a:r>
            <a:r>
              <a:rPr lang="sr-Latn-RS" altLang="en-US" sz="1400" b="1" baseline="-25000"/>
              <a:t>m0-1</a:t>
            </a:r>
            <a:r>
              <a:rPr lang="sr-Latn-RS" altLang="en-US" sz="1400" b="1"/>
              <a:t> i h</a:t>
            </a:r>
            <a:r>
              <a:rPr lang="sr-Latn-RS" altLang="en-US" sz="1400" b="1" baseline="-25000"/>
              <a:t>m0-2  </a:t>
            </a:r>
            <a:r>
              <a:rPr lang="sr-Latn-RS" altLang="en-US" sz="1400" b="1"/>
              <a:t>ukupni gubici između preseka 0-0 i 1-1 odnosno preseka 0-0 i 2-2:</a:t>
            </a:r>
            <a:endParaRPr lang="en-US" altLang="en-US" sz="1400" b="1" baseline="-25000"/>
          </a:p>
          <a:p>
            <a:pPr algn="just" eaLnBrk="1" hangingPunct="1">
              <a:spcBef>
                <a:spcPct val="50000"/>
              </a:spcBef>
            </a:pPr>
            <a:endParaRPr lang="en-US" altLang="en-US" sz="1400" b="1" baseline="-25000"/>
          </a:p>
        </p:txBody>
      </p:sp>
      <p:sp>
        <p:nvSpPr>
          <p:cNvPr id="26644" name="Rectangle 96">
            <a:extLst>
              <a:ext uri="{FF2B5EF4-FFF2-40B4-BE49-F238E27FC236}">
                <a16:creationId xmlns:a16="http://schemas.microsoft.com/office/drawing/2014/main" id="{32329FE9-DD5E-49EF-83A9-8CB53330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6645" name="Object 10">
            <a:extLst>
              <a:ext uri="{FF2B5EF4-FFF2-40B4-BE49-F238E27FC236}">
                <a16:creationId xmlns:a16="http://schemas.microsoft.com/office/drawing/2014/main" id="{DF4800A6-4E24-4ADE-814A-F9FC3CFCE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1013" y="3997325"/>
          <a:ext cx="38973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60700" imgH="457200" progId="Equation.3">
                  <p:embed/>
                </p:oleObj>
              </mc:Choice>
              <mc:Fallback>
                <p:oleObj name="Equation" r:id="rId13" imgW="3060700" imgH="457200" progId="Equation.3">
                  <p:embed/>
                  <p:pic>
                    <p:nvPicPr>
                      <p:cNvPr id="26645" name="Object 10">
                        <a:extLst>
                          <a:ext uri="{FF2B5EF4-FFF2-40B4-BE49-F238E27FC236}">
                            <a16:creationId xmlns:a16="http://schemas.microsoft.com/office/drawing/2014/main" id="{DF4800A6-4E24-4ADE-814A-F9FC3CFCE0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3997325"/>
                        <a:ext cx="3897312" cy="584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11">
            <a:extLst>
              <a:ext uri="{FF2B5EF4-FFF2-40B4-BE49-F238E27FC236}">
                <a16:creationId xmlns:a16="http://schemas.microsoft.com/office/drawing/2014/main" id="{4308755B-913E-4BE9-865D-197AA376AD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6563" y="4564063"/>
          <a:ext cx="3962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11500" imgH="457200" progId="Equation.3">
                  <p:embed/>
                </p:oleObj>
              </mc:Choice>
              <mc:Fallback>
                <p:oleObj name="Equation" r:id="rId15" imgW="3111500" imgH="457200" progId="Equation.3">
                  <p:embed/>
                  <p:pic>
                    <p:nvPicPr>
                      <p:cNvPr id="26646" name="Object 11">
                        <a:extLst>
                          <a:ext uri="{FF2B5EF4-FFF2-40B4-BE49-F238E27FC236}">
                            <a16:creationId xmlns:a16="http://schemas.microsoft.com/office/drawing/2014/main" id="{4308755B-913E-4BE9-865D-197AA376AD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4564063"/>
                        <a:ext cx="3962400" cy="584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 Box 7">
            <a:extLst>
              <a:ext uri="{FF2B5EF4-FFF2-40B4-BE49-F238E27FC236}">
                <a16:creationId xmlns:a16="http://schemas.microsoft.com/office/drawing/2014/main" id="{9F905A2E-612C-4E9C-9ECB-19DED0187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5065713"/>
            <a:ext cx="862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400" b="1"/>
              <a:t>Pri proračunu složenih cevovoda, na mestima granjanja cevovoda postavljaju se jednačine kontinuiteta:</a:t>
            </a:r>
            <a:endParaRPr lang="en-US" altLang="en-US" sz="1400" b="1" baseline="-25000"/>
          </a:p>
        </p:txBody>
      </p:sp>
      <p:grpSp>
        <p:nvGrpSpPr>
          <p:cNvPr id="97" name="Group 91">
            <a:extLst>
              <a:ext uri="{FF2B5EF4-FFF2-40B4-BE49-F238E27FC236}">
                <a16:creationId xmlns:a16="http://schemas.microsoft.com/office/drawing/2014/main" id="{D7F836E0-5127-427F-9EC6-E7908FEF8F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81413" y="5300663"/>
            <a:ext cx="1538287" cy="387350"/>
            <a:chOff x="3703" y="2203"/>
            <a:chExt cx="1100" cy="277"/>
          </a:xfrm>
        </p:grpSpPr>
        <p:sp>
          <p:nvSpPr>
            <p:cNvPr id="26657" name="Rectangle 93">
              <a:extLst>
                <a:ext uri="{FF2B5EF4-FFF2-40B4-BE49-F238E27FC236}">
                  <a16:creationId xmlns:a16="http://schemas.microsoft.com/office/drawing/2014/main" id="{352373A7-2B84-49E1-987C-CBCD43775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343"/>
              <a:ext cx="7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RS" altLang="en-US" sz="12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200"/>
            </a:p>
          </p:txBody>
        </p:sp>
        <p:sp>
          <p:nvSpPr>
            <p:cNvPr id="26658" name="Rectangle 95">
              <a:extLst>
                <a:ext uri="{FF2B5EF4-FFF2-40B4-BE49-F238E27FC236}">
                  <a16:creationId xmlns:a16="http://schemas.microsoft.com/office/drawing/2014/main" id="{985AB0C6-FDEB-4384-81C3-96080368A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2222"/>
              <a:ext cx="11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/>
            </a:p>
          </p:txBody>
        </p:sp>
        <p:sp>
          <p:nvSpPr>
            <p:cNvPr id="26659" name="Rectangle 96">
              <a:extLst>
                <a:ext uri="{FF2B5EF4-FFF2-40B4-BE49-F238E27FC236}">
                  <a16:creationId xmlns:a16="http://schemas.microsoft.com/office/drawing/2014/main" id="{569E351E-31C2-4703-9BA1-C5E270B50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2222"/>
              <a:ext cx="11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/>
            </a:p>
          </p:txBody>
        </p:sp>
        <p:sp>
          <p:nvSpPr>
            <p:cNvPr id="26660" name="Rectangle 97">
              <a:extLst>
                <a:ext uri="{FF2B5EF4-FFF2-40B4-BE49-F238E27FC236}">
                  <a16:creationId xmlns:a16="http://schemas.microsoft.com/office/drawing/2014/main" id="{4202F803-8895-4D53-9D6C-3B664BAAA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" y="2222"/>
              <a:ext cx="11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/>
            </a:p>
          </p:txBody>
        </p:sp>
        <p:sp>
          <p:nvSpPr>
            <p:cNvPr id="26661" name="Rectangle 99">
              <a:extLst>
                <a:ext uri="{FF2B5EF4-FFF2-40B4-BE49-F238E27FC236}">
                  <a16:creationId xmlns:a16="http://schemas.microsoft.com/office/drawing/2014/main" id="{8613F434-A934-4DFA-91F6-81EBC394A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" y="2203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26662" name="Rectangle 100">
              <a:extLst>
                <a:ext uri="{FF2B5EF4-FFF2-40B4-BE49-F238E27FC236}">
                  <a16:creationId xmlns:a16="http://schemas.microsoft.com/office/drawing/2014/main" id="{0BECE708-91C3-4D13-93FF-018D2ECA3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203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26663" name="Rectangle 101">
              <a:extLst>
                <a:ext uri="{FF2B5EF4-FFF2-40B4-BE49-F238E27FC236}">
                  <a16:creationId xmlns:a16="http://schemas.microsoft.com/office/drawing/2014/main" id="{013C92E3-DF9D-4A33-A27F-9C8CBA873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8" y="2341"/>
              <a:ext cx="5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200"/>
            </a:p>
          </p:txBody>
        </p:sp>
        <p:sp>
          <p:nvSpPr>
            <p:cNvPr id="26664" name="Rectangle 102">
              <a:extLst>
                <a:ext uri="{FF2B5EF4-FFF2-40B4-BE49-F238E27FC236}">
                  <a16:creationId xmlns:a16="http://schemas.microsoft.com/office/drawing/2014/main" id="{3B8DD1A3-C8D1-4B06-A932-62D1CA03F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2341"/>
              <a:ext cx="5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200"/>
            </a:p>
          </p:txBody>
        </p:sp>
      </p:grpSp>
      <p:sp>
        <p:nvSpPr>
          <p:cNvPr id="110" name="Text Box 7">
            <a:extLst>
              <a:ext uri="{FF2B5EF4-FFF2-40B4-BE49-F238E27FC236}">
                <a16:creationId xmlns:a16="http://schemas.microsoft.com/office/drawing/2014/main" id="{8C0BA36D-631C-4B6D-8844-4F38B7B0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607050"/>
            <a:ext cx="86264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400" b="1" dirty="0"/>
              <a:t>Može se zaključiti da se proračun složenog cevovoda sa n deonica vrši primenom odgovarajućeg broja Bernulijevih jednačina i jednačina kontinuiteta. Iz takvog sistema jednačina dobijaju se nepoznate veličine: brzine, protoci, koeficijenti lokalnih otpora itd.</a:t>
            </a:r>
            <a:endParaRPr lang="en-US" altLang="en-US" sz="1400" b="1" baseline="-25000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F0A0F68-F8D5-42A2-900B-016A9A7CCF7D}"/>
              </a:ext>
            </a:extLst>
          </p:cNvPr>
          <p:cNvCxnSpPr/>
          <p:nvPr/>
        </p:nvCxnSpPr>
        <p:spPr>
          <a:xfrm>
            <a:off x="187325" y="5084763"/>
            <a:ext cx="258445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7B3CD9F-92E5-45CD-8FAA-5CBB488FA195}"/>
              </a:ext>
            </a:extLst>
          </p:cNvPr>
          <p:cNvCxnSpPr/>
          <p:nvPr/>
        </p:nvCxnSpPr>
        <p:spPr>
          <a:xfrm>
            <a:off x="539750" y="3798888"/>
            <a:ext cx="0" cy="1266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EF8B5DB-15A9-400A-A456-113454B23F53}"/>
              </a:ext>
            </a:extLst>
          </p:cNvPr>
          <p:cNvCxnSpPr/>
          <p:nvPr/>
        </p:nvCxnSpPr>
        <p:spPr>
          <a:xfrm>
            <a:off x="2376488" y="3408363"/>
            <a:ext cx="0" cy="165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3" name="Text Box 7">
            <a:extLst>
              <a:ext uri="{FF2B5EF4-FFF2-40B4-BE49-F238E27FC236}">
                <a16:creationId xmlns:a16="http://schemas.microsoft.com/office/drawing/2014/main" id="{426B6391-D2F1-471A-A3B5-E02134666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587875"/>
            <a:ext cx="488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Z</a:t>
            </a:r>
            <a:r>
              <a:rPr lang="sr-Latn-RS" altLang="en-US" sz="1200" b="1" baseline="-25000"/>
              <a:t>O</a:t>
            </a:r>
            <a:endParaRPr lang="en-US" altLang="en-US" sz="1200" b="1"/>
          </a:p>
        </p:txBody>
      </p:sp>
      <p:sp>
        <p:nvSpPr>
          <p:cNvPr id="26654" name="Text Box 7">
            <a:extLst>
              <a:ext uri="{FF2B5EF4-FFF2-40B4-BE49-F238E27FC236}">
                <a16:creationId xmlns:a16="http://schemas.microsoft.com/office/drawing/2014/main" id="{151EFCCC-2D32-4D4C-BA2A-1B730B85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730625"/>
            <a:ext cx="48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Z</a:t>
            </a:r>
            <a:r>
              <a:rPr lang="sr-Latn-RS" altLang="en-US" sz="1200" b="1" baseline="-25000"/>
              <a:t>1</a:t>
            </a:r>
            <a:endParaRPr lang="en-US" altLang="en-US" sz="1200" b="1"/>
          </a:p>
        </p:txBody>
      </p:sp>
      <p:sp>
        <p:nvSpPr>
          <p:cNvPr id="26655" name="Text Box 7">
            <a:extLst>
              <a:ext uri="{FF2B5EF4-FFF2-40B4-BE49-F238E27FC236}">
                <a16:creationId xmlns:a16="http://schemas.microsoft.com/office/drawing/2014/main" id="{95F73773-D03C-4B6E-8CCA-2D641807E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4657725"/>
            <a:ext cx="488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Z</a:t>
            </a:r>
            <a:r>
              <a:rPr lang="sr-Latn-RS" altLang="en-US" sz="1200" b="1" baseline="-25000"/>
              <a:t>2</a:t>
            </a:r>
            <a:endParaRPr lang="en-US" altLang="en-US" sz="1200" b="1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1367F30-769F-443B-A96D-9010F111D3D5}"/>
              </a:ext>
            </a:extLst>
          </p:cNvPr>
          <p:cNvCxnSpPr/>
          <p:nvPr/>
        </p:nvCxnSpPr>
        <p:spPr>
          <a:xfrm>
            <a:off x="2489200" y="4435475"/>
            <a:ext cx="0" cy="630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247441-5612-4D38-B689-51369697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Saobraćajni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 u </a:t>
            </a:r>
            <a:r>
              <a:rPr lang="en-US" dirty="0" err="1"/>
              <a:t>Beogradu</a:t>
            </a:r>
            <a:r>
              <a:rPr lang="en-US" dirty="0"/>
              <a:t>                                        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Gordana</a:t>
            </a:r>
            <a:r>
              <a:rPr lang="en-US" dirty="0"/>
              <a:t> </a:t>
            </a:r>
            <a:r>
              <a:rPr lang="en-US" dirty="0" err="1"/>
              <a:t>Kastratović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55287F57-0C65-4966-AC27-7E62F0F4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D4D995-44D9-4730-AA47-375977FD050D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27652" name="WordArt 2">
            <a:extLst>
              <a:ext uri="{FF2B5EF4-FFF2-40B4-BE49-F238E27FC236}">
                <a16:creationId xmlns:a16="http://schemas.microsoft.com/office/drawing/2014/main" id="{89F23A57-3D6D-4102-B237-4EF27C06D3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2863" y="765175"/>
            <a:ext cx="6516687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PRORAČUN CEVOVODA</a:t>
            </a:r>
          </a:p>
        </p:txBody>
      </p:sp>
      <p:sp>
        <p:nvSpPr>
          <p:cNvPr id="27653" name="Line 3">
            <a:extLst>
              <a:ext uri="{FF2B5EF4-FFF2-40B4-BE49-F238E27FC236}">
                <a16:creationId xmlns:a16="http://schemas.microsoft.com/office/drawing/2014/main" id="{84686B93-C8EB-4478-8DD2-10D5576C7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5">
            <a:extLst>
              <a:ext uri="{FF2B5EF4-FFF2-40B4-BE49-F238E27FC236}">
                <a16:creationId xmlns:a16="http://schemas.microsoft.com/office/drawing/2014/main" id="{44D3F5E0-605E-47BA-8C3B-842D9E8AA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27656" name="Line 6">
            <a:extLst>
              <a:ext uri="{FF2B5EF4-FFF2-40B4-BE49-F238E27FC236}">
                <a16:creationId xmlns:a16="http://schemas.microsoft.com/office/drawing/2014/main" id="{3BAA4B7F-8C17-4D12-BEAF-C2F1C7CE4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60" name="Text Box 40">
            <a:extLst>
              <a:ext uri="{FF2B5EF4-FFF2-40B4-BE49-F238E27FC236}">
                <a16:creationId xmlns:a16="http://schemas.microsoft.com/office/drawing/2014/main" id="{86AA199B-E974-4032-ADCA-5579976AB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84313"/>
            <a:ext cx="8547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400" b="1"/>
              <a:t>Paralelni </a:t>
            </a:r>
            <a:r>
              <a:rPr lang="sr-Latn-RS" altLang="en-US" sz="1400" b="1">
                <a:solidFill>
                  <a:srgbClr val="FF0000"/>
                </a:solidFill>
              </a:rPr>
              <a:t>složeni cevovod </a:t>
            </a:r>
            <a:r>
              <a:rPr lang="sr-Latn-RS" altLang="en-US" sz="1400" b="1"/>
              <a:t>je cevovod se koji se sastoji u opštem slučaju iz n paralelnih deonica. Tačka A je polazna zajednička tačka za sve paralelne cevi, pa je pritisak u njoj p</a:t>
            </a:r>
            <a:r>
              <a:rPr lang="sr-Latn-RS" altLang="en-US" sz="1400" b="1" baseline="-25000"/>
              <a:t>A</a:t>
            </a:r>
            <a:r>
              <a:rPr lang="sr-Latn-RS" altLang="en-US" sz="1400" b="1"/>
              <a:t>. U tački B se sve cevi spajaju opet u jednu cev, pa je pritisak u toj tački isti za sve cevi i iznosi p</a:t>
            </a:r>
            <a:r>
              <a:rPr lang="sr-Latn-RS" altLang="en-US" sz="1400" b="1" baseline="-25000"/>
              <a:t>B</a:t>
            </a:r>
            <a:r>
              <a:rPr lang="sr-Latn-RS" altLang="en-US" sz="1400" b="1"/>
              <a:t>. Ukoliko se uoči jedna proizvoljna grana, pad pritiska u njoj je određen kao razlika pritisaka između tačke A i B.</a:t>
            </a:r>
            <a:endParaRPr lang="en-US" altLang="en-US" sz="1400" b="1"/>
          </a:p>
        </p:txBody>
      </p:sp>
      <p:pic>
        <p:nvPicPr>
          <p:cNvPr id="209961" name="Picture 41" descr="BD10263_">
            <a:extLst>
              <a:ext uri="{FF2B5EF4-FFF2-40B4-BE49-F238E27FC236}">
                <a16:creationId xmlns:a16="http://schemas.microsoft.com/office/drawing/2014/main" id="{743A1DDE-CD19-412F-B2DA-B25801ED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566863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033" name="Text Box 113">
            <a:extLst>
              <a:ext uri="{FF2B5EF4-FFF2-40B4-BE49-F238E27FC236}">
                <a16:creationId xmlns:a16="http://schemas.microsoft.com/office/drawing/2014/main" id="{D7E694C0-97CE-430F-B06C-E8CBD59E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2528888"/>
            <a:ext cx="8547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/>
              <a:t>Pad pritiska u svakoj paralelno spojenoj cevi između spojeva (čvorova) je isti, bez obzira na geometriju, otpore usled trenja i broj lokalnih otpora u svakoj cevi posebno, jer su pritisci u spojevima  A i B isti za sve paralelno vezane cevi:</a:t>
            </a:r>
            <a:endParaRPr lang="en-US" altLang="en-US" sz="1400" b="1"/>
          </a:p>
        </p:txBody>
      </p:sp>
      <p:pic>
        <p:nvPicPr>
          <p:cNvPr id="210034" name="Picture 114" descr="BD10263_">
            <a:extLst>
              <a:ext uri="{FF2B5EF4-FFF2-40B4-BE49-F238E27FC236}">
                <a16:creationId xmlns:a16="http://schemas.microsoft.com/office/drawing/2014/main" id="{FE405B34-BF50-47A3-9D61-09EA62BA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555875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61" name="Object 4">
            <a:extLst>
              <a:ext uri="{FF2B5EF4-FFF2-40B4-BE49-F238E27FC236}">
                <a16:creationId xmlns:a16="http://schemas.microsoft.com/office/drawing/2014/main" id="{37DD49D3-6B93-4F83-BAFB-64F4D6ABB2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1763" y="3033713"/>
          <a:ext cx="19526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310" imgH="215806" progId="Equation.3">
                  <p:embed/>
                </p:oleObj>
              </mc:Choice>
              <mc:Fallback>
                <p:oleObj name="Equation" r:id="rId5" imgW="1358310" imgH="215806" progId="Equation.3">
                  <p:embed/>
                  <p:pic>
                    <p:nvPicPr>
                      <p:cNvPr id="27661" name="Object 4">
                        <a:extLst>
                          <a:ext uri="{FF2B5EF4-FFF2-40B4-BE49-F238E27FC236}">
                            <a16:creationId xmlns:a16="http://schemas.microsoft.com/office/drawing/2014/main" id="{37DD49D3-6B93-4F83-BAFB-64F4D6ABB2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3033713"/>
                        <a:ext cx="19526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7">
            <a:extLst>
              <a:ext uri="{FF2B5EF4-FFF2-40B4-BE49-F238E27FC236}">
                <a16:creationId xmlns:a16="http://schemas.microsoft.com/office/drawing/2014/main" id="{9BB12E00-F97D-4C81-8DA2-19D4EB9E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663" name="Object 6">
            <a:extLst>
              <a:ext uri="{FF2B5EF4-FFF2-40B4-BE49-F238E27FC236}">
                <a16:creationId xmlns:a16="http://schemas.microsoft.com/office/drawing/2014/main" id="{40A7B462-5BA2-4F4D-A8CE-F935B3BD7C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2463" y="3897313"/>
          <a:ext cx="28352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500" imgH="444500" progId="Equation.3">
                  <p:embed/>
                </p:oleObj>
              </mc:Choice>
              <mc:Fallback>
                <p:oleObj name="Equation" r:id="rId7" imgW="2222500" imgH="444500" progId="Equation.3">
                  <p:embed/>
                  <p:pic>
                    <p:nvPicPr>
                      <p:cNvPr id="27663" name="Object 6">
                        <a:extLst>
                          <a:ext uri="{FF2B5EF4-FFF2-40B4-BE49-F238E27FC236}">
                            <a16:creationId xmlns:a16="http://schemas.microsoft.com/office/drawing/2014/main" id="{40A7B462-5BA2-4F4D-A8CE-F935B3BD7C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897313"/>
                        <a:ext cx="2835275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Rectangle 7">
            <a:extLst>
              <a:ext uri="{FF2B5EF4-FFF2-40B4-BE49-F238E27FC236}">
                <a16:creationId xmlns:a16="http://schemas.microsoft.com/office/drawing/2014/main" id="{85ECC620-E37D-4C88-B9B6-A39AECF9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3381375"/>
            <a:ext cx="5868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/>
              <a:t>Za slučaj sa slike mogu se pisati dve Bernulijeve jednačine za realnu tečnost, za svaku granu između preseka A-A  i B-B:</a:t>
            </a:r>
            <a:endParaRPr lang="en-US" altLang="en-US" sz="1400" b="1"/>
          </a:p>
        </p:txBody>
      </p:sp>
      <p:graphicFrame>
        <p:nvGraphicFramePr>
          <p:cNvPr id="27665" name="Object 84">
            <a:extLst>
              <a:ext uri="{FF2B5EF4-FFF2-40B4-BE49-F238E27FC236}">
                <a16:creationId xmlns:a16="http://schemas.microsoft.com/office/drawing/2014/main" id="{7A1F0007-4D60-490E-812B-36CEF7390F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5930900"/>
          <a:ext cx="14271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199" imgH="215806" progId="Equation.3">
                  <p:embed/>
                </p:oleObj>
              </mc:Choice>
              <mc:Fallback>
                <p:oleObj name="Equation" r:id="rId9" imgW="1155199" imgH="215806" progId="Equation.3">
                  <p:embed/>
                  <p:pic>
                    <p:nvPicPr>
                      <p:cNvPr id="27665" name="Object 84">
                        <a:extLst>
                          <a:ext uri="{FF2B5EF4-FFF2-40B4-BE49-F238E27FC236}">
                            <a16:creationId xmlns:a16="http://schemas.microsoft.com/office/drawing/2014/main" id="{7A1F0007-4D60-490E-812B-36CEF7390F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930900"/>
                        <a:ext cx="1427162" cy="269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7">
            <a:extLst>
              <a:ext uri="{FF2B5EF4-FFF2-40B4-BE49-F238E27FC236}">
                <a16:creationId xmlns:a16="http://schemas.microsoft.com/office/drawing/2014/main" id="{50D9C738-0C5D-4A2E-950E-76008385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4041775"/>
            <a:ext cx="48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i</a:t>
            </a:r>
            <a:endParaRPr lang="en-US" altLang="en-US" sz="1200" b="1"/>
          </a:p>
        </p:txBody>
      </p:sp>
      <p:graphicFrame>
        <p:nvGraphicFramePr>
          <p:cNvPr id="27667" name="Object 86">
            <a:extLst>
              <a:ext uri="{FF2B5EF4-FFF2-40B4-BE49-F238E27FC236}">
                <a16:creationId xmlns:a16="http://schemas.microsoft.com/office/drawing/2014/main" id="{14BC11DD-3AA8-4C39-A9AE-DA1A9AE5E7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9975" y="3897313"/>
          <a:ext cx="27828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84400" imgH="444500" progId="Equation.3">
                  <p:embed/>
                </p:oleObj>
              </mc:Choice>
              <mc:Fallback>
                <p:oleObj name="Equation" r:id="rId11" imgW="2184400" imgH="444500" progId="Equation.3">
                  <p:embed/>
                  <p:pic>
                    <p:nvPicPr>
                      <p:cNvPr id="27667" name="Object 86">
                        <a:extLst>
                          <a:ext uri="{FF2B5EF4-FFF2-40B4-BE49-F238E27FC236}">
                            <a16:creationId xmlns:a16="http://schemas.microsoft.com/office/drawing/2014/main" id="{14BC11DD-3AA8-4C39-A9AE-DA1A9AE5E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3897313"/>
                        <a:ext cx="2782888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8" name="Rectangle 87">
            <a:extLst>
              <a:ext uri="{FF2B5EF4-FFF2-40B4-BE49-F238E27FC236}">
                <a16:creationId xmlns:a16="http://schemas.microsoft.com/office/drawing/2014/main" id="{47DC5BE7-375D-4030-BDDC-E9FF25E87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892800"/>
            <a:ext cx="808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/>
              <a:t>Jednačina kontinuiteta u ovom slučaju je:</a:t>
            </a:r>
            <a:endParaRPr lang="en-US" altLang="en-US" sz="1400" b="1"/>
          </a:p>
        </p:txBody>
      </p:sp>
      <p:pic>
        <p:nvPicPr>
          <p:cNvPr id="27669" name="Picture 13">
            <a:extLst>
              <a:ext uri="{FF2B5EF4-FFF2-40B4-BE49-F238E27FC236}">
                <a16:creationId xmlns:a16="http://schemas.microsoft.com/office/drawing/2014/main" id="{365CBAE9-22AE-4946-968D-C5283358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249613"/>
            <a:ext cx="29273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501B854-163E-4A9B-A0E2-1ABE136ED265}"/>
              </a:ext>
            </a:extLst>
          </p:cNvPr>
          <p:cNvCxnSpPr/>
          <p:nvPr/>
        </p:nvCxnSpPr>
        <p:spPr>
          <a:xfrm>
            <a:off x="261938" y="4824413"/>
            <a:ext cx="25019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0F0A16D-25EC-4A7D-BBFF-7968F9961F13}"/>
              </a:ext>
            </a:extLst>
          </p:cNvPr>
          <p:cNvCxnSpPr/>
          <p:nvPr/>
        </p:nvCxnSpPr>
        <p:spPr>
          <a:xfrm>
            <a:off x="482600" y="3832225"/>
            <a:ext cx="0" cy="992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88A256C-5E30-44A5-88EB-C649639F20D9}"/>
              </a:ext>
            </a:extLst>
          </p:cNvPr>
          <p:cNvCxnSpPr/>
          <p:nvPr/>
        </p:nvCxnSpPr>
        <p:spPr>
          <a:xfrm>
            <a:off x="2555875" y="3806825"/>
            <a:ext cx="0" cy="1017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3" name="Text Box 7">
            <a:extLst>
              <a:ext uri="{FF2B5EF4-FFF2-40B4-BE49-F238E27FC236}">
                <a16:creationId xmlns:a16="http://schemas.microsoft.com/office/drawing/2014/main" id="{5BEC6312-7F06-4AC3-99CA-861AEBD83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256088"/>
            <a:ext cx="488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Z</a:t>
            </a:r>
            <a:r>
              <a:rPr lang="sr-Latn-RS" altLang="en-US" sz="1200" b="1" baseline="-25000"/>
              <a:t>B</a:t>
            </a:r>
            <a:endParaRPr lang="en-US" altLang="en-US" sz="1200" b="1"/>
          </a:p>
        </p:txBody>
      </p:sp>
      <p:sp>
        <p:nvSpPr>
          <p:cNvPr id="27674" name="Text Box 7">
            <a:extLst>
              <a:ext uri="{FF2B5EF4-FFF2-40B4-BE49-F238E27FC236}">
                <a16:creationId xmlns:a16="http://schemas.microsoft.com/office/drawing/2014/main" id="{05971BC1-26EF-489C-BEE7-5CCD5304D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4156075"/>
            <a:ext cx="48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RS" altLang="en-US" sz="1200" b="1"/>
              <a:t>Z</a:t>
            </a:r>
            <a:r>
              <a:rPr lang="sr-Latn-RS" altLang="en-US" sz="1200" b="1" baseline="-25000"/>
              <a:t>B</a:t>
            </a:r>
            <a:endParaRPr lang="en-US" altLang="en-US" sz="1200" b="1"/>
          </a:p>
        </p:txBody>
      </p:sp>
      <p:sp>
        <p:nvSpPr>
          <p:cNvPr id="27675" name="Rectangle 19">
            <a:extLst>
              <a:ext uri="{FF2B5EF4-FFF2-40B4-BE49-F238E27FC236}">
                <a16:creationId xmlns:a16="http://schemas.microsoft.com/office/drawing/2014/main" id="{1B55ACE1-5EAA-4583-88D2-B3818BAA7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676" name="Object 12">
            <a:extLst>
              <a:ext uri="{FF2B5EF4-FFF2-40B4-BE49-F238E27FC236}">
                <a16:creationId xmlns:a16="http://schemas.microsoft.com/office/drawing/2014/main" id="{35BF18C4-9035-483B-8BC3-AD2DAC4025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9988" y="4508500"/>
          <a:ext cx="32464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38400" imgH="444500" progId="Equation.3">
                  <p:embed/>
                </p:oleObj>
              </mc:Choice>
              <mc:Fallback>
                <p:oleObj name="Equation" r:id="rId14" imgW="2438400" imgH="444500" progId="Equation.3">
                  <p:embed/>
                  <p:pic>
                    <p:nvPicPr>
                      <p:cNvPr id="27676" name="Object 12">
                        <a:extLst>
                          <a:ext uri="{FF2B5EF4-FFF2-40B4-BE49-F238E27FC236}">
                            <a16:creationId xmlns:a16="http://schemas.microsoft.com/office/drawing/2014/main" id="{35BF18C4-9035-483B-8BC3-AD2DAC402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4508500"/>
                        <a:ext cx="3246437" cy="596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7" name="Object 102">
            <a:extLst>
              <a:ext uri="{FF2B5EF4-FFF2-40B4-BE49-F238E27FC236}">
                <a16:creationId xmlns:a16="http://schemas.microsoft.com/office/drawing/2014/main" id="{44950A2D-9DA0-4089-8FFC-E14A19C1D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7075" y="4492625"/>
          <a:ext cx="33131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00300" imgH="444500" progId="Equation.3">
                  <p:embed/>
                </p:oleObj>
              </mc:Choice>
              <mc:Fallback>
                <p:oleObj name="Equation" r:id="rId16" imgW="2400300" imgH="444500" progId="Equation.3">
                  <p:embed/>
                  <p:pic>
                    <p:nvPicPr>
                      <p:cNvPr id="27677" name="Object 102">
                        <a:extLst>
                          <a:ext uri="{FF2B5EF4-FFF2-40B4-BE49-F238E27FC236}">
                            <a16:creationId xmlns:a16="http://schemas.microsoft.com/office/drawing/2014/main" id="{44950A2D-9DA0-4089-8FFC-E14A19C1D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492625"/>
                        <a:ext cx="3313113" cy="61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>
            <a:extLst>
              <a:ext uri="{FF2B5EF4-FFF2-40B4-BE49-F238E27FC236}">
                <a16:creationId xmlns:a16="http://schemas.microsoft.com/office/drawing/2014/main" id="{B4F710B7-0EDB-4E9A-AF25-A68841FAEA30}"/>
              </a:ext>
            </a:extLst>
          </p:cNvPr>
          <p:cNvSpPr/>
          <p:nvPr/>
        </p:nvSpPr>
        <p:spPr>
          <a:xfrm>
            <a:off x="4257675" y="4292600"/>
            <a:ext cx="144463" cy="220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44A5DFF-E0D2-4E61-A881-3041E4F7D49B}"/>
              </a:ext>
            </a:extLst>
          </p:cNvPr>
          <p:cNvSpPr/>
          <p:nvPr/>
        </p:nvSpPr>
        <p:spPr>
          <a:xfrm rot="5400000">
            <a:off x="5621338" y="1876425"/>
            <a:ext cx="241300" cy="6804025"/>
          </a:xfrm>
          <a:prstGeom prst="rightBrace">
            <a:avLst>
              <a:gd name="adj1" fmla="val 76417"/>
              <a:gd name="adj2" fmla="val 9593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Down Arrow 106">
            <a:extLst>
              <a:ext uri="{FF2B5EF4-FFF2-40B4-BE49-F238E27FC236}">
                <a16:creationId xmlns:a16="http://schemas.microsoft.com/office/drawing/2014/main" id="{48282B35-01FA-4EB0-A66A-6D5CB1EB2492}"/>
              </a:ext>
            </a:extLst>
          </p:cNvPr>
          <p:cNvSpPr/>
          <p:nvPr/>
        </p:nvSpPr>
        <p:spPr>
          <a:xfrm>
            <a:off x="7056438" y="4357688"/>
            <a:ext cx="142875" cy="220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7681" name="Object 107">
            <a:extLst>
              <a:ext uri="{FF2B5EF4-FFF2-40B4-BE49-F238E27FC236}">
                <a16:creationId xmlns:a16="http://schemas.microsoft.com/office/drawing/2014/main" id="{3B2F9D89-31E2-4AEA-886A-FE64AF1B3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5278438"/>
          <a:ext cx="38179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70200" imgH="444500" progId="Equation.3">
                  <p:embed/>
                </p:oleObj>
              </mc:Choice>
              <mc:Fallback>
                <p:oleObj name="Equation" r:id="rId18" imgW="2870200" imgH="444500" progId="Equation.3">
                  <p:embed/>
                  <p:pic>
                    <p:nvPicPr>
                      <p:cNvPr id="27681" name="Object 107">
                        <a:extLst>
                          <a:ext uri="{FF2B5EF4-FFF2-40B4-BE49-F238E27FC236}">
                            <a16:creationId xmlns:a16="http://schemas.microsoft.com/office/drawing/2014/main" id="{3B2F9D89-31E2-4AEA-886A-FE64AF1B3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278438"/>
                        <a:ext cx="381793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Down Arrow 108">
            <a:extLst>
              <a:ext uri="{FF2B5EF4-FFF2-40B4-BE49-F238E27FC236}">
                <a16:creationId xmlns:a16="http://schemas.microsoft.com/office/drawing/2014/main" id="{7B04A764-8A16-4186-AE87-D918E061EA15}"/>
              </a:ext>
            </a:extLst>
          </p:cNvPr>
          <p:cNvSpPr/>
          <p:nvPr/>
        </p:nvSpPr>
        <p:spPr>
          <a:xfrm rot="16200000">
            <a:off x="4753770" y="5479256"/>
            <a:ext cx="144462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7683" name="Object 109">
            <a:extLst>
              <a:ext uri="{FF2B5EF4-FFF2-40B4-BE49-F238E27FC236}">
                <a16:creationId xmlns:a16="http://schemas.microsoft.com/office/drawing/2014/main" id="{788B392E-1FC6-47BE-89F9-FC816FC8F9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3488" y="5399088"/>
          <a:ext cx="9747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947" imgH="241195" progId="Equation.3">
                  <p:embed/>
                </p:oleObj>
              </mc:Choice>
              <mc:Fallback>
                <p:oleObj name="Equation" r:id="rId20" imgW="583947" imgH="241195" progId="Equation.3">
                  <p:embed/>
                  <p:pic>
                    <p:nvPicPr>
                      <p:cNvPr id="27683" name="Object 109">
                        <a:extLst>
                          <a:ext uri="{FF2B5EF4-FFF2-40B4-BE49-F238E27FC236}">
                            <a16:creationId xmlns:a16="http://schemas.microsoft.com/office/drawing/2014/main" id="{788B392E-1FC6-47BE-89F9-FC816FC8F9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5399088"/>
                        <a:ext cx="974725" cy="40322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4" name="Rectangle 110">
            <a:extLst>
              <a:ext uri="{FF2B5EF4-FFF2-40B4-BE49-F238E27FC236}">
                <a16:creationId xmlns:a16="http://schemas.microsoft.com/office/drawing/2014/main" id="{330A717C-9FB3-42A6-BD5C-B61310D9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461000"/>
            <a:ext cx="286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400" b="1">
                <a:solidFill>
                  <a:srgbClr val="FF0000"/>
                </a:solidFill>
              </a:rPr>
              <a:t>Gubici u granama su jednaki!!!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62E35A-8806-4B46-B8DC-3CA659B3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E8D18217-53B4-4E6F-BDF7-28047EEE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A456ED-5C77-4064-8A9B-4A65CD38293E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7172" name="Line 62">
            <a:extLst>
              <a:ext uri="{FF2B5EF4-FFF2-40B4-BE49-F238E27FC236}">
                <a16:creationId xmlns:a16="http://schemas.microsoft.com/office/drawing/2014/main" id="{5029D41E-1331-4DA9-99EC-888249859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4">
            <a:extLst>
              <a:ext uri="{FF2B5EF4-FFF2-40B4-BE49-F238E27FC236}">
                <a16:creationId xmlns:a16="http://schemas.microsoft.com/office/drawing/2014/main" id="{4B511B3C-85FB-46E8-8D58-9C403E0F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7175" name="Line 65">
            <a:extLst>
              <a:ext uri="{FF2B5EF4-FFF2-40B4-BE49-F238E27FC236}">
                <a16:creationId xmlns:a16="http://schemas.microsoft.com/office/drawing/2014/main" id="{8BF58F93-6D48-4D05-9861-DE276C227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WordArt 507">
            <a:extLst>
              <a:ext uri="{FF2B5EF4-FFF2-40B4-BE49-F238E27FC236}">
                <a16:creationId xmlns:a16="http://schemas.microsoft.com/office/drawing/2014/main" id="{8DDDBF6E-5D24-4603-B3F0-6B1138608F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800" y="800100"/>
            <a:ext cx="828040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ZADATAK PRIMENJENE MEHANIKE FLUIDA</a:t>
            </a:r>
          </a:p>
        </p:txBody>
      </p:sp>
      <p:sp>
        <p:nvSpPr>
          <p:cNvPr id="70141" name="Text Box 509">
            <a:extLst>
              <a:ext uri="{FF2B5EF4-FFF2-40B4-BE49-F238E27FC236}">
                <a16:creationId xmlns:a16="http://schemas.microsoft.com/office/drawing/2014/main" id="{0A78869E-8B5B-4F50-A84B-9E3B2048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2725738"/>
            <a:ext cx="8440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000" b="1"/>
              <a:t>Primenjena mehanika fluida razmatra primenu zakona koje daje teorijska mehanika fluida u praktičnim slučajevima.</a:t>
            </a:r>
            <a:endParaRPr lang="en-US" altLang="en-US" sz="2000" b="1"/>
          </a:p>
        </p:txBody>
      </p:sp>
      <p:pic>
        <p:nvPicPr>
          <p:cNvPr id="70142" name="Picture 510" descr="BD10263_">
            <a:extLst>
              <a:ext uri="{FF2B5EF4-FFF2-40B4-BE49-F238E27FC236}">
                <a16:creationId xmlns:a16="http://schemas.microsoft.com/office/drawing/2014/main" id="{B3D66EC0-6676-4089-B468-7FE1C81F4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2575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44" name="Text Box 512">
            <a:extLst>
              <a:ext uri="{FF2B5EF4-FFF2-40B4-BE49-F238E27FC236}">
                <a16:creationId xmlns:a16="http://schemas.microsoft.com/office/drawing/2014/main" id="{53562037-4A1D-41FE-80CC-08E7BCBA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024063"/>
            <a:ext cx="7972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2000" b="1"/>
              <a:t>Rešenja teorijske mehanike fluida se često ne poklapaju sa rezultatima merenja.</a:t>
            </a:r>
            <a:endParaRPr lang="en-US" altLang="en-US" sz="2000" b="1"/>
          </a:p>
        </p:txBody>
      </p:sp>
      <p:pic>
        <p:nvPicPr>
          <p:cNvPr id="70145" name="Picture 513" descr="BD10263_">
            <a:extLst>
              <a:ext uri="{FF2B5EF4-FFF2-40B4-BE49-F238E27FC236}">
                <a16:creationId xmlns:a16="http://schemas.microsoft.com/office/drawing/2014/main" id="{F596ECE2-5AAD-4ED3-8D54-B05EF5C2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13518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51" name="Text Box 519">
            <a:extLst>
              <a:ext uri="{FF2B5EF4-FFF2-40B4-BE49-F238E27FC236}">
                <a16:creationId xmlns:a16="http://schemas.microsoft.com/office/drawing/2014/main" id="{80C92B05-C254-4013-8EB5-9B7E043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048250"/>
            <a:ext cx="5840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2000" b="1"/>
              <a:t>Koristi empirijske podatke</a:t>
            </a:r>
            <a:endParaRPr lang="en-US" altLang="en-US" sz="2000" b="1"/>
          </a:p>
        </p:txBody>
      </p:sp>
      <p:pic>
        <p:nvPicPr>
          <p:cNvPr id="70152" name="Picture 520" descr="BD10263_">
            <a:extLst>
              <a:ext uri="{FF2B5EF4-FFF2-40B4-BE49-F238E27FC236}">
                <a16:creationId xmlns:a16="http://schemas.microsoft.com/office/drawing/2014/main" id="{6643C907-2471-41B2-98B5-F87457C6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159375"/>
            <a:ext cx="17938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204" name="Text Box 572">
            <a:extLst>
              <a:ext uri="{FF2B5EF4-FFF2-40B4-BE49-F238E27FC236}">
                <a16:creationId xmlns:a16="http://schemas.microsoft.com/office/drawing/2014/main" id="{063CA186-3A67-4599-9212-FC99833F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148138"/>
            <a:ext cx="307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2000" b="1"/>
              <a:t>Koristi uprošćenja</a:t>
            </a:r>
            <a:endParaRPr lang="en-US" altLang="en-US" sz="2000" b="1"/>
          </a:p>
        </p:txBody>
      </p:sp>
      <p:pic>
        <p:nvPicPr>
          <p:cNvPr id="70205" name="Picture 573" descr="BD10263_">
            <a:extLst>
              <a:ext uri="{FF2B5EF4-FFF2-40B4-BE49-F238E27FC236}">
                <a16:creationId xmlns:a16="http://schemas.microsoft.com/office/drawing/2014/main" id="{54A2BEF9-1376-482A-8FF5-7AEFFDD44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25926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206" name="AutoShape 574">
            <a:extLst>
              <a:ext uri="{FF2B5EF4-FFF2-40B4-BE49-F238E27FC236}">
                <a16:creationId xmlns:a16="http://schemas.microsoft.com/office/drawing/2014/main" id="{25229570-7B56-40F6-8571-06A2D28E8F9A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653632" y="4166393"/>
            <a:ext cx="323850" cy="360363"/>
          </a:xfrm>
          <a:prstGeom prst="downArrow">
            <a:avLst>
              <a:gd name="adj1" fmla="val 50000"/>
              <a:gd name="adj2" fmla="val 2781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207" name="Text Box 575">
            <a:extLst>
              <a:ext uri="{FF2B5EF4-FFF2-40B4-BE49-F238E27FC236}">
                <a16:creationId xmlns:a16="http://schemas.microsoft.com/office/drawing/2014/main" id="{0914D211-905C-4453-B27E-1FB86E810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149725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2000" b="1"/>
              <a:t>dobijanje približnih rešenja</a:t>
            </a:r>
            <a:endParaRPr lang="en-US" altLang="en-US" sz="2000" b="1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F1111D-C5E5-43CD-83CB-3134C485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0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0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0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0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0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0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0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0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0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0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0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0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70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70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70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1" grpId="0"/>
      <p:bldP spid="70144" grpId="0"/>
      <p:bldP spid="70151" grpId="0"/>
      <p:bldP spid="70204" grpId="0"/>
      <p:bldP spid="70206" grpId="0" animBg="1"/>
      <p:bldP spid="702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0B08765B-1337-46AA-B9EB-39A4F46A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6D66ED-088B-4755-B0E8-893AE13C76D0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8196" name="Line 2">
            <a:extLst>
              <a:ext uri="{FF2B5EF4-FFF2-40B4-BE49-F238E27FC236}">
                <a16:creationId xmlns:a16="http://schemas.microsoft.com/office/drawing/2014/main" id="{A227285C-7559-47DC-869B-93D2B4C74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9967308B-4DD2-4F0A-91C9-9FDAB9CB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8199" name="Line 5">
            <a:extLst>
              <a:ext uri="{FF2B5EF4-FFF2-40B4-BE49-F238E27FC236}">
                <a16:creationId xmlns:a16="http://schemas.microsoft.com/office/drawing/2014/main" id="{3745C677-6FBD-4D85-896B-5203F8FD3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WordArt 6">
            <a:extLst>
              <a:ext uri="{FF2B5EF4-FFF2-40B4-BE49-F238E27FC236}">
                <a16:creationId xmlns:a16="http://schemas.microsoft.com/office/drawing/2014/main" id="{7897BE0D-DD68-4919-935C-F78105B30A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450" y="692150"/>
            <a:ext cx="8802688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SREDNJE VREDNOSTI HIDROMEHANIČKIH VELIČINA</a:t>
            </a:r>
          </a:p>
        </p:txBody>
      </p:sp>
      <p:sp>
        <p:nvSpPr>
          <p:cNvPr id="186513" name="Text Box 145">
            <a:extLst>
              <a:ext uri="{FF2B5EF4-FFF2-40B4-BE49-F238E27FC236}">
                <a16:creationId xmlns:a16="http://schemas.microsoft.com/office/drawing/2014/main" id="{0439319E-FEDA-4705-AB76-BA0C0090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774825"/>
            <a:ext cx="7972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Ove veličine se uvode da bi diferencijalne jednačine koje opisuju kretanje fluida mogle da se reše barem približno.</a:t>
            </a:r>
            <a:endParaRPr lang="en-US" altLang="en-US" sz="1800" b="1"/>
          </a:p>
        </p:txBody>
      </p:sp>
      <p:pic>
        <p:nvPicPr>
          <p:cNvPr id="186514" name="Picture 146" descr="BD10263_">
            <a:extLst>
              <a:ext uri="{FF2B5EF4-FFF2-40B4-BE49-F238E27FC236}">
                <a16:creationId xmlns:a16="http://schemas.microsoft.com/office/drawing/2014/main" id="{82B048B3-C754-4538-9DF1-54168C6A1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71663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515" name="Text Box 147">
            <a:extLst>
              <a:ext uri="{FF2B5EF4-FFF2-40B4-BE49-F238E27FC236}">
                <a16:creationId xmlns:a16="http://schemas.microsoft.com/office/drawing/2014/main" id="{D9422C71-E269-46CF-93D8-C48ECDC74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2535238"/>
            <a:ext cx="797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2000" b="1"/>
              <a:t>Brzina</a:t>
            </a:r>
            <a:endParaRPr lang="en-US" altLang="en-US" sz="2000" b="1"/>
          </a:p>
        </p:txBody>
      </p:sp>
      <p:pic>
        <p:nvPicPr>
          <p:cNvPr id="186516" name="Picture 148" descr="BD10263_">
            <a:extLst>
              <a:ext uri="{FF2B5EF4-FFF2-40B4-BE49-F238E27FC236}">
                <a16:creationId xmlns:a16="http://schemas.microsoft.com/office/drawing/2014/main" id="{7EFCCE00-F98A-4280-86AB-ACE5E2C87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632075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517" name="Text Box 149">
            <a:extLst>
              <a:ext uri="{FF2B5EF4-FFF2-40B4-BE49-F238E27FC236}">
                <a16:creationId xmlns:a16="http://schemas.microsoft.com/office/drawing/2014/main" id="{3B65047D-A2DD-431E-8D4A-53018CDE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954338"/>
            <a:ext cx="8029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Ako je srednja brzina, brzina kojom fluid struji kroz presek A strujne cevi, mora biti:</a:t>
            </a:r>
            <a:endParaRPr lang="en-US" altLang="en-US" sz="1800" b="1"/>
          </a:p>
        </p:txBody>
      </p:sp>
      <p:pic>
        <p:nvPicPr>
          <p:cNvPr id="186518" name="Picture 150" descr="BD14868_">
            <a:extLst>
              <a:ext uri="{FF2B5EF4-FFF2-40B4-BE49-F238E27FC236}">
                <a16:creationId xmlns:a16="http://schemas.microsoft.com/office/drawing/2014/main" id="{A3EBEC2B-6593-4AC5-9415-928575B83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480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4">
            <a:extLst>
              <a:ext uri="{FF2B5EF4-FFF2-40B4-BE49-F238E27FC236}">
                <a16:creationId xmlns:a16="http://schemas.microsoft.com/office/drawing/2014/main" id="{E1FF7420-55A8-49E6-91D6-0E7DCC90EC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1775" y="3429000"/>
            <a:ext cx="2552700" cy="631825"/>
            <a:chOff x="612" y="2251"/>
            <a:chExt cx="1608" cy="398"/>
          </a:xfrm>
        </p:grpSpPr>
        <p:sp>
          <p:nvSpPr>
            <p:cNvPr id="8257" name="AutoShape 153">
              <a:extLst>
                <a:ext uri="{FF2B5EF4-FFF2-40B4-BE49-F238E27FC236}">
                  <a16:creationId xmlns:a16="http://schemas.microsoft.com/office/drawing/2014/main" id="{9B4C3D83-E5B7-46EF-B10F-9BDF063F73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" y="2251"/>
              <a:ext cx="160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155">
              <a:extLst>
                <a:ext uri="{FF2B5EF4-FFF2-40B4-BE49-F238E27FC236}">
                  <a16:creationId xmlns:a16="http://schemas.microsoft.com/office/drawing/2014/main" id="{D7200205-3963-4884-A80B-B16C5272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2274"/>
              <a:ext cx="80" cy="16"/>
            </a:xfrm>
            <a:custGeom>
              <a:avLst/>
              <a:gdLst>
                <a:gd name="T0" fmla="*/ 0 w 161"/>
                <a:gd name="T1" fmla="*/ 0 h 33"/>
                <a:gd name="T2" fmla="*/ 0 w 161"/>
                <a:gd name="T3" fmla="*/ 0 h 33"/>
                <a:gd name="T4" fmla="*/ 0 w 161"/>
                <a:gd name="T5" fmla="*/ 0 h 33"/>
                <a:gd name="T6" fmla="*/ 0 w 161"/>
                <a:gd name="T7" fmla="*/ 0 h 33"/>
                <a:gd name="T8" fmla="*/ 0 w 161"/>
                <a:gd name="T9" fmla="*/ 0 h 33"/>
                <a:gd name="T10" fmla="*/ 0 w 161"/>
                <a:gd name="T11" fmla="*/ 0 h 33"/>
                <a:gd name="T12" fmla="*/ 0 w 161"/>
                <a:gd name="T13" fmla="*/ 0 h 33"/>
                <a:gd name="T14" fmla="*/ 0 w 16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3"/>
                <a:gd name="T26" fmla="*/ 161 w 16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3">
                  <a:moveTo>
                    <a:pt x="0" y="21"/>
                  </a:moveTo>
                  <a:lnTo>
                    <a:pt x="0" y="12"/>
                  </a:lnTo>
                  <a:lnTo>
                    <a:pt x="134" y="12"/>
                  </a:lnTo>
                  <a:lnTo>
                    <a:pt x="128" y="0"/>
                  </a:lnTo>
                  <a:lnTo>
                    <a:pt x="161" y="17"/>
                  </a:lnTo>
                  <a:lnTo>
                    <a:pt x="128" y="33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156">
              <a:extLst>
                <a:ext uri="{FF2B5EF4-FFF2-40B4-BE49-F238E27FC236}">
                  <a16:creationId xmlns:a16="http://schemas.microsoft.com/office/drawing/2014/main" id="{78FBDB88-B332-4434-9A6B-967E893E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274"/>
              <a:ext cx="129" cy="16"/>
            </a:xfrm>
            <a:custGeom>
              <a:avLst/>
              <a:gdLst>
                <a:gd name="T0" fmla="*/ 0 w 257"/>
                <a:gd name="T1" fmla="*/ 0 h 33"/>
                <a:gd name="T2" fmla="*/ 0 w 257"/>
                <a:gd name="T3" fmla="*/ 0 h 33"/>
                <a:gd name="T4" fmla="*/ 1 w 257"/>
                <a:gd name="T5" fmla="*/ 0 h 33"/>
                <a:gd name="T6" fmla="*/ 1 w 257"/>
                <a:gd name="T7" fmla="*/ 0 h 33"/>
                <a:gd name="T8" fmla="*/ 1 w 257"/>
                <a:gd name="T9" fmla="*/ 0 h 33"/>
                <a:gd name="T10" fmla="*/ 1 w 257"/>
                <a:gd name="T11" fmla="*/ 0 h 33"/>
                <a:gd name="T12" fmla="*/ 1 w 257"/>
                <a:gd name="T13" fmla="*/ 0 h 33"/>
                <a:gd name="T14" fmla="*/ 0 w 25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7"/>
                <a:gd name="T25" fmla="*/ 0 h 33"/>
                <a:gd name="T26" fmla="*/ 257 w 25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7" h="33">
                  <a:moveTo>
                    <a:pt x="0" y="21"/>
                  </a:moveTo>
                  <a:lnTo>
                    <a:pt x="0" y="12"/>
                  </a:lnTo>
                  <a:lnTo>
                    <a:pt x="230" y="12"/>
                  </a:lnTo>
                  <a:lnTo>
                    <a:pt x="224" y="0"/>
                  </a:lnTo>
                  <a:lnTo>
                    <a:pt x="257" y="17"/>
                  </a:lnTo>
                  <a:lnTo>
                    <a:pt x="224" y="33"/>
                  </a:lnTo>
                  <a:lnTo>
                    <a:pt x="23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Rectangle 157">
              <a:extLst>
                <a:ext uri="{FF2B5EF4-FFF2-40B4-BE49-F238E27FC236}">
                  <a16:creationId xmlns:a16="http://schemas.microsoft.com/office/drawing/2014/main" id="{B248AD0C-D1E9-4B82-9D9C-94603909F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2275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8261" name="Rectangle 158">
              <a:extLst>
                <a:ext uri="{FF2B5EF4-FFF2-40B4-BE49-F238E27FC236}">
                  <a16:creationId xmlns:a16="http://schemas.microsoft.com/office/drawing/2014/main" id="{33DF590A-341F-41AE-AAFB-72D5BD1CF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258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8262" name="Rectangle 159">
              <a:extLst>
                <a:ext uri="{FF2B5EF4-FFF2-40B4-BE49-F238E27FC236}">
                  <a16:creationId xmlns:a16="http://schemas.microsoft.com/office/drawing/2014/main" id="{13F6C851-BC81-4AB1-A389-1FDD87E6D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" y="225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8263" name="Rectangle 160">
              <a:extLst>
                <a:ext uri="{FF2B5EF4-FFF2-40B4-BE49-F238E27FC236}">
                  <a16:creationId xmlns:a16="http://schemas.microsoft.com/office/drawing/2014/main" id="{1B5F2823-F730-469D-B27B-906E45C5A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" y="2258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8264" name="Rectangle 161">
              <a:extLst>
                <a:ext uri="{FF2B5EF4-FFF2-40B4-BE49-F238E27FC236}">
                  <a16:creationId xmlns:a16="http://schemas.microsoft.com/office/drawing/2014/main" id="{EB0B7925-A529-4DDA-B165-02FA4C1FF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2515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65" name="Rectangle 162">
              <a:extLst>
                <a:ext uri="{FF2B5EF4-FFF2-40B4-BE49-F238E27FC236}">
                  <a16:creationId xmlns:a16="http://schemas.microsoft.com/office/drawing/2014/main" id="{2DA63193-ABAD-4A22-8A38-993916A4A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398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8266" name="Rectangle 163">
              <a:extLst>
                <a:ext uri="{FF2B5EF4-FFF2-40B4-BE49-F238E27FC236}">
                  <a16:creationId xmlns:a16="http://schemas.microsoft.com/office/drawing/2014/main" id="{A4040DC6-EE34-46D0-B072-1967AA2B8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2277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67" name="Rectangle 164">
              <a:extLst>
                <a:ext uri="{FF2B5EF4-FFF2-40B4-BE49-F238E27FC236}">
                  <a16:creationId xmlns:a16="http://schemas.microsoft.com/office/drawing/2014/main" id="{41AB7FDE-2EB3-4414-AD16-A111A5F62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227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8268" name="Rectangle 165">
              <a:extLst>
                <a:ext uri="{FF2B5EF4-FFF2-40B4-BE49-F238E27FC236}">
                  <a16:creationId xmlns:a16="http://schemas.microsoft.com/office/drawing/2014/main" id="{445E24B4-DE2B-497B-836E-B274DD64C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2277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8269" name="Rectangle 166">
              <a:extLst>
                <a:ext uri="{FF2B5EF4-FFF2-40B4-BE49-F238E27FC236}">
                  <a16:creationId xmlns:a16="http://schemas.microsoft.com/office/drawing/2014/main" id="{77A06835-E3B5-4F62-ADEF-CF7F2CEA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2277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/>
            </a:p>
          </p:txBody>
        </p:sp>
        <p:sp>
          <p:nvSpPr>
            <p:cNvPr id="8270" name="Rectangle 167">
              <a:extLst>
                <a:ext uri="{FF2B5EF4-FFF2-40B4-BE49-F238E27FC236}">
                  <a16:creationId xmlns:a16="http://schemas.microsoft.com/office/drawing/2014/main" id="{C9E56F66-0B1C-4D68-B212-72780FCC8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77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71" name="Rectangle 168">
              <a:extLst>
                <a:ext uri="{FF2B5EF4-FFF2-40B4-BE49-F238E27FC236}">
                  <a16:creationId xmlns:a16="http://schemas.microsoft.com/office/drawing/2014/main" id="{E2DF9D23-DB22-4A3B-B80C-89AADF65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2277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</p:grpSp>
      <p:sp>
        <p:nvSpPr>
          <p:cNvPr id="186537" name="Text Box 169">
            <a:extLst>
              <a:ext uri="{FF2B5EF4-FFF2-40B4-BE49-F238E27FC236}">
                <a16:creationId xmlns:a16="http://schemas.microsoft.com/office/drawing/2014/main" id="{73D9E7C8-6057-475D-9618-6FF1C8EE3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903663"/>
            <a:ext cx="8029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Neka je:</a:t>
            </a:r>
            <a:endParaRPr lang="en-US" altLang="en-US" sz="1800" b="1"/>
          </a:p>
        </p:txBody>
      </p:sp>
      <p:pic>
        <p:nvPicPr>
          <p:cNvPr id="186538" name="Picture 170" descr="BD14868_">
            <a:extLst>
              <a:ext uri="{FF2B5EF4-FFF2-40B4-BE49-F238E27FC236}">
                <a16:creationId xmlns:a16="http://schemas.microsoft.com/office/drawing/2014/main" id="{10CEC99B-4CB2-4ACD-9150-4936B773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997325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3">
            <a:extLst>
              <a:ext uri="{FF2B5EF4-FFF2-40B4-BE49-F238E27FC236}">
                <a16:creationId xmlns:a16="http://schemas.microsoft.com/office/drawing/2014/main" id="{26001D11-6CBD-4204-BDEB-0A64473909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71663" y="4289425"/>
            <a:ext cx="1390650" cy="434975"/>
            <a:chOff x="1315" y="2657"/>
            <a:chExt cx="876" cy="274"/>
          </a:xfrm>
        </p:grpSpPr>
        <p:sp>
          <p:nvSpPr>
            <p:cNvPr id="8249" name="AutoShape 172">
              <a:extLst>
                <a:ext uri="{FF2B5EF4-FFF2-40B4-BE49-F238E27FC236}">
                  <a16:creationId xmlns:a16="http://schemas.microsoft.com/office/drawing/2014/main" id="{C45B57D6-5A4F-43E1-A987-92CC94C3A9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15" y="2682"/>
              <a:ext cx="8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Rectangle 174">
              <a:extLst>
                <a:ext uri="{FF2B5EF4-FFF2-40B4-BE49-F238E27FC236}">
                  <a16:creationId xmlns:a16="http://schemas.microsoft.com/office/drawing/2014/main" id="{1B50B853-6D2D-4960-9900-CAFFBE9A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2797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8251" name="Rectangle 175">
              <a:extLst>
                <a:ext uri="{FF2B5EF4-FFF2-40B4-BE49-F238E27FC236}">
                  <a16:creationId xmlns:a16="http://schemas.microsoft.com/office/drawing/2014/main" id="{61DCFF07-2F79-4039-8108-3945BDE32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267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8252" name="Rectangle 176">
              <a:extLst>
                <a:ext uri="{FF2B5EF4-FFF2-40B4-BE49-F238E27FC236}">
                  <a16:creationId xmlns:a16="http://schemas.microsoft.com/office/drawing/2014/main" id="{9E5B4A5C-3DF9-4D6B-851F-D5E269E47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67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8253" name="Rectangle 177">
              <a:extLst>
                <a:ext uri="{FF2B5EF4-FFF2-40B4-BE49-F238E27FC236}">
                  <a16:creationId xmlns:a16="http://schemas.microsoft.com/office/drawing/2014/main" id="{D6826145-E927-4007-B0C1-78F07998C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2676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8254" name="Rectangle 178">
              <a:extLst>
                <a:ext uri="{FF2B5EF4-FFF2-40B4-BE49-F238E27FC236}">
                  <a16:creationId xmlns:a16="http://schemas.microsoft.com/office/drawing/2014/main" id="{BE0D66DF-A890-41C1-A395-9CF5299D9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67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8255" name="Rectangle 179">
              <a:extLst>
                <a:ext uri="{FF2B5EF4-FFF2-40B4-BE49-F238E27FC236}">
                  <a16:creationId xmlns:a16="http://schemas.microsoft.com/office/drawing/2014/main" id="{2F38539D-0FA4-4D91-B5A7-3EC0A770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265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8256" name="Rectangle 180">
              <a:extLst>
                <a:ext uri="{FF2B5EF4-FFF2-40B4-BE49-F238E27FC236}">
                  <a16:creationId xmlns:a16="http://schemas.microsoft.com/office/drawing/2014/main" id="{7C2EA7BD-3C09-489D-83B3-80A7A535B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" y="265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4" name="Group 183">
            <a:extLst>
              <a:ext uri="{FF2B5EF4-FFF2-40B4-BE49-F238E27FC236}">
                <a16:creationId xmlns:a16="http://schemas.microsoft.com/office/drawing/2014/main" id="{CB2599D0-8509-4FA0-8E91-B46023B520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24188" y="4330700"/>
            <a:ext cx="1504950" cy="898525"/>
            <a:chOff x="2109" y="2636"/>
            <a:chExt cx="948" cy="566"/>
          </a:xfrm>
        </p:grpSpPr>
        <p:sp>
          <p:nvSpPr>
            <p:cNvPr id="8242" name="AutoShape 182">
              <a:extLst>
                <a:ext uri="{FF2B5EF4-FFF2-40B4-BE49-F238E27FC236}">
                  <a16:creationId xmlns:a16="http://schemas.microsoft.com/office/drawing/2014/main" id="{AD643AF8-8D84-423E-A081-E17CDEF236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9" y="2636"/>
              <a:ext cx="94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184">
              <a:extLst>
                <a:ext uri="{FF2B5EF4-FFF2-40B4-BE49-F238E27FC236}">
                  <a16:creationId xmlns:a16="http://schemas.microsoft.com/office/drawing/2014/main" id="{B5518FE2-5566-45A6-9FA7-90C4E1766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7" y="2657"/>
              <a:ext cx="245" cy="3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185">
              <a:extLst>
                <a:ext uri="{FF2B5EF4-FFF2-40B4-BE49-F238E27FC236}">
                  <a16:creationId xmlns:a16="http://schemas.microsoft.com/office/drawing/2014/main" id="{D8CABE81-EDC9-4FBE-B0E6-FCE47C75A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2" y="2657"/>
              <a:ext cx="365" cy="5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Rectangle 186">
              <a:extLst>
                <a:ext uri="{FF2B5EF4-FFF2-40B4-BE49-F238E27FC236}">
                  <a16:creationId xmlns:a16="http://schemas.microsoft.com/office/drawing/2014/main" id="{946089DA-F203-4334-9595-D72A4E82F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2828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8246" name="Rectangle 187">
              <a:extLst>
                <a:ext uri="{FF2B5EF4-FFF2-40B4-BE49-F238E27FC236}">
                  <a16:creationId xmlns:a16="http://schemas.microsoft.com/office/drawing/2014/main" id="{C1684876-0783-4C72-91B2-FC1C114C0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806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8247" name="Rectangle 188">
              <a:extLst>
                <a:ext uri="{FF2B5EF4-FFF2-40B4-BE49-F238E27FC236}">
                  <a16:creationId xmlns:a16="http://schemas.microsoft.com/office/drawing/2014/main" id="{860B2015-03DA-4BDE-9DF2-2CFEBB811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3068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48" name="Rectangle 189">
              <a:extLst>
                <a:ext uri="{FF2B5EF4-FFF2-40B4-BE49-F238E27FC236}">
                  <a16:creationId xmlns:a16="http://schemas.microsoft.com/office/drawing/2014/main" id="{D4FDE4B5-8570-4124-BA51-B72FE1841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2825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</p:grpSp>
      <p:sp>
        <p:nvSpPr>
          <p:cNvPr id="186558" name="AutoShape 190">
            <a:extLst>
              <a:ext uri="{FF2B5EF4-FFF2-40B4-BE49-F238E27FC236}">
                <a16:creationId xmlns:a16="http://schemas.microsoft.com/office/drawing/2014/main" id="{1565358B-32BA-4370-9CD5-3D82A853041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734719" y="4490244"/>
            <a:ext cx="323850" cy="360362"/>
          </a:xfrm>
          <a:prstGeom prst="downArrow">
            <a:avLst>
              <a:gd name="adj1" fmla="val 50000"/>
              <a:gd name="adj2" fmla="val 2781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" name="Group 222">
            <a:extLst>
              <a:ext uri="{FF2B5EF4-FFF2-40B4-BE49-F238E27FC236}">
                <a16:creationId xmlns:a16="http://schemas.microsoft.com/office/drawing/2014/main" id="{864E69FD-F495-4F3B-A6A3-8B314B2096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2250" y="4381500"/>
            <a:ext cx="3086100" cy="631825"/>
            <a:chOff x="1908" y="1970"/>
            <a:chExt cx="1944" cy="398"/>
          </a:xfrm>
        </p:grpSpPr>
        <p:sp>
          <p:nvSpPr>
            <p:cNvPr id="8223" name="AutoShape 221">
              <a:extLst>
                <a:ext uri="{FF2B5EF4-FFF2-40B4-BE49-F238E27FC236}">
                  <a16:creationId xmlns:a16="http://schemas.microsoft.com/office/drawing/2014/main" id="{EC8371E9-B6B2-4735-BA9B-747E0F6455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08" y="1970"/>
              <a:ext cx="19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223">
              <a:extLst>
                <a:ext uri="{FF2B5EF4-FFF2-40B4-BE49-F238E27FC236}">
                  <a16:creationId xmlns:a16="http://schemas.microsoft.com/office/drawing/2014/main" id="{610333D0-500F-4989-BF16-C93599438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993"/>
              <a:ext cx="80" cy="16"/>
            </a:xfrm>
            <a:custGeom>
              <a:avLst/>
              <a:gdLst>
                <a:gd name="T0" fmla="*/ 0 w 161"/>
                <a:gd name="T1" fmla="*/ 0 h 33"/>
                <a:gd name="T2" fmla="*/ 0 w 161"/>
                <a:gd name="T3" fmla="*/ 0 h 33"/>
                <a:gd name="T4" fmla="*/ 0 w 161"/>
                <a:gd name="T5" fmla="*/ 0 h 33"/>
                <a:gd name="T6" fmla="*/ 0 w 161"/>
                <a:gd name="T7" fmla="*/ 0 h 33"/>
                <a:gd name="T8" fmla="*/ 0 w 161"/>
                <a:gd name="T9" fmla="*/ 0 h 33"/>
                <a:gd name="T10" fmla="*/ 0 w 161"/>
                <a:gd name="T11" fmla="*/ 0 h 33"/>
                <a:gd name="T12" fmla="*/ 0 w 161"/>
                <a:gd name="T13" fmla="*/ 0 h 33"/>
                <a:gd name="T14" fmla="*/ 0 w 16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33"/>
                <a:gd name="T26" fmla="*/ 161 w 16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33">
                  <a:moveTo>
                    <a:pt x="0" y="21"/>
                  </a:moveTo>
                  <a:lnTo>
                    <a:pt x="0" y="12"/>
                  </a:lnTo>
                  <a:lnTo>
                    <a:pt x="134" y="12"/>
                  </a:lnTo>
                  <a:lnTo>
                    <a:pt x="128" y="0"/>
                  </a:lnTo>
                  <a:lnTo>
                    <a:pt x="161" y="17"/>
                  </a:lnTo>
                  <a:lnTo>
                    <a:pt x="128" y="33"/>
                  </a:lnTo>
                  <a:lnTo>
                    <a:pt x="13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224">
              <a:extLst>
                <a:ext uri="{FF2B5EF4-FFF2-40B4-BE49-F238E27FC236}">
                  <a16:creationId xmlns:a16="http://schemas.microsoft.com/office/drawing/2014/main" id="{46E47D91-B9BB-45EA-A564-5071B46E9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993"/>
              <a:ext cx="129" cy="16"/>
            </a:xfrm>
            <a:custGeom>
              <a:avLst/>
              <a:gdLst>
                <a:gd name="T0" fmla="*/ 0 w 257"/>
                <a:gd name="T1" fmla="*/ 0 h 33"/>
                <a:gd name="T2" fmla="*/ 0 w 257"/>
                <a:gd name="T3" fmla="*/ 0 h 33"/>
                <a:gd name="T4" fmla="*/ 1 w 257"/>
                <a:gd name="T5" fmla="*/ 0 h 33"/>
                <a:gd name="T6" fmla="*/ 1 w 257"/>
                <a:gd name="T7" fmla="*/ 0 h 33"/>
                <a:gd name="T8" fmla="*/ 1 w 257"/>
                <a:gd name="T9" fmla="*/ 0 h 33"/>
                <a:gd name="T10" fmla="*/ 1 w 257"/>
                <a:gd name="T11" fmla="*/ 0 h 33"/>
                <a:gd name="T12" fmla="*/ 1 w 257"/>
                <a:gd name="T13" fmla="*/ 0 h 33"/>
                <a:gd name="T14" fmla="*/ 0 w 25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7"/>
                <a:gd name="T25" fmla="*/ 0 h 33"/>
                <a:gd name="T26" fmla="*/ 257 w 257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7" h="33">
                  <a:moveTo>
                    <a:pt x="0" y="21"/>
                  </a:moveTo>
                  <a:lnTo>
                    <a:pt x="0" y="12"/>
                  </a:lnTo>
                  <a:lnTo>
                    <a:pt x="230" y="12"/>
                  </a:lnTo>
                  <a:lnTo>
                    <a:pt x="224" y="0"/>
                  </a:lnTo>
                  <a:lnTo>
                    <a:pt x="257" y="17"/>
                  </a:lnTo>
                  <a:lnTo>
                    <a:pt x="224" y="33"/>
                  </a:lnTo>
                  <a:lnTo>
                    <a:pt x="23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Rectangle 225">
              <a:extLst>
                <a:ext uri="{FF2B5EF4-FFF2-40B4-BE49-F238E27FC236}">
                  <a16:creationId xmlns:a16="http://schemas.microsoft.com/office/drawing/2014/main" id="{FD037948-0EE9-4921-B5EE-94EAB6167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1996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27" name="Rectangle 226">
              <a:extLst>
                <a:ext uri="{FF2B5EF4-FFF2-40B4-BE49-F238E27FC236}">
                  <a16:creationId xmlns:a16="http://schemas.microsoft.com/office/drawing/2014/main" id="{E9BD90B1-69F5-432D-A258-549916F91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199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8228" name="Rectangle 227">
              <a:extLst>
                <a:ext uri="{FF2B5EF4-FFF2-40B4-BE49-F238E27FC236}">
                  <a16:creationId xmlns:a16="http://schemas.microsoft.com/office/drawing/2014/main" id="{0DCE78A8-20AF-4B39-9BA2-665647477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1996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29" name="Rectangle 228">
              <a:extLst>
                <a:ext uri="{FF2B5EF4-FFF2-40B4-BE49-F238E27FC236}">
                  <a16:creationId xmlns:a16="http://schemas.microsoft.com/office/drawing/2014/main" id="{AC479DDA-F9EA-4264-9BC0-C1D97F28B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1996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8230" name="Rectangle 229">
              <a:extLst>
                <a:ext uri="{FF2B5EF4-FFF2-40B4-BE49-F238E27FC236}">
                  <a16:creationId xmlns:a16="http://schemas.microsoft.com/office/drawing/2014/main" id="{D683F637-CA7F-432D-8628-9F19C5AD1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" y="199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8231" name="Rectangle 230">
              <a:extLst>
                <a:ext uri="{FF2B5EF4-FFF2-40B4-BE49-F238E27FC236}">
                  <a16:creationId xmlns:a16="http://schemas.microsoft.com/office/drawing/2014/main" id="{33BBF8DF-1AE6-4CD6-A725-7486DDAD5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1996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8232" name="Rectangle 231">
              <a:extLst>
                <a:ext uri="{FF2B5EF4-FFF2-40B4-BE49-F238E27FC236}">
                  <a16:creationId xmlns:a16="http://schemas.microsoft.com/office/drawing/2014/main" id="{C2D44321-93AD-4CE5-9DC1-543CE188C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1996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8233" name="Rectangle 232">
              <a:extLst>
                <a:ext uri="{FF2B5EF4-FFF2-40B4-BE49-F238E27FC236}">
                  <a16:creationId xmlns:a16="http://schemas.microsoft.com/office/drawing/2014/main" id="{2895CD3E-62E5-4DCB-A9C3-ED5DD799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199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8234" name="Rectangle 233">
              <a:extLst>
                <a:ext uri="{FF2B5EF4-FFF2-40B4-BE49-F238E27FC236}">
                  <a16:creationId xmlns:a16="http://schemas.microsoft.com/office/drawing/2014/main" id="{E874184C-E601-43EE-8394-3E0A9BF06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2117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8235" name="Rectangle 234">
              <a:extLst>
                <a:ext uri="{FF2B5EF4-FFF2-40B4-BE49-F238E27FC236}">
                  <a16:creationId xmlns:a16="http://schemas.microsoft.com/office/drawing/2014/main" id="{F043E46A-2D52-44A7-BAAA-599DF160D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2234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36" name="Rectangle 235">
              <a:extLst>
                <a:ext uri="{FF2B5EF4-FFF2-40B4-BE49-F238E27FC236}">
                  <a16:creationId xmlns:a16="http://schemas.microsoft.com/office/drawing/2014/main" id="{FE0F55AA-539B-43EC-BF18-5F9C874F1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2234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37" name="Rectangle 236">
              <a:extLst>
                <a:ext uri="{FF2B5EF4-FFF2-40B4-BE49-F238E27FC236}">
                  <a16:creationId xmlns:a16="http://schemas.microsoft.com/office/drawing/2014/main" id="{7C3CD33B-6E35-4D8D-81E7-677416D2D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197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/>
            </a:p>
          </p:txBody>
        </p:sp>
        <p:sp>
          <p:nvSpPr>
            <p:cNvPr id="8238" name="Rectangle 237">
              <a:extLst>
                <a:ext uri="{FF2B5EF4-FFF2-40B4-BE49-F238E27FC236}">
                  <a16:creationId xmlns:a16="http://schemas.microsoft.com/office/drawing/2014/main" id="{BEEDB1DC-DC6D-41EE-9893-5CC8DAB99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1977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en-US" altLang="en-US"/>
            </a:p>
          </p:txBody>
        </p:sp>
        <p:sp>
          <p:nvSpPr>
            <p:cNvPr id="8239" name="Rectangle 238">
              <a:extLst>
                <a:ext uri="{FF2B5EF4-FFF2-40B4-BE49-F238E27FC236}">
                  <a16:creationId xmlns:a16="http://schemas.microsoft.com/office/drawing/2014/main" id="{03F3A335-4158-4FC7-BFCF-36327C959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97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8240" name="Rectangle 239">
              <a:extLst>
                <a:ext uri="{FF2B5EF4-FFF2-40B4-BE49-F238E27FC236}">
                  <a16:creationId xmlns:a16="http://schemas.microsoft.com/office/drawing/2014/main" id="{CB420C34-356C-4908-A924-3202B49C9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1994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8241" name="Rectangle 240">
              <a:extLst>
                <a:ext uri="{FF2B5EF4-FFF2-40B4-BE49-F238E27FC236}">
                  <a16:creationId xmlns:a16="http://schemas.microsoft.com/office/drawing/2014/main" id="{4B5265D6-2267-4BAE-92F0-882AB2AF4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1994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</p:grpSp>
      <p:grpSp>
        <p:nvGrpSpPr>
          <p:cNvPr id="6" name="Group 243">
            <a:extLst>
              <a:ext uri="{FF2B5EF4-FFF2-40B4-BE49-F238E27FC236}">
                <a16:creationId xmlns:a16="http://schemas.microsoft.com/office/drawing/2014/main" id="{591D09F9-D603-44B0-AB38-C27269D21C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84888" y="5481638"/>
            <a:ext cx="1371600" cy="571500"/>
            <a:chOff x="3833" y="3453"/>
            <a:chExt cx="864" cy="360"/>
          </a:xfrm>
        </p:grpSpPr>
        <p:sp>
          <p:nvSpPr>
            <p:cNvPr id="8215" name="AutoShape 242">
              <a:extLst>
                <a:ext uri="{FF2B5EF4-FFF2-40B4-BE49-F238E27FC236}">
                  <a16:creationId xmlns:a16="http://schemas.microsoft.com/office/drawing/2014/main" id="{9132880F-A8B6-4E22-B140-881A0360CA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33" y="3453"/>
              <a:ext cx="86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Rectangle 244">
              <a:extLst>
                <a:ext uri="{FF2B5EF4-FFF2-40B4-BE49-F238E27FC236}">
                  <a16:creationId xmlns:a16="http://schemas.microsoft.com/office/drawing/2014/main" id="{A1F9B9E0-830F-4E99-8AB2-1D4B7012A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4" y="3456"/>
              <a:ext cx="1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8217" name="Rectangle 245">
              <a:extLst>
                <a:ext uri="{FF2B5EF4-FFF2-40B4-BE49-F238E27FC236}">
                  <a16:creationId xmlns:a16="http://schemas.microsoft.com/office/drawing/2014/main" id="{CB4ED2AA-5DF4-426F-9FBE-F76BBECB3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" y="3436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8218" name="Rectangle 246">
              <a:extLst>
                <a:ext uri="{FF2B5EF4-FFF2-40B4-BE49-F238E27FC236}">
                  <a16:creationId xmlns:a16="http://schemas.microsoft.com/office/drawing/2014/main" id="{3D5C6BB5-7C93-43A5-A1B3-569C51D38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3453"/>
              <a:ext cx="183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8219" name="Rectangle 247">
              <a:extLst>
                <a:ext uri="{FF2B5EF4-FFF2-40B4-BE49-F238E27FC236}">
                  <a16:creationId xmlns:a16="http://schemas.microsoft.com/office/drawing/2014/main" id="{AC91EB80-1777-40F8-91BF-B402E6075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3693"/>
              <a:ext cx="12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8220" name="Rectangle 248">
              <a:extLst>
                <a:ext uri="{FF2B5EF4-FFF2-40B4-BE49-F238E27FC236}">
                  <a16:creationId xmlns:a16="http://schemas.microsoft.com/office/drawing/2014/main" id="{CFDB5309-5793-4142-8D0C-62796859E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3455"/>
              <a:ext cx="30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 dirty="0"/>
            </a:p>
          </p:txBody>
        </p:sp>
        <p:sp>
          <p:nvSpPr>
            <p:cNvPr id="8221" name="Rectangle 249">
              <a:extLst>
                <a:ext uri="{FF2B5EF4-FFF2-40B4-BE49-F238E27FC236}">
                  <a16:creationId xmlns:a16="http://schemas.microsoft.com/office/drawing/2014/main" id="{D1A32657-DA83-4708-A6E1-B485B7DE5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" y="3455"/>
              <a:ext cx="13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8222" name="Rectangle 250">
              <a:extLst>
                <a:ext uri="{FF2B5EF4-FFF2-40B4-BE49-F238E27FC236}">
                  <a16:creationId xmlns:a16="http://schemas.microsoft.com/office/drawing/2014/main" id="{B4B3A3BB-C52A-4A53-867C-047A72A46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3455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B18572-239A-4505-96DE-AFDAC97F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13" grpId="0"/>
      <p:bldP spid="186515" grpId="0"/>
      <p:bldP spid="186517" grpId="0"/>
      <p:bldP spid="186537" grpId="0"/>
      <p:bldP spid="1865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7AEF08FE-4514-4326-A70E-7538C8AA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8E16FF-6F17-43F8-AE5F-8613A4599DA0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9220" name="Line 2">
            <a:extLst>
              <a:ext uri="{FF2B5EF4-FFF2-40B4-BE49-F238E27FC236}">
                <a16:creationId xmlns:a16="http://schemas.microsoft.com/office/drawing/2014/main" id="{BE8ECF37-1CA9-4E3B-9C67-378032473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990ECBDB-2DEE-4B7E-A0A1-2765E1E79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9223" name="Line 5">
            <a:extLst>
              <a:ext uri="{FF2B5EF4-FFF2-40B4-BE49-F238E27FC236}">
                <a16:creationId xmlns:a16="http://schemas.microsoft.com/office/drawing/2014/main" id="{9D1DE825-2159-4CD0-8440-95D7C487E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WordArt 6">
            <a:extLst>
              <a:ext uri="{FF2B5EF4-FFF2-40B4-BE49-F238E27FC236}">
                <a16:creationId xmlns:a16="http://schemas.microsoft.com/office/drawing/2014/main" id="{30EB3418-6ECF-4AFE-B056-50C9499110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450" y="692150"/>
            <a:ext cx="8802688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SREDNJE VREDNOSTI HIDROMEHANIČKIH VELIČINA</a:t>
            </a:r>
          </a:p>
        </p:txBody>
      </p:sp>
      <p:sp>
        <p:nvSpPr>
          <p:cNvPr id="187401" name="Text Box 9">
            <a:extLst>
              <a:ext uri="{FF2B5EF4-FFF2-40B4-BE49-F238E27FC236}">
                <a16:creationId xmlns:a16="http://schemas.microsoft.com/office/drawing/2014/main" id="{1B6AC6EB-D89E-4975-B196-9CB7E1E0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700213"/>
            <a:ext cx="797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2000" b="1"/>
              <a:t>Količina kretanja</a:t>
            </a:r>
            <a:endParaRPr lang="en-US" altLang="en-US" sz="2000" b="1"/>
          </a:p>
        </p:txBody>
      </p:sp>
      <p:pic>
        <p:nvPicPr>
          <p:cNvPr id="187402" name="Picture 10" descr="BD10263_">
            <a:extLst>
              <a:ext uri="{FF2B5EF4-FFF2-40B4-BE49-F238E27FC236}">
                <a16:creationId xmlns:a16="http://schemas.microsoft.com/office/drawing/2014/main" id="{7977E4EE-D706-4026-8956-D388FF42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97050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3" name="Text Box 11">
            <a:extLst>
              <a:ext uri="{FF2B5EF4-FFF2-40B4-BE49-F238E27FC236}">
                <a16:creationId xmlns:a16="http://schemas.microsoft.com/office/drawing/2014/main" id="{ED7553CF-F764-497F-BBB2-C668A8B38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19313"/>
            <a:ext cx="802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Elementarna količina kretanja, ako je je brzina strujanja jednaka </a:t>
            </a:r>
            <a:r>
              <a:rPr lang="sr-Latn-CS" altLang="en-US" b="1" u="sng"/>
              <a:t>srednjoj</a:t>
            </a:r>
            <a:r>
              <a:rPr lang="sr-Latn-CS" altLang="en-US" b="1"/>
              <a:t> brzini:</a:t>
            </a:r>
            <a:endParaRPr lang="en-US" altLang="en-US" b="1"/>
          </a:p>
        </p:txBody>
      </p:sp>
      <p:pic>
        <p:nvPicPr>
          <p:cNvPr id="187404" name="Picture 12" descr="BD14868_">
            <a:extLst>
              <a:ext uri="{FF2B5EF4-FFF2-40B4-BE49-F238E27FC236}">
                <a16:creationId xmlns:a16="http://schemas.microsoft.com/office/drawing/2014/main" id="{399B479D-67E2-45DD-9B51-75DD9D7E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12975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21" name="Text Box 29">
            <a:extLst>
              <a:ext uri="{FF2B5EF4-FFF2-40B4-BE49-F238E27FC236}">
                <a16:creationId xmlns:a16="http://schemas.microsoft.com/office/drawing/2014/main" id="{AC53C19B-465F-4963-9C07-C5FFC99F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924175"/>
            <a:ext cx="802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Elementarna količina kretanja, ako je je brzina strujanja jednaka </a:t>
            </a:r>
            <a:r>
              <a:rPr lang="sr-Latn-CS" altLang="en-US" b="1" u="sng"/>
              <a:t>stvarnoj</a:t>
            </a:r>
            <a:r>
              <a:rPr lang="sr-Latn-CS" altLang="en-US" b="1"/>
              <a:t> brzini:</a:t>
            </a:r>
            <a:endParaRPr lang="en-US" altLang="en-US" b="1"/>
          </a:p>
        </p:txBody>
      </p:sp>
      <p:pic>
        <p:nvPicPr>
          <p:cNvPr id="187422" name="Picture 30" descr="BD14868_">
            <a:extLst>
              <a:ext uri="{FF2B5EF4-FFF2-40B4-BE49-F238E27FC236}">
                <a16:creationId xmlns:a16="http://schemas.microsoft.com/office/drawing/2014/main" id="{B4B0A8E2-FABF-48D0-841E-D1E38A0C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01783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70" name="Text Box 78">
            <a:extLst>
              <a:ext uri="{FF2B5EF4-FFF2-40B4-BE49-F238E27FC236}">
                <a16:creationId xmlns:a16="http://schemas.microsoft.com/office/drawing/2014/main" id="{9BCDA0CE-18CC-473E-9A6B-D77AE1FF4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759200"/>
            <a:ext cx="8029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Poređenjem ovih količina kretanja se može zaključiti da je stvarna količina kretanja nešto veća od srednje.</a:t>
            </a:r>
            <a:endParaRPr lang="en-US" altLang="en-US" b="1"/>
          </a:p>
        </p:txBody>
      </p:sp>
      <p:pic>
        <p:nvPicPr>
          <p:cNvPr id="187471" name="Picture 79" descr="BD14868_">
            <a:extLst>
              <a:ext uri="{FF2B5EF4-FFF2-40B4-BE49-F238E27FC236}">
                <a16:creationId xmlns:a16="http://schemas.microsoft.com/office/drawing/2014/main" id="{7EA43A52-8AA0-4FD9-8318-695CC09B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85286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3">
            <a:extLst>
              <a:ext uri="{FF2B5EF4-FFF2-40B4-BE49-F238E27FC236}">
                <a16:creationId xmlns:a16="http://schemas.microsoft.com/office/drawing/2014/main" id="{25252CB3-C998-4DA3-BFC6-BCD6E8E4F1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84550" y="2457450"/>
            <a:ext cx="2009775" cy="434975"/>
            <a:chOff x="2132" y="1592"/>
            <a:chExt cx="1266" cy="274"/>
          </a:xfrm>
        </p:grpSpPr>
        <p:sp>
          <p:nvSpPr>
            <p:cNvPr id="9323" name="AutoShape 102">
              <a:extLst>
                <a:ext uri="{FF2B5EF4-FFF2-40B4-BE49-F238E27FC236}">
                  <a16:creationId xmlns:a16="http://schemas.microsoft.com/office/drawing/2014/main" id="{18556D2B-ADEA-4596-9685-B5AFBD435DC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32" y="1593"/>
              <a:ext cx="126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Rectangle 104">
              <a:extLst>
                <a:ext uri="{FF2B5EF4-FFF2-40B4-BE49-F238E27FC236}">
                  <a16:creationId xmlns:a16="http://schemas.microsoft.com/office/drawing/2014/main" id="{A0FD73C2-431D-454A-935E-83A1A8703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" y="1611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9325" name="Rectangle 105">
              <a:extLst>
                <a:ext uri="{FF2B5EF4-FFF2-40B4-BE49-F238E27FC236}">
                  <a16:creationId xmlns:a16="http://schemas.microsoft.com/office/drawing/2014/main" id="{DC3A829F-9BDE-4BC7-ADD9-8ABED539C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1611"/>
              <a:ext cx="21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Av</a:t>
              </a:r>
              <a:endParaRPr lang="en-US" altLang="en-US"/>
            </a:p>
          </p:txBody>
        </p:sp>
        <p:sp>
          <p:nvSpPr>
            <p:cNvPr id="9326" name="Rectangle 106">
              <a:extLst>
                <a:ext uri="{FF2B5EF4-FFF2-40B4-BE49-F238E27FC236}">
                  <a16:creationId xmlns:a16="http://schemas.microsoft.com/office/drawing/2014/main" id="{0DE8406B-6EBD-4162-81AE-15B582179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1611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dK</a:t>
              </a:r>
              <a:endParaRPr lang="en-US" altLang="en-US"/>
            </a:p>
          </p:txBody>
        </p:sp>
        <p:sp>
          <p:nvSpPr>
            <p:cNvPr id="9327" name="Rectangle 107">
              <a:extLst>
                <a:ext uri="{FF2B5EF4-FFF2-40B4-BE49-F238E27FC236}">
                  <a16:creationId xmlns:a16="http://schemas.microsoft.com/office/drawing/2014/main" id="{9000FC5A-9FC2-4E52-B45C-374A208E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1732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9328" name="Rectangle 108">
              <a:extLst>
                <a:ext uri="{FF2B5EF4-FFF2-40B4-BE49-F238E27FC236}">
                  <a16:creationId xmlns:a16="http://schemas.microsoft.com/office/drawing/2014/main" id="{00A4A4FD-0232-409F-ADA0-494EBCF0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" y="1732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9329" name="Rectangle 109">
              <a:extLst>
                <a:ext uri="{FF2B5EF4-FFF2-40B4-BE49-F238E27FC236}">
                  <a16:creationId xmlns:a16="http://schemas.microsoft.com/office/drawing/2014/main" id="{66974464-B6AA-4512-92A7-A258160CA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159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9330" name="Rectangle 110">
              <a:extLst>
                <a:ext uri="{FF2B5EF4-FFF2-40B4-BE49-F238E27FC236}">
                  <a16:creationId xmlns:a16="http://schemas.microsoft.com/office/drawing/2014/main" id="{53422FD1-32BC-4603-A397-C3A5DB715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159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  <p:sp>
          <p:nvSpPr>
            <p:cNvPr id="9331" name="Rectangle 111">
              <a:extLst>
                <a:ext uri="{FF2B5EF4-FFF2-40B4-BE49-F238E27FC236}">
                  <a16:creationId xmlns:a16="http://schemas.microsoft.com/office/drawing/2014/main" id="{19ED9417-B943-4484-A85B-9568436EE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59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3" name="Group 114">
            <a:extLst>
              <a:ext uri="{FF2B5EF4-FFF2-40B4-BE49-F238E27FC236}">
                <a16:creationId xmlns:a16="http://schemas.microsoft.com/office/drawing/2014/main" id="{D854B464-33C8-4FEA-AA3C-688A394492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11525" y="3284538"/>
            <a:ext cx="2085975" cy="596900"/>
            <a:chOff x="2086" y="2069"/>
            <a:chExt cx="1314" cy="376"/>
          </a:xfrm>
        </p:grpSpPr>
        <p:sp>
          <p:nvSpPr>
            <p:cNvPr id="9313" name="AutoShape 113">
              <a:extLst>
                <a:ext uri="{FF2B5EF4-FFF2-40B4-BE49-F238E27FC236}">
                  <a16:creationId xmlns:a16="http://schemas.microsoft.com/office/drawing/2014/main" id="{A7C6471B-0CE1-4218-B7C6-E1F04561C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86" y="2069"/>
              <a:ext cx="131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Rectangle 115">
              <a:extLst>
                <a:ext uri="{FF2B5EF4-FFF2-40B4-BE49-F238E27FC236}">
                  <a16:creationId xmlns:a16="http://schemas.microsoft.com/office/drawing/2014/main" id="{B635D9F4-53A5-482A-9546-A8175B51B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085"/>
              <a:ext cx="18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9315" name="Rectangle 116">
              <a:extLst>
                <a:ext uri="{FF2B5EF4-FFF2-40B4-BE49-F238E27FC236}">
                  <a16:creationId xmlns:a16="http://schemas.microsoft.com/office/drawing/2014/main" id="{12901B84-9078-4E7F-AD39-A520555C5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068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9316" name="Rectangle 117">
              <a:extLst>
                <a:ext uri="{FF2B5EF4-FFF2-40B4-BE49-F238E27FC236}">
                  <a16:creationId xmlns:a16="http://schemas.microsoft.com/office/drawing/2014/main" id="{AAD10B4C-9F87-4A2E-A2DC-39D2BA77C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325"/>
              <a:ext cx="12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9317" name="Rectangle 118">
              <a:extLst>
                <a:ext uri="{FF2B5EF4-FFF2-40B4-BE49-F238E27FC236}">
                  <a16:creationId xmlns:a16="http://schemas.microsoft.com/office/drawing/2014/main" id="{2CF79572-A89A-4E60-99B7-8A122810A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087"/>
              <a:ext cx="30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9318" name="Rectangle 119">
              <a:extLst>
                <a:ext uri="{FF2B5EF4-FFF2-40B4-BE49-F238E27FC236}">
                  <a16:creationId xmlns:a16="http://schemas.microsoft.com/office/drawing/2014/main" id="{FD12E6D3-400A-46D3-BDBF-66C7DFB0D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2087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319" name="Rectangle 120">
              <a:extLst>
                <a:ext uri="{FF2B5EF4-FFF2-40B4-BE49-F238E27FC236}">
                  <a16:creationId xmlns:a16="http://schemas.microsoft.com/office/drawing/2014/main" id="{29C82698-8931-4811-8116-02C8EF6F4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2087"/>
              <a:ext cx="22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9320" name="Rectangle 121">
              <a:extLst>
                <a:ext uri="{FF2B5EF4-FFF2-40B4-BE49-F238E27FC236}">
                  <a16:creationId xmlns:a16="http://schemas.microsoft.com/office/drawing/2014/main" id="{763E44B8-ADD0-4A57-8AAF-59257128C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" y="2087"/>
              <a:ext cx="30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dK</a:t>
              </a:r>
              <a:endParaRPr lang="en-US" altLang="en-US"/>
            </a:p>
          </p:txBody>
        </p:sp>
        <p:sp>
          <p:nvSpPr>
            <p:cNvPr id="9321" name="Rectangle 122">
              <a:extLst>
                <a:ext uri="{FF2B5EF4-FFF2-40B4-BE49-F238E27FC236}">
                  <a16:creationId xmlns:a16="http://schemas.microsoft.com/office/drawing/2014/main" id="{18024A72-EC40-4C1D-B63B-B8EBD1014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2075"/>
              <a:ext cx="10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9322" name="Rectangle 123">
              <a:extLst>
                <a:ext uri="{FF2B5EF4-FFF2-40B4-BE49-F238E27FC236}">
                  <a16:creationId xmlns:a16="http://schemas.microsoft.com/office/drawing/2014/main" id="{88B79571-67AC-49B9-852D-0A3CCEF1F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068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</p:grpSp>
      <p:grpSp>
        <p:nvGrpSpPr>
          <p:cNvPr id="4" name="Group 128">
            <a:extLst>
              <a:ext uri="{FF2B5EF4-FFF2-40B4-BE49-F238E27FC236}">
                <a16:creationId xmlns:a16="http://schemas.microsoft.com/office/drawing/2014/main" id="{EA8612B9-DC72-4775-BE5B-5C12312E98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3713" y="4402138"/>
            <a:ext cx="1250950" cy="898525"/>
            <a:chOff x="1338" y="2697"/>
            <a:chExt cx="788" cy="566"/>
          </a:xfrm>
        </p:grpSpPr>
        <p:sp>
          <p:nvSpPr>
            <p:cNvPr id="9308" name="AutoShape 127">
              <a:extLst>
                <a:ext uri="{FF2B5EF4-FFF2-40B4-BE49-F238E27FC236}">
                  <a16:creationId xmlns:a16="http://schemas.microsoft.com/office/drawing/2014/main" id="{74FCBCCE-FA14-48A4-B35B-B691BD8FDE1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8" y="2697"/>
              <a:ext cx="60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129">
              <a:extLst>
                <a:ext uri="{FF2B5EF4-FFF2-40B4-BE49-F238E27FC236}">
                  <a16:creationId xmlns:a16="http://schemas.microsoft.com/office/drawing/2014/main" id="{B062C8FF-343F-4095-8BF4-2B5E44B1E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6" y="2718"/>
              <a:ext cx="364" cy="5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Rectangle 130">
              <a:extLst>
                <a:ext uri="{FF2B5EF4-FFF2-40B4-BE49-F238E27FC236}">
                  <a16:creationId xmlns:a16="http://schemas.microsoft.com/office/drawing/2014/main" id="{1066B04F-2E6D-4253-8ECC-2AF04570F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2889"/>
              <a:ext cx="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</a:t>
              </a:r>
              <a:r>
                <a:rPr lang="sr-Latn-CS" altLang="en-US" b="1" baseline="100000">
                  <a:solidFill>
                    <a:srgbClr val="000000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9311" name="Rectangle 131">
              <a:extLst>
                <a:ext uri="{FF2B5EF4-FFF2-40B4-BE49-F238E27FC236}">
                  <a16:creationId xmlns:a16="http://schemas.microsoft.com/office/drawing/2014/main" id="{E85EE5DB-1878-4FF1-9AC8-CF886E70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3129"/>
              <a:ext cx="2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</a:t>
              </a: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9312" name="Rectangle 132">
              <a:extLst>
                <a:ext uri="{FF2B5EF4-FFF2-40B4-BE49-F238E27FC236}">
                  <a16:creationId xmlns:a16="http://schemas.microsoft.com/office/drawing/2014/main" id="{F20A0A3C-7E6A-4D6C-ABA7-E8EE10F70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2891"/>
              <a:ext cx="4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</p:grpSp>
      <p:grpSp>
        <p:nvGrpSpPr>
          <p:cNvPr id="5" name="Group 134">
            <a:extLst>
              <a:ext uri="{FF2B5EF4-FFF2-40B4-BE49-F238E27FC236}">
                <a16:creationId xmlns:a16="http://schemas.microsoft.com/office/drawing/2014/main" id="{C18A2FCE-6326-44AE-A935-3D67A37291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5650" y="4360863"/>
            <a:ext cx="1485900" cy="434975"/>
            <a:chOff x="612" y="2747"/>
            <a:chExt cx="936" cy="274"/>
          </a:xfrm>
        </p:grpSpPr>
        <p:sp>
          <p:nvSpPr>
            <p:cNvPr id="9300" name="AutoShape 133">
              <a:extLst>
                <a:ext uri="{FF2B5EF4-FFF2-40B4-BE49-F238E27FC236}">
                  <a16:creationId xmlns:a16="http://schemas.microsoft.com/office/drawing/2014/main" id="{CC89057F-687A-4792-A1D3-2245053495B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12" y="2772"/>
              <a:ext cx="9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Rectangle 135">
              <a:extLst>
                <a:ext uri="{FF2B5EF4-FFF2-40B4-BE49-F238E27FC236}">
                  <a16:creationId xmlns:a16="http://schemas.microsoft.com/office/drawing/2014/main" id="{89DEFABF-DCE5-48E4-AD31-8E7AB9729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" y="2766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9302" name="Rectangle 136">
              <a:extLst>
                <a:ext uri="{FF2B5EF4-FFF2-40B4-BE49-F238E27FC236}">
                  <a16:creationId xmlns:a16="http://schemas.microsoft.com/office/drawing/2014/main" id="{8E6E3E44-CB09-460E-B318-ABB323D0A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76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303" name="Rectangle 137">
              <a:extLst>
                <a:ext uri="{FF2B5EF4-FFF2-40B4-BE49-F238E27FC236}">
                  <a16:creationId xmlns:a16="http://schemas.microsoft.com/office/drawing/2014/main" id="{02D631A3-0BEE-4AE6-A9D4-8EDC9150F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6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304" name="Rectangle 138">
              <a:extLst>
                <a:ext uri="{FF2B5EF4-FFF2-40B4-BE49-F238E27FC236}">
                  <a16:creationId xmlns:a16="http://schemas.microsoft.com/office/drawing/2014/main" id="{75F741D7-869A-42DA-AD93-E64E106F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" y="276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305" name="Rectangle 139">
              <a:extLst>
                <a:ext uri="{FF2B5EF4-FFF2-40B4-BE49-F238E27FC236}">
                  <a16:creationId xmlns:a16="http://schemas.microsoft.com/office/drawing/2014/main" id="{DAC4F047-C1F3-4B9E-B405-F9A366A04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2887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9306" name="Rectangle 140">
              <a:extLst>
                <a:ext uri="{FF2B5EF4-FFF2-40B4-BE49-F238E27FC236}">
                  <a16:creationId xmlns:a16="http://schemas.microsoft.com/office/drawing/2014/main" id="{3CF9D942-1AE1-4AB9-9FAE-971D4A90A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274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9307" name="Rectangle 141">
              <a:extLst>
                <a:ext uri="{FF2B5EF4-FFF2-40B4-BE49-F238E27FC236}">
                  <a16:creationId xmlns:a16="http://schemas.microsoft.com/office/drawing/2014/main" id="{3FEFBCDB-4CC7-4F77-A0F6-ADFF5B49B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2747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6" name="Group 143">
            <a:extLst>
              <a:ext uri="{FF2B5EF4-FFF2-40B4-BE49-F238E27FC236}">
                <a16:creationId xmlns:a16="http://schemas.microsoft.com/office/drawing/2014/main" id="{F0C9A01D-C374-4157-BC63-A2073D0B5E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95688" y="4435475"/>
            <a:ext cx="4829175" cy="620713"/>
            <a:chOff x="2358" y="2726"/>
            <a:chExt cx="3042" cy="391"/>
          </a:xfrm>
        </p:grpSpPr>
        <p:sp>
          <p:nvSpPr>
            <p:cNvPr id="9273" name="AutoShape 142">
              <a:extLst>
                <a:ext uri="{FF2B5EF4-FFF2-40B4-BE49-F238E27FC236}">
                  <a16:creationId xmlns:a16="http://schemas.microsoft.com/office/drawing/2014/main" id="{9A49BFF7-AEE5-4A61-8501-DACC9AC8AB8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58" y="2727"/>
              <a:ext cx="304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Rectangle 144">
              <a:extLst>
                <a:ext uri="{FF2B5EF4-FFF2-40B4-BE49-F238E27FC236}">
                  <a16:creationId xmlns:a16="http://schemas.microsoft.com/office/drawing/2014/main" id="{1C6DD417-B62F-466F-8CC1-266AC41F8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" y="2743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9275" name="Rectangle 145">
              <a:extLst>
                <a:ext uri="{FF2B5EF4-FFF2-40B4-BE49-F238E27FC236}">
                  <a16:creationId xmlns:a16="http://schemas.microsoft.com/office/drawing/2014/main" id="{D080CCDD-96DD-46EF-A491-03B376116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" y="2743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9276" name="Rectangle 146">
              <a:extLst>
                <a:ext uri="{FF2B5EF4-FFF2-40B4-BE49-F238E27FC236}">
                  <a16:creationId xmlns:a16="http://schemas.microsoft.com/office/drawing/2014/main" id="{F5688D92-5ECC-4806-900D-D06E441F7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743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9277" name="Rectangle 147">
              <a:extLst>
                <a:ext uri="{FF2B5EF4-FFF2-40B4-BE49-F238E27FC236}">
                  <a16:creationId xmlns:a16="http://schemas.microsoft.com/office/drawing/2014/main" id="{B98EAAA4-6C95-4B0C-9F28-89D354E6D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272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9278" name="Rectangle 148">
              <a:extLst>
                <a:ext uri="{FF2B5EF4-FFF2-40B4-BE49-F238E27FC236}">
                  <a16:creationId xmlns:a16="http://schemas.microsoft.com/office/drawing/2014/main" id="{4E6E181D-F42B-4D6D-8348-442402EB6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272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9279" name="Rectangle 149">
              <a:extLst>
                <a:ext uri="{FF2B5EF4-FFF2-40B4-BE49-F238E27FC236}">
                  <a16:creationId xmlns:a16="http://schemas.microsoft.com/office/drawing/2014/main" id="{58F16404-76C1-4BC3-91FB-781767F78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2726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9280" name="Rectangle 150">
              <a:extLst>
                <a:ext uri="{FF2B5EF4-FFF2-40B4-BE49-F238E27FC236}">
                  <a16:creationId xmlns:a16="http://schemas.microsoft.com/office/drawing/2014/main" id="{987F83E0-137D-4E2F-9F48-6881110AC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" y="2983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9281" name="Rectangle 151">
              <a:extLst>
                <a:ext uri="{FF2B5EF4-FFF2-40B4-BE49-F238E27FC236}">
                  <a16:creationId xmlns:a16="http://schemas.microsoft.com/office/drawing/2014/main" id="{EA5E17EA-159E-4212-AC76-D968C9289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" y="2983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9282" name="Rectangle 152">
              <a:extLst>
                <a:ext uri="{FF2B5EF4-FFF2-40B4-BE49-F238E27FC236}">
                  <a16:creationId xmlns:a16="http://schemas.microsoft.com/office/drawing/2014/main" id="{67A55A47-60C9-4561-B0A1-7BC79EA70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2866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9283" name="Rectangle 153">
              <a:extLst>
                <a:ext uri="{FF2B5EF4-FFF2-40B4-BE49-F238E27FC236}">
                  <a16:creationId xmlns:a16="http://schemas.microsoft.com/office/drawing/2014/main" id="{404BB279-171E-4E2E-BCA0-A4E06242D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2866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9284" name="Rectangle 154">
              <a:extLst>
                <a:ext uri="{FF2B5EF4-FFF2-40B4-BE49-F238E27FC236}">
                  <a16:creationId xmlns:a16="http://schemas.microsoft.com/office/drawing/2014/main" id="{17CB5EE2-B032-41CB-AEBA-EE892E6AA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983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9285" name="Rectangle 155">
              <a:extLst>
                <a:ext uri="{FF2B5EF4-FFF2-40B4-BE49-F238E27FC236}">
                  <a16:creationId xmlns:a16="http://schemas.microsoft.com/office/drawing/2014/main" id="{F6BB43F1-43E1-4EA6-8DF7-143A0C085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3" y="2745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9286" name="Rectangle 156">
              <a:extLst>
                <a:ext uri="{FF2B5EF4-FFF2-40B4-BE49-F238E27FC236}">
                  <a16:creationId xmlns:a16="http://schemas.microsoft.com/office/drawing/2014/main" id="{E515F1C0-77C5-4424-8523-B791B3849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" y="2745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9287" name="Rectangle 157">
              <a:extLst>
                <a:ext uri="{FF2B5EF4-FFF2-40B4-BE49-F238E27FC236}">
                  <a16:creationId xmlns:a16="http://schemas.microsoft.com/office/drawing/2014/main" id="{8709CD43-3DC7-4445-8413-B2EA49823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745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288" name="Rectangle 158">
              <a:extLst>
                <a:ext uri="{FF2B5EF4-FFF2-40B4-BE49-F238E27FC236}">
                  <a16:creationId xmlns:a16="http://schemas.microsoft.com/office/drawing/2014/main" id="{236A5710-8CF6-44F8-A725-F2A1A9A9A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745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9289" name="Rectangle 159">
              <a:extLst>
                <a:ext uri="{FF2B5EF4-FFF2-40B4-BE49-F238E27FC236}">
                  <a16:creationId xmlns:a16="http://schemas.microsoft.com/office/drawing/2014/main" id="{0AAFB5B3-FEF9-43CF-94EC-B5E495B1C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2745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9290" name="Rectangle 160">
              <a:extLst>
                <a:ext uri="{FF2B5EF4-FFF2-40B4-BE49-F238E27FC236}">
                  <a16:creationId xmlns:a16="http://schemas.microsoft.com/office/drawing/2014/main" id="{BB2D2641-84FB-485F-B18B-E7676083A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2745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291" name="Rectangle 161">
              <a:extLst>
                <a:ext uri="{FF2B5EF4-FFF2-40B4-BE49-F238E27FC236}">
                  <a16:creationId xmlns:a16="http://schemas.microsoft.com/office/drawing/2014/main" id="{BFA49EB3-9D65-4557-8F44-032422808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2745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292" name="Rectangle 162">
              <a:extLst>
                <a:ext uri="{FF2B5EF4-FFF2-40B4-BE49-F238E27FC236}">
                  <a16:creationId xmlns:a16="http://schemas.microsoft.com/office/drawing/2014/main" id="{C434F9DE-ACD4-4B1B-8D18-974FAD20F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2745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9293" name="Rectangle 163">
              <a:extLst>
                <a:ext uri="{FF2B5EF4-FFF2-40B4-BE49-F238E27FC236}">
                  <a16:creationId xmlns:a16="http://schemas.microsoft.com/office/drawing/2014/main" id="{57303843-9D92-49BF-9560-161975D2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745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294" name="Rectangle 164">
              <a:extLst>
                <a:ext uri="{FF2B5EF4-FFF2-40B4-BE49-F238E27FC236}">
                  <a16:creationId xmlns:a16="http://schemas.microsoft.com/office/drawing/2014/main" id="{1E106B6A-F6C0-4463-8203-E6FC6BE4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2745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9295" name="Rectangle 165">
              <a:extLst>
                <a:ext uri="{FF2B5EF4-FFF2-40B4-BE49-F238E27FC236}">
                  <a16:creationId xmlns:a16="http://schemas.microsoft.com/office/drawing/2014/main" id="{0AFF1797-D6D1-4D33-9719-848192719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745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296" name="Rectangle 166">
              <a:extLst>
                <a:ext uri="{FF2B5EF4-FFF2-40B4-BE49-F238E27FC236}">
                  <a16:creationId xmlns:a16="http://schemas.microsoft.com/office/drawing/2014/main" id="{681BE7E0-86AC-4981-A840-F9687E1BB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" y="273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9297" name="Rectangle 167">
              <a:extLst>
                <a:ext uri="{FF2B5EF4-FFF2-40B4-BE49-F238E27FC236}">
                  <a16:creationId xmlns:a16="http://schemas.microsoft.com/office/drawing/2014/main" id="{1D12EC26-EDFC-48FF-9919-16B395FD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5" y="273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9298" name="Rectangle 168">
              <a:extLst>
                <a:ext uri="{FF2B5EF4-FFF2-40B4-BE49-F238E27FC236}">
                  <a16:creationId xmlns:a16="http://schemas.microsoft.com/office/drawing/2014/main" id="{3CC0A79A-4023-4059-B25F-35B3135A2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273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9299" name="Rectangle 169">
              <a:extLst>
                <a:ext uri="{FF2B5EF4-FFF2-40B4-BE49-F238E27FC236}">
                  <a16:creationId xmlns:a16="http://schemas.microsoft.com/office/drawing/2014/main" id="{A6D725AF-BBC8-4135-B7EE-976184839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746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</p:grpSp>
      <p:grpSp>
        <p:nvGrpSpPr>
          <p:cNvPr id="7" name="Group 170">
            <a:extLst>
              <a:ext uri="{FF2B5EF4-FFF2-40B4-BE49-F238E27FC236}">
                <a16:creationId xmlns:a16="http://schemas.microsoft.com/office/drawing/2014/main" id="{A9DA9A86-7B18-418F-A168-A3EE158F6438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4184650"/>
            <a:ext cx="971550" cy="973138"/>
            <a:chOff x="1958" y="1463"/>
            <a:chExt cx="1322" cy="396"/>
          </a:xfrm>
        </p:grpSpPr>
        <p:sp>
          <p:nvSpPr>
            <p:cNvPr id="9269" name="Freeform 171">
              <a:extLst>
                <a:ext uri="{FF2B5EF4-FFF2-40B4-BE49-F238E27FC236}">
                  <a16:creationId xmlns:a16="http://schemas.microsoft.com/office/drawing/2014/main" id="{46117FBD-36AF-4951-A7FF-B4F97B292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172">
              <a:extLst>
                <a:ext uri="{FF2B5EF4-FFF2-40B4-BE49-F238E27FC236}">
                  <a16:creationId xmlns:a16="http://schemas.microsoft.com/office/drawing/2014/main" id="{592C2392-03BA-49D8-ADA2-A35F324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173">
              <a:extLst>
                <a:ext uri="{FF2B5EF4-FFF2-40B4-BE49-F238E27FC236}">
                  <a16:creationId xmlns:a16="http://schemas.microsoft.com/office/drawing/2014/main" id="{E0E1EB8D-65EC-4208-BDB6-709B6171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174">
              <a:extLst>
                <a:ext uri="{FF2B5EF4-FFF2-40B4-BE49-F238E27FC236}">
                  <a16:creationId xmlns:a16="http://schemas.microsoft.com/office/drawing/2014/main" id="{F7D2BE20-5198-486E-8C44-954D536A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567" name="Line 175">
            <a:extLst>
              <a:ext uri="{FF2B5EF4-FFF2-40B4-BE49-F238E27FC236}">
                <a16:creationId xmlns:a16="http://schemas.microsoft.com/office/drawing/2014/main" id="{081A6267-F320-40DE-B6C1-7EE419C7E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7913" y="4184650"/>
            <a:ext cx="862012" cy="10810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568" name="Text Box 176">
            <a:extLst>
              <a:ext uri="{FF2B5EF4-FFF2-40B4-BE49-F238E27FC236}">
                <a16:creationId xmlns:a16="http://schemas.microsoft.com/office/drawing/2014/main" id="{4524D686-45AC-4B2A-BCFF-6D60FA225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5049838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rgbClr val="FF0000"/>
                </a:solidFill>
              </a:rPr>
              <a:t>0</a:t>
            </a:r>
            <a:endParaRPr lang="sr-Latn-CS" altLang="en-US" sz="2000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7569" name="AutoShape 177">
            <a:extLst>
              <a:ext uri="{FF2B5EF4-FFF2-40B4-BE49-F238E27FC236}">
                <a16:creationId xmlns:a16="http://schemas.microsoft.com/office/drawing/2014/main" id="{BFF2713D-B066-4847-8D21-175FD301DF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96300" y="4581525"/>
            <a:ext cx="396875" cy="1403350"/>
          </a:xfrm>
          <a:prstGeom prst="curvedRightArrow">
            <a:avLst>
              <a:gd name="adj1" fmla="val 59621"/>
              <a:gd name="adj2" fmla="val 130341"/>
              <a:gd name="adj3" fmla="val 29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570" name="AutoShape 178">
            <a:extLst>
              <a:ext uri="{FF2B5EF4-FFF2-40B4-BE49-F238E27FC236}">
                <a16:creationId xmlns:a16="http://schemas.microsoft.com/office/drawing/2014/main" id="{660D89F7-C955-4D20-B956-1C77E197537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150394" y="4526757"/>
            <a:ext cx="323850" cy="360362"/>
          </a:xfrm>
          <a:prstGeom prst="downArrow">
            <a:avLst>
              <a:gd name="adj1" fmla="val 50000"/>
              <a:gd name="adj2" fmla="val 2781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Group 181">
            <a:extLst>
              <a:ext uri="{FF2B5EF4-FFF2-40B4-BE49-F238E27FC236}">
                <a16:creationId xmlns:a16="http://schemas.microsoft.com/office/drawing/2014/main" id="{DB301373-FE02-4A00-AFEF-04E9D5CCEC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3388" y="5408613"/>
            <a:ext cx="4181475" cy="825500"/>
            <a:chOff x="2673" y="3407"/>
            <a:chExt cx="2634" cy="520"/>
          </a:xfrm>
        </p:grpSpPr>
        <p:sp>
          <p:nvSpPr>
            <p:cNvPr id="9246" name="AutoShape 180">
              <a:extLst>
                <a:ext uri="{FF2B5EF4-FFF2-40B4-BE49-F238E27FC236}">
                  <a16:creationId xmlns:a16="http://schemas.microsoft.com/office/drawing/2014/main" id="{A8E99782-EA22-4719-A08A-A29CD86090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73" y="3407"/>
              <a:ext cx="263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182">
              <a:extLst>
                <a:ext uri="{FF2B5EF4-FFF2-40B4-BE49-F238E27FC236}">
                  <a16:creationId xmlns:a16="http://schemas.microsoft.com/office/drawing/2014/main" id="{8E696980-244B-44B6-85B8-FE662BF43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9" y="3652"/>
              <a:ext cx="37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83">
              <a:extLst>
                <a:ext uri="{FF2B5EF4-FFF2-40B4-BE49-F238E27FC236}">
                  <a16:creationId xmlns:a16="http://schemas.microsoft.com/office/drawing/2014/main" id="{89E25D35-F6E7-45D6-9DB6-1ADC4DF32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9" y="3652"/>
              <a:ext cx="37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Rectangle 184">
              <a:extLst>
                <a:ext uri="{FF2B5EF4-FFF2-40B4-BE49-F238E27FC236}">
                  <a16:creationId xmlns:a16="http://schemas.microsoft.com/office/drawing/2014/main" id="{6D1942E5-41E2-438C-95EF-4125EE606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4" y="3510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en-US" altLang="en-US"/>
            </a:p>
          </p:txBody>
        </p:sp>
        <p:sp>
          <p:nvSpPr>
            <p:cNvPr id="9250" name="Rectangle 185">
              <a:extLst>
                <a:ext uri="{FF2B5EF4-FFF2-40B4-BE49-F238E27FC236}">
                  <a16:creationId xmlns:a16="http://schemas.microsoft.com/office/drawing/2014/main" id="{A15627A4-2D6B-43A7-9589-A1D418224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7" y="3510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9251" name="Rectangle 186">
              <a:extLst>
                <a:ext uri="{FF2B5EF4-FFF2-40B4-BE49-F238E27FC236}">
                  <a16:creationId xmlns:a16="http://schemas.microsoft.com/office/drawing/2014/main" id="{DE649E16-BC72-4A29-A4FF-52FEAC9F1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3510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9252" name="Rectangle 187">
              <a:extLst>
                <a:ext uri="{FF2B5EF4-FFF2-40B4-BE49-F238E27FC236}">
                  <a16:creationId xmlns:a16="http://schemas.microsoft.com/office/drawing/2014/main" id="{4EAA0137-F58B-44AE-B47C-7D874771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3510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9253" name="Rectangle 188">
              <a:extLst>
                <a:ext uri="{FF2B5EF4-FFF2-40B4-BE49-F238E27FC236}">
                  <a16:creationId xmlns:a16="http://schemas.microsoft.com/office/drawing/2014/main" id="{A4E530A0-A50C-4684-81B3-F6CAF0174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3510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9254" name="Rectangle 189">
              <a:extLst>
                <a:ext uri="{FF2B5EF4-FFF2-40B4-BE49-F238E27FC236}">
                  <a16:creationId xmlns:a16="http://schemas.microsoft.com/office/drawing/2014/main" id="{0F09378E-AC68-4837-9278-B204DEAB9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3527"/>
              <a:ext cx="18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9255" name="Rectangle 190">
              <a:extLst>
                <a:ext uri="{FF2B5EF4-FFF2-40B4-BE49-F238E27FC236}">
                  <a16:creationId xmlns:a16="http://schemas.microsoft.com/office/drawing/2014/main" id="{09EF7BD1-BFDF-4562-BF90-124601138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" y="3530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9256" name="Rectangle 191">
              <a:extLst>
                <a:ext uri="{FF2B5EF4-FFF2-40B4-BE49-F238E27FC236}">
                  <a16:creationId xmlns:a16="http://schemas.microsoft.com/office/drawing/2014/main" id="{3877C76B-C761-44CF-A8FA-73006D551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3406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9257" name="Rectangle 192">
              <a:extLst>
                <a:ext uri="{FF2B5EF4-FFF2-40B4-BE49-F238E27FC236}">
                  <a16:creationId xmlns:a16="http://schemas.microsoft.com/office/drawing/2014/main" id="{F6020278-2992-4E54-95E6-564C3A427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3530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9258" name="Rectangle 193">
              <a:extLst>
                <a:ext uri="{FF2B5EF4-FFF2-40B4-BE49-F238E27FC236}">
                  <a16:creationId xmlns:a16="http://schemas.microsoft.com/office/drawing/2014/main" id="{B929EFC5-9B2B-4ACF-BF9B-7FD21B445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517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9259" name="Rectangle 194">
              <a:extLst>
                <a:ext uri="{FF2B5EF4-FFF2-40B4-BE49-F238E27FC236}">
                  <a16:creationId xmlns:a16="http://schemas.microsoft.com/office/drawing/2014/main" id="{F6CE4D6B-1C0B-46AC-A168-248FDBD35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672"/>
              <a:ext cx="1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9260" name="Rectangle 195">
              <a:extLst>
                <a:ext uri="{FF2B5EF4-FFF2-40B4-BE49-F238E27FC236}">
                  <a16:creationId xmlns:a16="http://schemas.microsoft.com/office/drawing/2014/main" id="{DB3D69D3-7544-41FB-A1A2-03C7E53FE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3767"/>
              <a:ext cx="12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9261" name="Rectangle 196">
              <a:extLst>
                <a:ext uri="{FF2B5EF4-FFF2-40B4-BE49-F238E27FC236}">
                  <a16:creationId xmlns:a16="http://schemas.microsoft.com/office/drawing/2014/main" id="{B073245E-5586-4650-A4C0-96FE608F5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3805"/>
              <a:ext cx="1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9262" name="Rectangle 197">
              <a:extLst>
                <a:ext uri="{FF2B5EF4-FFF2-40B4-BE49-F238E27FC236}">
                  <a16:creationId xmlns:a16="http://schemas.microsoft.com/office/drawing/2014/main" id="{E43862F5-0870-4445-8292-C4E1B957D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3797"/>
              <a:ext cx="1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9263" name="Rectangle 198">
              <a:extLst>
                <a:ext uri="{FF2B5EF4-FFF2-40B4-BE49-F238E27FC236}">
                  <a16:creationId xmlns:a16="http://schemas.microsoft.com/office/drawing/2014/main" id="{0C7A61E3-96DA-4F39-A6DA-2A748E82E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3529"/>
              <a:ext cx="30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9264" name="Rectangle 199">
              <a:extLst>
                <a:ext uri="{FF2B5EF4-FFF2-40B4-BE49-F238E27FC236}">
                  <a16:creationId xmlns:a16="http://schemas.microsoft.com/office/drawing/2014/main" id="{112F89DD-B9B9-4C29-A14B-35737DEA7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529"/>
              <a:ext cx="13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9265" name="Rectangle 200">
              <a:extLst>
                <a:ext uri="{FF2B5EF4-FFF2-40B4-BE49-F238E27FC236}">
                  <a16:creationId xmlns:a16="http://schemas.microsoft.com/office/drawing/2014/main" id="{0DFFDBA5-F071-4C2F-A015-FEDBD7057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3529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9266" name="Rectangle 201">
              <a:extLst>
                <a:ext uri="{FF2B5EF4-FFF2-40B4-BE49-F238E27FC236}">
                  <a16:creationId xmlns:a16="http://schemas.microsoft.com/office/drawing/2014/main" id="{B9F26CDA-D624-4763-8A2F-1E2613D6C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3684"/>
              <a:ext cx="29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Av</a:t>
              </a:r>
              <a:endParaRPr lang="en-US" altLang="en-US"/>
            </a:p>
          </p:txBody>
        </p:sp>
        <p:sp>
          <p:nvSpPr>
            <p:cNvPr id="9267" name="Rectangle 202">
              <a:extLst>
                <a:ext uri="{FF2B5EF4-FFF2-40B4-BE49-F238E27FC236}">
                  <a16:creationId xmlns:a16="http://schemas.microsoft.com/office/drawing/2014/main" id="{636DC353-191B-4E8C-9041-AEEC30AE3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3676"/>
              <a:ext cx="30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dK</a:t>
              </a:r>
              <a:endParaRPr lang="en-US" altLang="en-US"/>
            </a:p>
          </p:txBody>
        </p:sp>
        <p:sp>
          <p:nvSpPr>
            <p:cNvPr id="9268" name="Rectangle 203">
              <a:extLst>
                <a:ext uri="{FF2B5EF4-FFF2-40B4-BE49-F238E27FC236}">
                  <a16:creationId xmlns:a16="http://schemas.microsoft.com/office/drawing/2014/main" id="{848B78E5-C445-45D1-A820-A874E8ABF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3405"/>
              <a:ext cx="30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dK</a:t>
              </a:r>
              <a:endParaRPr lang="en-US" altLang="en-US"/>
            </a:p>
          </p:txBody>
        </p:sp>
      </p:grpSp>
      <p:sp>
        <p:nvSpPr>
          <p:cNvPr id="187611" name="AutoShape 219">
            <a:extLst>
              <a:ext uri="{FF2B5EF4-FFF2-40B4-BE49-F238E27FC236}">
                <a16:creationId xmlns:a16="http://schemas.microsoft.com/office/drawing/2014/main" id="{FAE32D53-045E-4916-B196-72FC73A909DB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3329782" y="5606256"/>
            <a:ext cx="323850" cy="360363"/>
          </a:xfrm>
          <a:prstGeom prst="downArrow">
            <a:avLst>
              <a:gd name="adj1" fmla="val 50000"/>
              <a:gd name="adj2" fmla="val 2781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7636" name="Picture 244">
            <a:extLst>
              <a:ext uri="{FF2B5EF4-FFF2-40B4-BE49-F238E27FC236}">
                <a16:creationId xmlns:a16="http://schemas.microsoft.com/office/drawing/2014/main" id="{45E0005C-014E-4E75-A9B4-5B34C617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456238"/>
            <a:ext cx="22637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B804604-E99B-45C5-99D7-B997DD2A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8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7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7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8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8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/>
      <p:bldP spid="187403" grpId="0"/>
      <p:bldP spid="187421" grpId="0"/>
      <p:bldP spid="187470" grpId="0"/>
      <p:bldP spid="187568" grpId="0"/>
      <p:bldP spid="187569" grpId="0" animBg="1"/>
      <p:bldP spid="187570" grpId="0" animBg="1"/>
      <p:bldP spid="1876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09CF8168-EEBF-4519-BC96-FB43E856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6621A9-9B80-4447-98DC-812968ECB36C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10244" name="Line 2">
            <a:extLst>
              <a:ext uri="{FF2B5EF4-FFF2-40B4-BE49-F238E27FC236}">
                <a16:creationId xmlns:a16="http://schemas.microsoft.com/office/drawing/2014/main" id="{D82DED11-42D3-42BF-855E-94BA5B9C8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4">
            <a:extLst>
              <a:ext uri="{FF2B5EF4-FFF2-40B4-BE49-F238E27FC236}">
                <a16:creationId xmlns:a16="http://schemas.microsoft.com/office/drawing/2014/main" id="{4BF9705F-4F1B-4B3F-ABEC-C4BF2AEC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0247" name="Line 5">
            <a:extLst>
              <a:ext uri="{FF2B5EF4-FFF2-40B4-BE49-F238E27FC236}">
                <a16:creationId xmlns:a16="http://schemas.microsoft.com/office/drawing/2014/main" id="{293D4562-CB2D-4DCF-958C-8FC2D4EE5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WordArt 6">
            <a:extLst>
              <a:ext uri="{FF2B5EF4-FFF2-40B4-BE49-F238E27FC236}">
                <a16:creationId xmlns:a16="http://schemas.microsoft.com/office/drawing/2014/main" id="{6B3BE551-72E9-4E55-9294-0EE0F7F3F5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450" y="692150"/>
            <a:ext cx="8802688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SREDNJE VREDNOSTI HIDROMEHANIČKIH VELIČINA</a:t>
            </a:r>
          </a:p>
        </p:txBody>
      </p:sp>
      <p:sp>
        <p:nvSpPr>
          <p:cNvPr id="189447" name="Text Box 7">
            <a:extLst>
              <a:ext uri="{FF2B5EF4-FFF2-40B4-BE49-F238E27FC236}">
                <a16:creationId xmlns:a16="http://schemas.microsoft.com/office/drawing/2014/main" id="{BD29C0BD-9B61-49DA-9123-922B1C46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700213"/>
            <a:ext cx="797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2000" b="1"/>
              <a:t>Količina kretanja</a:t>
            </a:r>
            <a:endParaRPr lang="en-US" altLang="en-US" sz="2000" b="1"/>
          </a:p>
        </p:txBody>
      </p:sp>
      <p:pic>
        <p:nvPicPr>
          <p:cNvPr id="189448" name="Picture 8" descr="BD10263_">
            <a:extLst>
              <a:ext uri="{FF2B5EF4-FFF2-40B4-BE49-F238E27FC236}">
                <a16:creationId xmlns:a16="http://schemas.microsoft.com/office/drawing/2014/main" id="{C7330922-FD3D-4D2C-A8FA-B5F1A12D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97050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55" name="Text Box 15">
            <a:extLst>
              <a:ext uri="{FF2B5EF4-FFF2-40B4-BE49-F238E27FC236}">
                <a16:creationId xmlns:a16="http://schemas.microsoft.com/office/drawing/2014/main" id="{BDC0611B-2102-4288-A996-2D8B31780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168525"/>
            <a:ext cx="8029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Busi</a:t>
            </a:r>
            <a:r>
              <a:rPr lang="en-US" altLang="en-US" b="1"/>
              <a:t>nes</a:t>
            </a:r>
            <a:r>
              <a:rPr lang="sr-Latn-CS" altLang="en-US" b="1"/>
              <a:t>kov broj - korekcija srednje količine kretanja za dobijanje stvarne količine kretanja</a:t>
            </a:r>
            <a:endParaRPr lang="en-US" altLang="en-US" b="1"/>
          </a:p>
        </p:txBody>
      </p:sp>
      <p:pic>
        <p:nvPicPr>
          <p:cNvPr id="189456" name="Picture 16" descr="BD14868_">
            <a:extLst>
              <a:ext uri="{FF2B5EF4-FFF2-40B4-BE49-F238E27FC236}">
                <a16:creationId xmlns:a16="http://schemas.microsoft.com/office/drawing/2014/main" id="{326C9A60-3A71-4747-83B4-260B544C4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6218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57" name="Text Box 17">
            <a:extLst>
              <a:ext uri="{FF2B5EF4-FFF2-40B4-BE49-F238E27FC236}">
                <a16:creationId xmlns:a16="http://schemas.microsoft.com/office/drawing/2014/main" id="{25E5EE72-2EF0-449B-9A17-329A0189A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035425"/>
            <a:ext cx="8029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Busi</a:t>
            </a:r>
            <a:r>
              <a:rPr lang="en-US" altLang="en-US" b="1"/>
              <a:t>nes</a:t>
            </a:r>
            <a:r>
              <a:rPr lang="sr-Latn-CS" altLang="en-US" b="1"/>
              <a:t>kov broj – popravka koja se u praksi i ne uzima u obzir zbog malih razlika.</a:t>
            </a:r>
            <a:endParaRPr lang="en-US" altLang="en-US" b="1"/>
          </a:p>
        </p:txBody>
      </p:sp>
      <p:pic>
        <p:nvPicPr>
          <p:cNvPr id="189458" name="Picture 18" descr="BD14868_">
            <a:extLst>
              <a:ext uri="{FF2B5EF4-FFF2-40B4-BE49-F238E27FC236}">
                <a16:creationId xmlns:a16="http://schemas.microsoft.com/office/drawing/2014/main" id="{FC7C4E5A-C462-484E-BF87-ADB19189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29088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4">
            <a:extLst>
              <a:ext uri="{FF2B5EF4-FFF2-40B4-BE49-F238E27FC236}">
                <a16:creationId xmlns:a16="http://schemas.microsoft.com/office/drawing/2014/main" id="{69774F8B-F7F3-49C8-981E-7A26C3DC5D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63938" y="3140075"/>
            <a:ext cx="2347912" cy="396875"/>
            <a:chOff x="1993" y="1870"/>
            <a:chExt cx="1479" cy="250"/>
          </a:xfrm>
        </p:grpSpPr>
        <p:sp>
          <p:nvSpPr>
            <p:cNvPr id="10256" name="AutoShape 43">
              <a:extLst>
                <a:ext uri="{FF2B5EF4-FFF2-40B4-BE49-F238E27FC236}">
                  <a16:creationId xmlns:a16="http://schemas.microsoft.com/office/drawing/2014/main" id="{37AF1FB3-2A66-4A1A-A8EA-7670A46B05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95" y="1911"/>
              <a:ext cx="147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Rectangle 45">
              <a:extLst>
                <a:ext uri="{FF2B5EF4-FFF2-40B4-BE49-F238E27FC236}">
                  <a16:creationId xmlns:a16="http://schemas.microsoft.com/office/drawing/2014/main" id="{DCB7E5AA-2263-4536-A158-3327F9B6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" y="1890"/>
              <a:ext cx="28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037</a:t>
              </a:r>
              <a:endParaRPr lang="en-US" altLang="en-US"/>
            </a:p>
          </p:txBody>
        </p:sp>
        <p:sp>
          <p:nvSpPr>
            <p:cNvPr id="10258" name="Rectangle 46">
              <a:extLst>
                <a:ext uri="{FF2B5EF4-FFF2-40B4-BE49-F238E27FC236}">
                  <a16:creationId xmlns:a16="http://schemas.microsoft.com/office/drawing/2014/main" id="{52BF3694-A312-4C86-AABB-3A4D0B389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189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0259" name="Rectangle 47">
              <a:extLst>
                <a:ext uri="{FF2B5EF4-FFF2-40B4-BE49-F238E27FC236}">
                  <a16:creationId xmlns:a16="http://schemas.microsoft.com/office/drawing/2014/main" id="{494F8E9B-D47B-4615-98D2-34A3A748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" y="189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0260" name="Rectangle 48">
              <a:extLst>
                <a:ext uri="{FF2B5EF4-FFF2-40B4-BE49-F238E27FC236}">
                  <a16:creationId xmlns:a16="http://schemas.microsoft.com/office/drawing/2014/main" id="{C71A633F-D56B-4623-B8A8-59A612D0C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" y="188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en-US" altLang="en-US"/>
            </a:p>
          </p:txBody>
        </p:sp>
        <p:sp>
          <p:nvSpPr>
            <p:cNvPr id="10261" name="Rectangle 49">
              <a:extLst>
                <a:ext uri="{FF2B5EF4-FFF2-40B4-BE49-F238E27FC236}">
                  <a16:creationId xmlns:a16="http://schemas.microsoft.com/office/drawing/2014/main" id="{A485559D-F673-406E-9C53-21F4351C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" y="188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10262" name="Rectangle 50">
              <a:extLst>
                <a:ext uri="{FF2B5EF4-FFF2-40B4-BE49-F238E27FC236}">
                  <a16:creationId xmlns:a16="http://schemas.microsoft.com/office/drawing/2014/main" id="{1E8E5D23-10D9-4985-BF3F-CBAC564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18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0263" name="Rectangle 51">
              <a:extLst>
                <a:ext uri="{FF2B5EF4-FFF2-40B4-BE49-F238E27FC236}">
                  <a16:creationId xmlns:a16="http://schemas.microsoft.com/office/drawing/2014/main" id="{D46A24B5-33D2-4221-81A9-C41C55A5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8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0264" name="Rectangle 52">
              <a:extLst>
                <a:ext uri="{FF2B5EF4-FFF2-40B4-BE49-F238E27FC236}">
                  <a16:creationId xmlns:a16="http://schemas.microsoft.com/office/drawing/2014/main" id="{650075D0-6222-44A2-BB7C-BFFC08400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8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0265" name="Rectangle 53">
              <a:extLst>
                <a:ext uri="{FF2B5EF4-FFF2-40B4-BE49-F238E27FC236}">
                  <a16:creationId xmlns:a16="http://schemas.microsoft.com/office/drawing/2014/main" id="{2193B728-CD2A-4D27-A04C-1978D01CF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8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en-US" altLang="en-US"/>
            </a:p>
          </p:txBody>
        </p:sp>
        <p:sp>
          <p:nvSpPr>
            <p:cNvPr id="10266" name="Rectangle 54">
              <a:extLst>
                <a:ext uri="{FF2B5EF4-FFF2-40B4-BE49-F238E27FC236}">
                  <a16:creationId xmlns:a16="http://schemas.microsoft.com/office/drawing/2014/main" id="{0D191000-59AD-4606-8862-75C606843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1870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19A5A-B580-47AB-8F50-C599E693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/>
      <p:bldP spid="189455" grpId="0"/>
      <p:bldP spid="18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EFF4D19F-9B22-4098-9421-198A5663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893F6A-43A5-42BE-BF8A-C8C54C61B064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11268" name="Line 2">
            <a:extLst>
              <a:ext uri="{FF2B5EF4-FFF2-40B4-BE49-F238E27FC236}">
                <a16:creationId xmlns:a16="http://schemas.microsoft.com/office/drawing/2014/main" id="{29B5066D-6D42-4961-8E37-630AFCD63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4">
            <a:extLst>
              <a:ext uri="{FF2B5EF4-FFF2-40B4-BE49-F238E27FC236}">
                <a16:creationId xmlns:a16="http://schemas.microsoft.com/office/drawing/2014/main" id="{9D9EC79D-4079-4D91-B473-4DFADC02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1271" name="Line 5">
            <a:extLst>
              <a:ext uri="{FF2B5EF4-FFF2-40B4-BE49-F238E27FC236}">
                <a16:creationId xmlns:a16="http://schemas.microsoft.com/office/drawing/2014/main" id="{30691803-BE1D-4B19-855C-BE82B0E17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WordArt 6">
            <a:extLst>
              <a:ext uri="{FF2B5EF4-FFF2-40B4-BE49-F238E27FC236}">
                <a16:creationId xmlns:a16="http://schemas.microsoft.com/office/drawing/2014/main" id="{388E3102-AE61-4DFF-9174-D237FF9923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450" y="692150"/>
            <a:ext cx="8802688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SREDNJE VREDNOSTI HIDROMEHANIČKIH VELIČINA</a:t>
            </a:r>
          </a:p>
        </p:txBody>
      </p:sp>
      <p:sp>
        <p:nvSpPr>
          <p:cNvPr id="188423" name="Text Box 7">
            <a:extLst>
              <a:ext uri="{FF2B5EF4-FFF2-40B4-BE49-F238E27FC236}">
                <a16:creationId xmlns:a16="http://schemas.microsoft.com/office/drawing/2014/main" id="{1F8D2CB9-22D7-4E47-A8CC-C74944263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700213"/>
            <a:ext cx="797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2000" b="1"/>
              <a:t>Kinetička energija</a:t>
            </a:r>
            <a:endParaRPr lang="en-US" altLang="en-US" sz="2000" b="1"/>
          </a:p>
        </p:txBody>
      </p:sp>
      <p:pic>
        <p:nvPicPr>
          <p:cNvPr id="188424" name="Picture 8" descr="BD10263_">
            <a:extLst>
              <a:ext uri="{FF2B5EF4-FFF2-40B4-BE49-F238E27FC236}">
                <a16:creationId xmlns:a16="http://schemas.microsoft.com/office/drawing/2014/main" id="{63B46E57-D145-4715-BD67-6F12CF41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97050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5" name="Text Box 9">
            <a:extLst>
              <a:ext uri="{FF2B5EF4-FFF2-40B4-BE49-F238E27FC236}">
                <a16:creationId xmlns:a16="http://schemas.microsoft.com/office/drawing/2014/main" id="{20F18E0B-F2C4-4746-900C-844D02CFB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119313"/>
            <a:ext cx="802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Srednja elementarna kinetička energija za strujnu cev poprečnog preseka A:</a:t>
            </a:r>
            <a:endParaRPr lang="en-US" altLang="en-US" b="1"/>
          </a:p>
        </p:txBody>
      </p:sp>
      <p:pic>
        <p:nvPicPr>
          <p:cNvPr id="188426" name="Picture 10" descr="BD14868_">
            <a:extLst>
              <a:ext uri="{FF2B5EF4-FFF2-40B4-BE49-F238E27FC236}">
                <a16:creationId xmlns:a16="http://schemas.microsoft.com/office/drawing/2014/main" id="{2532885F-FA09-491B-8239-1CFC3D94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2975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7" name="Text Box 11">
            <a:extLst>
              <a:ext uri="{FF2B5EF4-FFF2-40B4-BE49-F238E27FC236}">
                <a16:creationId xmlns:a16="http://schemas.microsoft.com/office/drawing/2014/main" id="{1C342408-DF07-4B02-847F-FFC51FD43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068638"/>
            <a:ext cx="802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Stvarna elementarna kinetička energija za strujnu cev poprečnog preseka A:</a:t>
            </a:r>
            <a:endParaRPr lang="en-US" altLang="en-US" b="1"/>
          </a:p>
        </p:txBody>
      </p:sp>
      <p:pic>
        <p:nvPicPr>
          <p:cNvPr id="188428" name="Picture 12" descr="BD14868_">
            <a:extLst>
              <a:ext uri="{FF2B5EF4-FFF2-40B4-BE49-F238E27FC236}">
                <a16:creationId xmlns:a16="http://schemas.microsoft.com/office/drawing/2014/main" id="{9C3CD8CD-27E5-40AC-831D-8127E6E81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1623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9" name="Text Box 13">
            <a:extLst>
              <a:ext uri="{FF2B5EF4-FFF2-40B4-BE49-F238E27FC236}">
                <a16:creationId xmlns:a16="http://schemas.microsoft.com/office/drawing/2014/main" id="{E529280C-697C-4D42-A4B6-2BA632E66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076700"/>
            <a:ext cx="802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Ako je:</a:t>
            </a:r>
            <a:endParaRPr lang="en-US" altLang="en-US" b="1"/>
          </a:p>
        </p:txBody>
      </p:sp>
      <p:pic>
        <p:nvPicPr>
          <p:cNvPr id="188430" name="Picture 14" descr="BD14868_">
            <a:extLst>
              <a:ext uri="{FF2B5EF4-FFF2-40B4-BE49-F238E27FC236}">
                <a16:creationId xmlns:a16="http://schemas.microsoft.com/office/drawing/2014/main" id="{B4F81484-5E06-4A3D-B9E3-D238FAB1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7036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>
            <a:extLst>
              <a:ext uri="{FF2B5EF4-FFF2-40B4-BE49-F238E27FC236}">
                <a16:creationId xmlns:a16="http://schemas.microsoft.com/office/drawing/2014/main" id="{952BEBC9-C94C-4AD4-B4CC-2466F15815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32138" y="2419352"/>
            <a:ext cx="2320925" cy="839788"/>
            <a:chOff x="1973" y="1524"/>
            <a:chExt cx="1462" cy="529"/>
          </a:xfrm>
        </p:grpSpPr>
        <p:sp>
          <p:nvSpPr>
            <p:cNvPr id="11351" name="AutoShape 20">
              <a:extLst>
                <a:ext uri="{FF2B5EF4-FFF2-40B4-BE49-F238E27FC236}">
                  <a16:creationId xmlns:a16="http://schemas.microsoft.com/office/drawing/2014/main" id="{09570735-27BC-49ED-8250-B4E230220C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73" y="1525"/>
              <a:ext cx="141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Line 22">
              <a:extLst>
                <a:ext uri="{FF2B5EF4-FFF2-40B4-BE49-F238E27FC236}">
                  <a16:creationId xmlns:a16="http://schemas.microsoft.com/office/drawing/2014/main" id="{1A786F08-3E6D-496F-A94A-56BF31326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" y="1769"/>
              <a:ext cx="10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Rectangle 23">
              <a:extLst>
                <a:ext uri="{FF2B5EF4-FFF2-40B4-BE49-F238E27FC236}">
                  <a16:creationId xmlns:a16="http://schemas.microsoft.com/office/drawing/2014/main" id="{47BBF830-A0FE-40B1-B662-8A7CB225B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646"/>
              <a:ext cx="35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Adt</a:t>
              </a:r>
              <a:endParaRPr lang="en-US" altLang="en-US"/>
            </a:p>
          </p:txBody>
        </p:sp>
        <p:sp>
          <p:nvSpPr>
            <p:cNvPr id="11354" name="Rectangle 24">
              <a:extLst>
                <a:ext uri="{FF2B5EF4-FFF2-40B4-BE49-F238E27FC236}">
                  <a16:creationId xmlns:a16="http://schemas.microsoft.com/office/drawing/2014/main" id="{5AF574A4-1A61-41DB-971B-C236B0E5E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1646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355" name="Rectangle 25">
              <a:extLst>
                <a:ext uri="{FF2B5EF4-FFF2-40B4-BE49-F238E27FC236}">
                  <a16:creationId xmlns:a16="http://schemas.microsoft.com/office/drawing/2014/main" id="{2A95AE08-41C6-4E14-96AE-062DA8EB6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646"/>
              <a:ext cx="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sr-Latn-R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 dirty="0"/>
            </a:p>
          </p:txBody>
        </p:sp>
        <p:sp>
          <p:nvSpPr>
            <p:cNvPr id="11356" name="Rectangle 26">
              <a:extLst>
                <a:ext uri="{FF2B5EF4-FFF2-40B4-BE49-F238E27FC236}">
                  <a16:creationId xmlns:a16="http://schemas.microsoft.com/office/drawing/2014/main" id="{1677EB82-01AD-4655-816E-6AC59C8E6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1767"/>
              <a:ext cx="1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11357" name="Rectangle 27">
              <a:extLst>
                <a:ext uri="{FF2B5EF4-FFF2-40B4-BE49-F238E27FC236}">
                  <a16:creationId xmlns:a16="http://schemas.microsoft.com/office/drawing/2014/main" id="{F30E6F6D-0BD4-4B2A-AA64-3F9B612F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1767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RS" altLang="en-US" sz="1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k </a:t>
              </a:r>
              <a:r>
                <a:rPr lang="en-US" altLang="en-US" sz="1400" b="1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 dirty="0"/>
            </a:p>
          </p:txBody>
        </p:sp>
        <p:sp>
          <p:nvSpPr>
            <p:cNvPr id="11358" name="Rectangle 28">
              <a:extLst>
                <a:ext uri="{FF2B5EF4-FFF2-40B4-BE49-F238E27FC236}">
                  <a16:creationId xmlns:a16="http://schemas.microsoft.com/office/drawing/2014/main" id="{2A868DE9-D928-4B30-BF32-AF275D83D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1634"/>
              <a:ext cx="10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1359" name="Rectangle 29">
              <a:extLst>
                <a:ext uri="{FF2B5EF4-FFF2-40B4-BE49-F238E27FC236}">
                  <a16:creationId xmlns:a16="http://schemas.microsoft.com/office/drawing/2014/main" id="{848FE972-56C8-4849-9B07-3AB815EEB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1794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1360" name="Rectangle 30">
              <a:extLst>
                <a:ext uri="{FF2B5EF4-FFF2-40B4-BE49-F238E27FC236}">
                  <a16:creationId xmlns:a16="http://schemas.microsoft.com/office/drawing/2014/main" id="{83F90343-5A46-49FA-98AF-3AC870A71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1524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1361" name="Rectangle 31">
              <a:extLst>
                <a:ext uri="{FF2B5EF4-FFF2-40B4-BE49-F238E27FC236}">
                  <a16:creationId xmlns:a16="http://schemas.microsoft.com/office/drawing/2014/main" id="{10DCF28D-A751-40EC-9D04-533CEC89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1627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  <p:sp>
          <p:nvSpPr>
            <p:cNvPr id="11362" name="Rectangle 32">
              <a:extLst>
                <a:ext uri="{FF2B5EF4-FFF2-40B4-BE49-F238E27FC236}">
                  <a16:creationId xmlns:a16="http://schemas.microsoft.com/office/drawing/2014/main" id="{FC16A8E7-6CE8-43CF-9552-559619565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" y="1627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66383831-8703-4002-A0F4-1D958F4781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95625" y="3429000"/>
            <a:ext cx="2314575" cy="796925"/>
            <a:chOff x="1950" y="2227"/>
            <a:chExt cx="1458" cy="502"/>
          </a:xfrm>
        </p:grpSpPr>
        <p:sp>
          <p:nvSpPr>
            <p:cNvPr id="11338" name="AutoShape 34">
              <a:extLst>
                <a:ext uri="{FF2B5EF4-FFF2-40B4-BE49-F238E27FC236}">
                  <a16:creationId xmlns:a16="http://schemas.microsoft.com/office/drawing/2014/main" id="{A0498876-1706-4557-B927-B5FA1DCA1B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50" y="2228"/>
              <a:ext cx="1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Line 36">
              <a:extLst>
                <a:ext uri="{FF2B5EF4-FFF2-40B4-BE49-F238E27FC236}">
                  <a16:creationId xmlns:a16="http://schemas.microsoft.com/office/drawing/2014/main" id="{769F9208-6071-43BD-AA89-4305FB9B5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4" y="2473"/>
              <a:ext cx="10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Rectangle 37">
              <a:extLst>
                <a:ext uri="{FF2B5EF4-FFF2-40B4-BE49-F238E27FC236}">
                  <a16:creationId xmlns:a16="http://schemas.microsoft.com/office/drawing/2014/main" id="{4E31FB65-736E-4F69-9ECE-072242BAB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2348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1341" name="Rectangle 38">
              <a:extLst>
                <a:ext uri="{FF2B5EF4-FFF2-40B4-BE49-F238E27FC236}">
                  <a16:creationId xmlns:a16="http://schemas.microsoft.com/office/drawing/2014/main" id="{1CF33254-8AC8-4AF3-95A8-FD0F6AEDA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" y="233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1342" name="Rectangle 39">
              <a:extLst>
                <a:ext uri="{FF2B5EF4-FFF2-40B4-BE49-F238E27FC236}">
                  <a16:creationId xmlns:a16="http://schemas.microsoft.com/office/drawing/2014/main" id="{61EAFA7C-6F0D-42F2-A2D4-7F421BF7C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2588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1343" name="Rectangle 40">
              <a:extLst>
                <a:ext uri="{FF2B5EF4-FFF2-40B4-BE49-F238E27FC236}">
                  <a16:creationId xmlns:a16="http://schemas.microsoft.com/office/drawing/2014/main" id="{013798CD-907D-454F-935C-2533D0EEC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350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1344" name="Rectangle 41">
              <a:extLst>
                <a:ext uri="{FF2B5EF4-FFF2-40B4-BE49-F238E27FC236}">
                  <a16:creationId xmlns:a16="http://schemas.microsoft.com/office/drawing/2014/main" id="{F09B3685-1B18-4148-9684-B9FC9158B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" y="2350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345" name="Rectangle 42">
              <a:extLst>
                <a:ext uri="{FF2B5EF4-FFF2-40B4-BE49-F238E27FC236}">
                  <a16:creationId xmlns:a16="http://schemas.microsoft.com/office/drawing/2014/main" id="{92EC414B-4BAA-4016-B680-DCEC18ED0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350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dt</a:t>
              </a:r>
              <a:endParaRPr lang="en-US" altLang="en-US"/>
            </a:p>
          </p:txBody>
        </p:sp>
        <p:sp>
          <p:nvSpPr>
            <p:cNvPr id="11346" name="Rectangle 43">
              <a:extLst>
                <a:ext uri="{FF2B5EF4-FFF2-40B4-BE49-F238E27FC236}">
                  <a16:creationId xmlns:a16="http://schemas.microsoft.com/office/drawing/2014/main" id="{31003114-AEB7-4F2C-9E58-A9DDC6352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2350"/>
              <a:ext cx="2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sr-Latn-R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r>
                <a:rPr lang="sr-Latn-RS" altLang="en-US" sz="2400" b="1" i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dirty="0"/>
            </a:p>
          </p:txBody>
        </p:sp>
        <p:sp>
          <p:nvSpPr>
            <p:cNvPr id="11347" name="Rectangle 44">
              <a:extLst>
                <a:ext uri="{FF2B5EF4-FFF2-40B4-BE49-F238E27FC236}">
                  <a16:creationId xmlns:a16="http://schemas.microsoft.com/office/drawing/2014/main" id="{3084218C-AE3E-4F05-BFE1-F028A2BDF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3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1348" name="Rectangle 45">
              <a:extLst>
                <a:ext uri="{FF2B5EF4-FFF2-40B4-BE49-F238E27FC236}">
                  <a16:creationId xmlns:a16="http://schemas.microsoft.com/office/drawing/2014/main" id="{ACCA46F9-5A1A-4548-B294-DCD9FF998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49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1349" name="Rectangle 46">
              <a:extLst>
                <a:ext uri="{FF2B5EF4-FFF2-40B4-BE49-F238E27FC236}">
                  <a16:creationId xmlns:a16="http://schemas.microsoft.com/office/drawing/2014/main" id="{E8AD1FE8-C317-4A2C-8ECB-0BCEA5BB1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22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1350" name="Rectangle 47">
              <a:extLst>
                <a:ext uri="{FF2B5EF4-FFF2-40B4-BE49-F238E27FC236}">
                  <a16:creationId xmlns:a16="http://schemas.microsoft.com/office/drawing/2014/main" id="{6694CF02-A797-44B7-89BE-F7DD7905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233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endParaRPr lang="en-US" altLang="en-US"/>
            </a:p>
          </p:txBody>
        </p:sp>
      </p:grpSp>
      <p:grpSp>
        <p:nvGrpSpPr>
          <p:cNvPr id="4" name="Group 50">
            <a:extLst>
              <a:ext uri="{FF2B5EF4-FFF2-40B4-BE49-F238E27FC236}">
                <a16:creationId xmlns:a16="http://schemas.microsoft.com/office/drawing/2014/main" id="{70FD4C07-98B0-4A1C-A482-2F6288AD7F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0938" y="5653088"/>
            <a:ext cx="6724650" cy="620712"/>
            <a:chOff x="771" y="3030"/>
            <a:chExt cx="4236" cy="391"/>
          </a:xfrm>
        </p:grpSpPr>
        <p:sp>
          <p:nvSpPr>
            <p:cNvPr id="11300" name="AutoShape 49">
              <a:extLst>
                <a:ext uri="{FF2B5EF4-FFF2-40B4-BE49-F238E27FC236}">
                  <a16:creationId xmlns:a16="http://schemas.microsoft.com/office/drawing/2014/main" id="{A46E66EF-BCD0-4F1A-A3FC-5F2CA30D17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1" y="3031"/>
              <a:ext cx="42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Rectangle 51">
              <a:extLst>
                <a:ext uri="{FF2B5EF4-FFF2-40B4-BE49-F238E27FC236}">
                  <a16:creationId xmlns:a16="http://schemas.microsoft.com/office/drawing/2014/main" id="{E7877189-F9FD-45ED-8E37-6BB44CC0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047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1302" name="Rectangle 52">
              <a:extLst>
                <a:ext uri="{FF2B5EF4-FFF2-40B4-BE49-F238E27FC236}">
                  <a16:creationId xmlns:a16="http://schemas.microsoft.com/office/drawing/2014/main" id="{38D44504-F018-4BF1-B024-0E728F18F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3047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1303" name="Rectangle 53">
              <a:extLst>
                <a:ext uri="{FF2B5EF4-FFF2-40B4-BE49-F238E27FC236}">
                  <a16:creationId xmlns:a16="http://schemas.microsoft.com/office/drawing/2014/main" id="{7D701ED4-2738-4355-ACC2-EB7943556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3047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1304" name="Rectangle 54">
              <a:extLst>
                <a:ext uri="{FF2B5EF4-FFF2-40B4-BE49-F238E27FC236}">
                  <a16:creationId xmlns:a16="http://schemas.microsoft.com/office/drawing/2014/main" id="{F6443F6D-DD33-46CF-A048-C4287A097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047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1305" name="Rectangle 55">
              <a:extLst>
                <a:ext uri="{FF2B5EF4-FFF2-40B4-BE49-F238E27FC236}">
                  <a16:creationId xmlns:a16="http://schemas.microsoft.com/office/drawing/2014/main" id="{3E83B7B6-6901-4859-A529-B0F9C6B5B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30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1306" name="Rectangle 56">
              <a:extLst>
                <a:ext uri="{FF2B5EF4-FFF2-40B4-BE49-F238E27FC236}">
                  <a16:creationId xmlns:a16="http://schemas.microsoft.com/office/drawing/2014/main" id="{B45F136B-750F-4EA8-A0B5-2512FC091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30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1307" name="Rectangle 57">
              <a:extLst>
                <a:ext uri="{FF2B5EF4-FFF2-40B4-BE49-F238E27FC236}">
                  <a16:creationId xmlns:a16="http://schemas.microsoft.com/office/drawing/2014/main" id="{1998BB0F-1F70-490B-B528-813B4F9EB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30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1308" name="Rectangle 58">
              <a:extLst>
                <a:ext uri="{FF2B5EF4-FFF2-40B4-BE49-F238E27FC236}">
                  <a16:creationId xmlns:a16="http://schemas.microsoft.com/office/drawing/2014/main" id="{72417E51-87C3-458F-A9A4-EF828E248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30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1309" name="Rectangle 59">
              <a:extLst>
                <a:ext uri="{FF2B5EF4-FFF2-40B4-BE49-F238E27FC236}">
                  <a16:creationId xmlns:a16="http://schemas.microsoft.com/office/drawing/2014/main" id="{8AA2860A-E4EB-4D37-9F27-EE46A857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28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1310" name="Rectangle 60">
              <a:extLst>
                <a:ext uri="{FF2B5EF4-FFF2-40B4-BE49-F238E27FC236}">
                  <a16:creationId xmlns:a16="http://schemas.microsoft.com/office/drawing/2014/main" id="{BDBA28BB-F678-4911-924A-7288B671C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328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1311" name="Rectangle 61">
              <a:extLst>
                <a:ext uri="{FF2B5EF4-FFF2-40B4-BE49-F238E27FC236}">
                  <a16:creationId xmlns:a16="http://schemas.microsoft.com/office/drawing/2014/main" id="{0ADA0A03-5D27-46D5-8B2F-422E36F22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3170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11312" name="Rectangle 62">
              <a:extLst>
                <a:ext uri="{FF2B5EF4-FFF2-40B4-BE49-F238E27FC236}">
                  <a16:creationId xmlns:a16="http://schemas.microsoft.com/office/drawing/2014/main" id="{38880962-9B14-42F4-8ADF-5867CA845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328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1313" name="Rectangle 63">
              <a:extLst>
                <a:ext uri="{FF2B5EF4-FFF2-40B4-BE49-F238E27FC236}">
                  <a16:creationId xmlns:a16="http://schemas.microsoft.com/office/drawing/2014/main" id="{D42F3EC0-B3B9-40C1-8291-7D4C3C597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28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1314" name="Rectangle 64">
              <a:extLst>
                <a:ext uri="{FF2B5EF4-FFF2-40B4-BE49-F238E27FC236}">
                  <a16:creationId xmlns:a16="http://schemas.microsoft.com/office/drawing/2014/main" id="{B1D35D4C-3260-4407-9729-BC03D9A74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3170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11315" name="Rectangle 65">
              <a:extLst>
                <a:ext uri="{FF2B5EF4-FFF2-40B4-BE49-F238E27FC236}">
                  <a16:creationId xmlns:a16="http://schemas.microsoft.com/office/drawing/2014/main" id="{E1986287-890E-414D-80CD-A6FAC7014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" y="3170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11316" name="Rectangle 66">
              <a:extLst>
                <a:ext uri="{FF2B5EF4-FFF2-40B4-BE49-F238E27FC236}">
                  <a16:creationId xmlns:a16="http://schemas.microsoft.com/office/drawing/2014/main" id="{A7D72A55-6780-4D7F-A114-81C5B7DDE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1" y="3049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1317" name="Rectangle 67">
              <a:extLst>
                <a:ext uri="{FF2B5EF4-FFF2-40B4-BE49-F238E27FC236}">
                  <a16:creationId xmlns:a16="http://schemas.microsoft.com/office/drawing/2014/main" id="{7A595C69-0BD2-4E6A-A397-A955C7DEC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304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11318" name="Rectangle 68">
              <a:extLst>
                <a:ext uri="{FF2B5EF4-FFF2-40B4-BE49-F238E27FC236}">
                  <a16:creationId xmlns:a16="http://schemas.microsoft.com/office/drawing/2014/main" id="{E55303C0-827C-4610-A766-7538A23A2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319" name="Rectangle 69">
              <a:extLst>
                <a:ext uri="{FF2B5EF4-FFF2-40B4-BE49-F238E27FC236}">
                  <a16:creationId xmlns:a16="http://schemas.microsoft.com/office/drawing/2014/main" id="{3264E98F-FB6A-4E25-8064-0AC5C057D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3049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1320" name="Rectangle 70">
              <a:extLst>
                <a:ext uri="{FF2B5EF4-FFF2-40B4-BE49-F238E27FC236}">
                  <a16:creationId xmlns:a16="http://schemas.microsoft.com/office/drawing/2014/main" id="{D300FEF5-2FB9-4278-BE34-8F69A4C1D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304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11321" name="Rectangle 71">
              <a:extLst>
                <a:ext uri="{FF2B5EF4-FFF2-40B4-BE49-F238E27FC236}">
                  <a16:creationId xmlns:a16="http://schemas.microsoft.com/office/drawing/2014/main" id="{2CD6CBB4-A2F9-4C64-8E07-219E2B740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322" name="Rectangle 72">
              <a:extLst>
                <a:ext uri="{FF2B5EF4-FFF2-40B4-BE49-F238E27FC236}">
                  <a16:creationId xmlns:a16="http://schemas.microsoft.com/office/drawing/2014/main" id="{A0B24C07-1C08-468A-B210-D9678DCC6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323" name="Rectangle 73">
              <a:extLst>
                <a:ext uri="{FF2B5EF4-FFF2-40B4-BE49-F238E27FC236}">
                  <a16:creationId xmlns:a16="http://schemas.microsoft.com/office/drawing/2014/main" id="{56BC007F-F12D-4683-84A8-E6F04C710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3049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1324" name="Rectangle 74">
              <a:extLst>
                <a:ext uri="{FF2B5EF4-FFF2-40B4-BE49-F238E27FC236}">
                  <a16:creationId xmlns:a16="http://schemas.microsoft.com/office/drawing/2014/main" id="{E3AAB8AC-BB0E-4665-9AD5-61E0D7802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304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11325" name="Rectangle 75">
              <a:extLst>
                <a:ext uri="{FF2B5EF4-FFF2-40B4-BE49-F238E27FC236}">
                  <a16:creationId xmlns:a16="http://schemas.microsoft.com/office/drawing/2014/main" id="{66C8E0AD-EF95-4D18-9C41-21880F18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326" name="Rectangle 76">
              <a:extLst>
                <a:ext uri="{FF2B5EF4-FFF2-40B4-BE49-F238E27FC236}">
                  <a16:creationId xmlns:a16="http://schemas.microsoft.com/office/drawing/2014/main" id="{9F270C74-E5A4-4666-8838-818F774D2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327" name="Rectangle 77">
              <a:extLst>
                <a:ext uri="{FF2B5EF4-FFF2-40B4-BE49-F238E27FC236}">
                  <a16:creationId xmlns:a16="http://schemas.microsoft.com/office/drawing/2014/main" id="{DBA7BC34-457F-4CBB-9935-0EFCF421D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304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1328" name="Rectangle 78">
              <a:extLst>
                <a:ext uri="{FF2B5EF4-FFF2-40B4-BE49-F238E27FC236}">
                  <a16:creationId xmlns:a16="http://schemas.microsoft.com/office/drawing/2014/main" id="{DE177E26-5939-4798-9BAD-6D4EB341F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329" name="Rectangle 79">
              <a:extLst>
                <a:ext uri="{FF2B5EF4-FFF2-40B4-BE49-F238E27FC236}">
                  <a16:creationId xmlns:a16="http://schemas.microsoft.com/office/drawing/2014/main" id="{97A6C759-0D9D-4DE4-8743-B215A7252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3049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1330" name="Rectangle 80">
              <a:extLst>
                <a:ext uri="{FF2B5EF4-FFF2-40B4-BE49-F238E27FC236}">
                  <a16:creationId xmlns:a16="http://schemas.microsoft.com/office/drawing/2014/main" id="{A29F450C-A658-4BB0-8A3E-C638003CB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331" name="Rectangle 81">
              <a:extLst>
                <a:ext uri="{FF2B5EF4-FFF2-40B4-BE49-F238E27FC236}">
                  <a16:creationId xmlns:a16="http://schemas.microsoft.com/office/drawing/2014/main" id="{F2BC4307-1E10-4B51-AA11-FEDC329CC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1332" name="Rectangle 82">
              <a:extLst>
                <a:ext uri="{FF2B5EF4-FFF2-40B4-BE49-F238E27FC236}">
                  <a16:creationId xmlns:a16="http://schemas.microsoft.com/office/drawing/2014/main" id="{5F2CAD49-867B-47C1-9BBF-D7F8E3C5A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1333" name="Rectangle 83">
              <a:extLst>
                <a:ext uri="{FF2B5EF4-FFF2-40B4-BE49-F238E27FC236}">
                  <a16:creationId xmlns:a16="http://schemas.microsoft.com/office/drawing/2014/main" id="{56E9CEC5-827E-4B11-9DDD-260D66C84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1334" name="Rectangle 84">
              <a:extLst>
                <a:ext uri="{FF2B5EF4-FFF2-40B4-BE49-F238E27FC236}">
                  <a16:creationId xmlns:a16="http://schemas.microsoft.com/office/drawing/2014/main" id="{510A4BBA-497D-4E84-A462-E508C9EDA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1335" name="Rectangle 85">
              <a:extLst>
                <a:ext uri="{FF2B5EF4-FFF2-40B4-BE49-F238E27FC236}">
                  <a16:creationId xmlns:a16="http://schemas.microsoft.com/office/drawing/2014/main" id="{A369F36C-A34F-4AD8-8972-055210E8B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1336" name="Rectangle 86">
              <a:extLst>
                <a:ext uri="{FF2B5EF4-FFF2-40B4-BE49-F238E27FC236}">
                  <a16:creationId xmlns:a16="http://schemas.microsoft.com/office/drawing/2014/main" id="{ADA9D283-9A52-4ED1-BCE4-3BACE1C5F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05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1337" name="Rectangle 87">
              <a:extLst>
                <a:ext uri="{FF2B5EF4-FFF2-40B4-BE49-F238E27FC236}">
                  <a16:creationId xmlns:a16="http://schemas.microsoft.com/office/drawing/2014/main" id="{DE15322E-9482-4F57-A203-922A5AA8F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305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</p:grpSp>
      <p:grpSp>
        <p:nvGrpSpPr>
          <p:cNvPr id="5" name="Group 90">
            <a:extLst>
              <a:ext uri="{FF2B5EF4-FFF2-40B4-BE49-F238E27FC236}">
                <a16:creationId xmlns:a16="http://schemas.microsoft.com/office/drawing/2014/main" id="{D419F6CE-3951-48CD-91F9-B409D58478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2025" y="4506913"/>
            <a:ext cx="1485900" cy="434975"/>
            <a:chOff x="1406" y="3029"/>
            <a:chExt cx="936" cy="274"/>
          </a:xfrm>
        </p:grpSpPr>
        <p:sp>
          <p:nvSpPr>
            <p:cNvPr id="11292" name="AutoShape 89">
              <a:extLst>
                <a:ext uri="{FF2B5EF4-FFF2-40B4-BE49-F238E27FC236}">
                  <a16:creationId xmlns:a16="http://schemas.microsoft.com/office/drawing/2014/main" id="{0C1A3240-FCC7-4A7D-B577-4DF6A864EB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06" y="3054"/>
              <a:ext cx="9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Rectangle 91">
              <a:extLst>
                <a:ext uri="{FF2B5EF4-FFF2-40B4-BE49-F238E27FC236}">
                  <a16:creationId xmlns:a16="http://schemas.microsoft.com/office/drawing/2014/main" id="{DBFFF339-B588-44E4-B209-4EFF9B6B8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048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11294" name="Rectangle 92">
              <a:extLst>
                <a:ext uri="{FF2B5EF4-FFF2-40B4-BE49-F238E27FC236}">
                  <a16:creationId xmlns:a16="http://schemas.microsoft.com/office/drawing/2014/main" id="{E02B55BF-5880-438A-B347-4BD07D275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304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295" name="Rectangle 93">
              <a:extLst>
                <a:ext uri="{FF2B5EF4-FFF2-40B4-BE49-F238E27FC236}">
                  <a16:creationId xmlns:a16="http://schemas.microsoft.com/office/drawing/2014/main" id="{BFD4064C-E991-432E-B308-EC0B585BD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304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296" name="Rectangle 94">
              <a:extLst>
                <a:ext uri="{FF2B5EF4-FFF2-40B4-BE49-F238E27FC236}">
                  <a16:creationId xmlns:a16="http://schemas.microsoft.com/office/drawing/2014/main" id="{A56BF9B6-8D2E-4C20-B5ED-F62BE6AAC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304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1297" name="Rectangle 95">
              <a:extLst>
                <a:ext uri="{FF2B5EF4-FFF2-40B4-BE49-F238E27FC236}">
                  <a16:creationId xmlns:a16="http://schemas.microsoft.com/office/drawing/2014/main" id="{64C38475-B4A8-41F5-804C-97E470C9D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3169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11298" name="Rectangle 96">
              <a:extLst>
                <a:ext uri="{FF2B5EF4-FFF2-40B4-BE49-F238E27FC236}">
                  <a16:creationId xmlns:a16="http://schemas.microsoft.com/office/drawing/2014/main" id="{822A55B6-560B-4D34-AEC4-41FF03082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" y="302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1299" name="Rectangle 97">
              <a:extLst>
                <a:ext uri="{FF2B5EF4-FFF2-40B4-BE49-F238E27FC236}">
                  <a16:creationId xmlns:a16="http://schemas.microsoft.com/office/drawing/2014/main" id="{CFAEA88F-649B-4CAF-BA37-075C554F4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3029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  <p:grpSp>
        <p:nvGrpSpPr>
          <p:cNvPr id="6" name="Group 100">
            <a:extLst>
              <a:ext uri="{FF2B5EF4-FFF2-40B4-BE49-F238E27FC236}">
                <a16:creationId xmlns:a16="http://schemas.microsoft.com/office/drawing/2014/main" id="{0EF53C1E-E277-47E1-B104-D2DA64E8E4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55988" y="4327525"/>
            <a:ext cx="1250950" cy="898525"/>
            <a:chOff x="2177" y="2818"/>
            <a:chExt cx="788" cy="566"/>
          </a:xfrm>
        </p:grpSpPr>
        <p:sp>
          <p:nvSpPr>
            <p:cNvPr id="11287" name="AutoShape 99">
              <a:extLst>
                <a:ext uri="{FF2B5EF4-FFF2-40B4-BE49-F238E27FC236}">
                  <a16:creationId xmlns:a16="http://schemas.microsoft.com/office/drawing/2014/main" id="{C8249941-27DB-4DF1-B9B2-DECDED15BF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77" y="2818"/>
              <a:ext cx="60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01">
              <a:extLst>
                <a:ext uri="{FF2B5EF4-FFF2-40B4-BE49-F238E27FC236}">
                  <a16:creationId xmlns:a16="http://schemas.microsoft.com/office/drawing/2014/main" id="{F1EBF8B0-AEFC-4D9B-B2F9-1F1E57DBE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" y="2839"/>
              <a:ext cx="364" cy="5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Rectangle 102">
              <a:extLst>
                <a:ext uri="{FF2B5EF4-FFF2-40B4-BE49-F238E27FC236}">
                  <a16:creationId xmlns:a16="http://schemas.microsoft.com/office/drawing/2014/main" id="{1BA754C3-77FD-4B7E-AE12-CF74AD3E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3010"/>
              <a:ext cx="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</a:t>
              </a:r>
              <a:r>
                <a:rPr lang="sr-Latn-CS" altLang="en-US" b="1" baseline="100000">
                  <a:solidFill>
                    <a:srgbClr val="000000"/>
                  </a:solidFill>
                  <a:sym typeface="Symbol" panose="05050102010706020507" pitchFamily="18" charset="2"/>
                </a:rPr>
                <a:t>3 </a:t>
              </a:r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1290" name="Rectangle 103">
              <a:extLst>
                <a:ext uri="{FF2B5EF4-FFF2-40B4-BE49-F238E27FC236}">
                  <a16:creationId xmlns:a16="http://schemas.microsoft.com/office/drawing/2014/main" id="{1AC2AF7E-05A5-4C69-A79A-A7B85FC1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3250"/>
              <a:ext cx="2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1291" name="Rectangle 104">
              <a:extLst>
                <a:ext uri="{FF2B5EF4-FFF2-40B4-BE49-F238E27FC236}">
                  <a16:creationId xmlns:a16="http://schemas.microsoft.com/office/drawing/2014/main" id="{8E76E4E2-0540-4415-B9A6-AA27842E5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3012"/>
              <a:ext cx="4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C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</p:grpSp>
      <p:sp>
        <p:nvSpPr>
          <p:cNvPr id="188522" name="AutoShape 106">
            <a:extLst>
              <a:ext uri="{FF2B5EF4-FFF2-40B4-BE49-F238E27FC236}">
                <a16:creationId xmlns:a16="http://schemas.microsoft.com/office/drawing/2014/main" id="{8EAC2DD1-D898-46C8-B007-3D858E543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292600"/>
            <a:ext cx="2736850" cy="1295400"/>
          </a:xfrm>
          <a:prstGeom prst="downArrowCallout">
            <a:avLst>
              <a:gd name="adj1" fmla="val 54892"/>
              <a:gd name="adj2" fmla="val 52819"/>
              <a:gd name="adj3" fmla="val 18602"/>
              <a:gd name="adj4" fmla="val 7354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E83C2F-B453-4DDC-8B32-7FC182F2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/>
      <p:bldP spid="188425" grpId="0"/>
      <p:bldP spid="188427" grpId="0"/>
      <p:bldP spid="188429" grpId="0"/>
      <p:bldP spid="1885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34309E23-CFF2-445D-A5E6-0E36E0A3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307147-BDC8-4A41-92D3-9F946E85D551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12292" name="Line 2">
            <a:extLst>
              <a:ext uri="{FF2B5EF4-FFF2-40B4-BE49-F238E27FC236}">
                <a16:creationId xmlns:a16="http://schemas.microsoft.com/office/drawing/2014/main" id="{372CDA7C-6948-41DA-9496-7E6AD8F79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F70E0886-061D-4099-8E64-945EEB05C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2295" name="Line 5">
            <a:extLst>
              <a:ext uri="{FF2B5EF4-FFF2-40B4-BE49-F238E27FC236}">
                <a16:creationId xmlns:a16="http://schemas.microsoft.com/office/drawing/2014/main" id="{541FF295-9A12-457F-991E-709C164F9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WordArt 6">
            <a:extLst>
              <a:ext uri="{FF2B5EF4-FFF2-40B4-BE49-F238E27FC236}">
                <a16:creationId xmlns:a16="http://schemas.microsoft.com/office/drawing/2014/main" id="{4122D0ED-CE12-4C41-83B3-55B6365B5C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450" y="692150"/>
            <a:ext cx="8802688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SREDNJE VREDNOSTI HIDROMEHANIČKIH VELIČINA</a:t>
            </a:r>
          </a:p>
        </p:txBody>
      </p:sp>
      <p:sp>
        <p:nvSpPr>
          <p:cNvPr id="190471" name="Text Box 7">
            <a:extLst>
              <a:ext uri="{FF2B5EF4-FFF2-40B4-BE49-F238E27FC236}">
                <a16:creationId xmlns:a16="http://schemas.microsoft.com/office/drawing/2014/main" id="{F141A671-6AF2-4BF7-B6AA-22FF00968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700213"/>
            <a:ext cx="797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2000" b="1"/>
              <a:t>Kinetička energija</a:t>
            </a:r>
            <a:endParaRPr lang="en-US" altLang="en-US" sz="2000" b="1"/>
          </a:p>
        </p:txBody>
      </p:sp>
      <p:pic>
        <p:nvPicPr>
          <p:cNvPr id="190472" name="Picture 8" descr="BD10263_">
            <a:extLst>
              <a:ext uri="{FF2B5EF4-FFF2-40B4-BE49-F238E27FC236}">
                <a16:creationId xmlns:a16="http://schemas.microsoft.com/office/drawing/2014/main" id="{6B3060EC-3585-49F5-8041-19BA9CB1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97050"/>
            <a:ext cx="1793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9" name="Text Box 15">
            <a:extLst>
              <a:ext uri="{FF2B5EF4-FFF2-40B4-BE49-F238E27FC236}">
                <a16:creationId xmlns:a16="http://schemas.microsoft.com/office/drawing/2014/main" id="{39CC0B93-2ADD-49D0-9638-23A81FDEC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3429000"/>
            <a:ext cx="8029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Poređenjem srednje i stvarne elementarne kinetičke energije, pri čemu se zanemaruju</a:t>
            </a:r>
            <a:r>
              <a:rPr lang="en-US" altLang="en-US" b="1"/>
              <a:t> male veli</a:t>
            </a:r>
            <a:r>
              <a:rPr lang="sr-Latn-CS" altLang="en-US" b="1"/>
              <a:t>čine višeg reda, se dobija:</a:t>
            </a:r>
            <a:endParaRPr lang="en-US" altLang="en-US" b="1"/>
          </a:p>
        </p:txBody>
      </p:sp>
      <p:pic>
        <p:nvPicPr>
          <p:cNvPr id="190480" name="Picture 16" descr="BD14868_">
            <a:extLst>
              <a:ext uri="{FF2B5EF4-FFF2-40B4-BE49-F238E27FC236}">
                <a16:creationId xmlns:a16="http://schemas.microsoft.com/office/drawing/2014/main" id="{74B7884B-EF41-4694-9F86-3C8BF9D1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52266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81" name="Text Box 17">
            <a:extLst>
              <a:ext uri="{FF2B5EF4-FFF2-40B4-BE49-F238E27FC236}">
                <a16:creationId xmlns:a16="http://schemas.microsoft.com/office/drawing/2014/main" id="{57EF8A80-1F5A-4A63-B907-E1F28099A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935538"/>
            <a:ext cx="8029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 dirty="0"/>
              <a:t>Koriolisov koeficijent - popravka koja se u praksi i ne uzima u obzir zbog malih razlika:</a:t>
            </a:r>
            <a:endParaRPr lang="en-US" altLang="en-US" b="1" dirty="0"/>
          </a:p>
        </p:txBody>
      </p:sp>
      <p:pic>
        <p:nvPicPr>
          <p:cNvPr id="190482" name="Picture 18" descr="BD14868_">
            <a:extLst>
              <a:ext uri="{FF2B5EF4-FFF2-40B4-BE49-F238E27FC236}">
                <a16:creationId xmlns:a16="http://schemas.microsoft.com/office/drawing/2014/main" id="{9D50C3C4-BA1B-4799-B0ED-D46EDD1A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0292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7">
            <a:extLst>
              <a:ext uri="{FF2B5EF4-FFF2-40B4-BE49-F238E27FC236}">
                <a16:creationId xmlns:a16="http://schemas.microsoft.com/office/drawing/2014/main" id="{494123DA-6114-4660-B0A8-B4C8CC820F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3963" y="2420938"/>
            <a:ext cx="6724650" cy="620712"/>
            <a:chOff x="771" y="3030"/>
            <a:chExt cx="4236" cy="391"/>
          </a:xfrm>
        </p:grpSpPr>
        <p:sp>
          <p:nvSpPr>
            <p:cNvPr id="12357" name="AutoShape 48">
              <a:extLst>
                <a:ext uri="{FF2B5EF4-FFF2-40B4-BE49-F238E27FC236}">
                  <a16:creationId xmlns:a16="http://schemas.microsoft.com/office/drawing/2014/main" id="{1E7B5FED-19A1-43B5-8F85-BB7AF79611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1" y="3031"/>
              <a:ext cx="42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Rectangle 49">
              <a:extLst>
                <a:ext uri="{FF2B5EF4-FFF2-40B4-BE49-F238E27FC236}">
                  <a16:creationId xmlns:a16="http://schemas.microsoft.com/office/drawing/2014/main" id="{F7A47902-F5B7-4B46-9297-87BF02D5D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047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2359" name="Rectangle 50">
              <a:extLst>
                <a:ext uri="{FF2B5EF4-FFF2-40B4-BE49-F238E27FC236}">
                  <a16:creationId xmlns:a16="http://schemas.microsoft.com/office/drawing/2014/main" id="{9688662D-DF31-40E1-A962-6C4D19DEB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3047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2360" name="Rectangle 51">
              <a:extLst>
                <a:ext uri="{FF2B5EF4-FFF2-40B4-BE49-F238E27FC236}">
                  <a16:creationId xmlns:a16="http://schemas.microsoft.com/office/drawing/2014/main" id="{2A95EA95-4898-4C04-A47A-355FCC66D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3047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2361" name="Rectangle 52">
              <a:extLst>
                <a:ext uri="{FF2B5EF4-FFF2-40B4-BE49-F238E27FC236}">
                  <a16:creationId xmlns:a16="http://schemas.microsoft.com/office/drawing/2014/main" id="{F81A4111-AC1A-40FD-AA99-B5F84CB27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047"/>
              <a:ext cx="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2362" name="Rectangle 53">
              <a:extLst>
                <a:ext uri="{FF2B5EF4-FFF2-40B4-BE49-F238E27FC236}">
                  <a16:creationId xmlns:a16="http://schemas.microsoft.com/office/drawing/2014/main" id="{822F2380-F69A-47C9-BAA1-68DA030DD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30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2363" name="Rectangle 54">
              <a:extLst>
                <a:ext uri="{FF2B5EF4-FFF2-40B4-BE49-F238E27FC236}">
                  <a16:creationId xmlns:a16="http://schemas.microsoft.com/office/drawing/2014/main" id="{52F8FF8D-A9FA-433D-A587-886DD33CB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30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2364" name="Rectangle 55">
              <a:extLst>
                <a:ext uri="{FF2B5EF4-FFF2-40B4-BE49-F238E27FC236}">
                  <a16:creationId xmlns:a16="http://schemas.microsoft.com/office/drawing/2014/main" id="{2F9062B0-6179-41B6-9BF4-1B1C457B9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30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2365" name="Rectangle 56">
              <a:extLst>
                <a:ext uri="{FF2B5EF4-FFF2-40B4-BE49-F238E27FC236}">
                  <a16:creationId xmlns:a16="http://schemas.microsoft.com/office/drawing/2014/main" id="{58E1D9EF-0888-49D2-9D16-5F60B6FAB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" y="303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2366" name="Rectangle 57">
              <a:extLst>
                <a:ext uri="{FF2B5EF4-FFF2-40B4-BE49-F238E27FC236}">
                  <a16:creationId xmlns:a16="http://schemas.microsoft.com/office/drawing/2014/main" id="{FD827503-448F-40EB-9C02-B993B703C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28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2367" name="Rectangle 58">
              <a:extLst>
                <a:ext uri="{FF2B5EF4-FFF2-40B4-BE49-F238E27FC236}">
                  <a16:creationId xmlns:a16="http://schemas.microsoft.com/office/drawing/2014/main" id="{C7FAF574-9194-466A-AD39-85771F818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328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2368" name="Rectangle 59">
              <a:extLst>
                <a:ext uri="{FF2B5EF4-FFF2-40B4-BE49-F238E27FC236}">
                  <a16:creationId xmlns:a16="http://schemas.microsoft.com/office/drawing/2014/main" id="{CE16C596-4C48-4180-A720-48B6E1698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" y="3170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12369" name="Rectangle 60">
              <a:extLst>
                <a:ext uri="{FF2B5EF4-FFF2-40B4-BE49-F238E27FC236}">
                  <a16:creationId xmlns:a16="http://schemas.microsoft.com/office/drawing/2014/main" id="{7CB2013F-A51F-41EF-A672-E3E533644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328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2370" name="Rectangle 61">
              <a:extLst>
                <a:ext uri="{FF2B5EF4-FFF2-40B4-BE49-F238E27FC236}">
                  <a16:creationId xmlns:a16="http://schemas.microsoft.com/office/drawing/2014/main" id="{C002866E-F71F-4D01-96BA-662B8F309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328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2371" name="Rectangle 62">
              <a:extLst>
                <a:ext uri="{FF2B5EF4-FFF2-40B4-BE49-F238E27FC236}">
                  <a16:creationId xmlns:a16="http://schemas.microsoft.com/office/drawing/2014/main" id="{26C21D25-1A67-40ED-A5CE-7DF616990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3170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12372" name="Rectangle 63">
              <a:extLst>
                <a:ext uri="{FF2B5EF4-FFF2-40B4-BE49-F238E27FC236}">
                  <a16:creationId xmlns:a16="http://schemas.microsoft.com/office/drawing/2014/main" id="{049A9861-8D6B-4BA9-80C8-3835DDEAE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" y="3170"/>
              <a:ext cx="8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12373" name="Rectangle 64">
              <a:extLst>
                <a:ext uri="{FF2B5EF4-FFF2-40B4-BE49-F238E27FC236}">
                  <a16:creationId xmlns:a16="http://schemas.microsoft.com/office/drawing/2014/main" id="{9CBAFD3F-0F67-475F-A8F1-3644B3972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1" y="3049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2374" name="Rectangle 65">
              <a:extLst>
                <a:ext uri="{FF2B5EF4-FFF2-40B4-BE49-F238E27FC236}">
                  <a16:creationId xmlns:a16="http://schemas.microsoft.com/office/drawing/2014/main" id="{BCB9137A-0247-4BB7-9D5D-6686A3EA1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5" y="304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12375" name="Rectangle 66">
              <a:extLst>
                <a:ext uri="{FF2B5EF4-FFF2-40B4-BE49-F238E27FC236}">
                  <a16:creationId xmlns:a16="http://schemas.microsoft.com/office/drawing/2014/main" id="{DEE99065-18A4-482D-829C-75DA29863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76" name="Rectangle 67">
              <a:extLst>
                <a:ext uri="{FF2B5EF4-FFF2-40B4-BE49-F238E27FC236}">
                  <a16:creationId xmlns:a16="http://schemas.microsoft.com/office/drawing/2014/main" id="{55ADC269-7794-4085-8DED-E28132EDD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3049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2377" name="Rectangle 68">
              <a:extLst>
                <a:ext uri="{FF2B5EF4-FFF2-40B4-BE49-F238E27FC236}">
                  <a16:creationId xmlns:a16="http://schemas.microsoft.com/office/drawing/2014/main" id="{A0344E4B-753C-4350-B251-3A975314E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304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12378" name="Rectangle 69">
              <a:extLst>
                <a:ext uri="{FF2B5EF4-FFF2-40B4-BE49-F238E27FC236}">
                  <a16:creationId xmlns:a16="http://schemas.microsoft.com/office/drawing/2014/main" id="{4B081D31-5C14-4E7F-AE09-E6D50108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79" name="Rectangle 70">
              <a:extLst>
                <a:ext uri="{FF2B5EF4-FFF2-40B4-BE49-F238E27FC236}">
                  <a16:creationId xmlns:a16="http://schemas.microsoft.com/office/drawing/2014/main" id="{868B99C2-7C58-4064-BD5F-4AEAAA8BD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80" name="Rectangle 71">
              <a:extLst>
                <a:ext uri="{FF2B5EF4-FFF2-40B4-BE49-F238E27FC236}">
                  <a16:creationId xmlns:a16="http://schemas.microsoft.com/office/drawing/2014/main" id="{C067E10C-714C-4910-9DDE-EA85AC7B9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3049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2381" name="Rectangle 72">
              <a:extLst>
                <a:ext uri="{FF2B5EF4-FFF2-40B4-BE49-F238E27FC236}">
                  <a16:creationId xmlns:a16="http://schemas.microsoft.com/office/drawing/2014/main" id="{1A19CC1D-F479-4D7C-8E95-123B37755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3049"/>
              <a:ext cx="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12382" name="Rectangle 73">
              <a:extLst>
                <a:ext uri="{FF2B5EF4-FFF2-40B4-BE49-F238E27FC236}">
                  <a16:creationId xmlns:a16="http://schemas.microsoft.com/office/drawing/2014/main" id="{6C4492A1-03FF-4593-9125-BF5162730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3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83" name="Rectangle 74">
              <a:extLst>
                <a:ext uri="{FF2B5EF4-FFF2-40B4-BE49-F238E27FC236}">
                  <a16:creationId xmlns:a16="http://schemas.microsoft.com/office/drawing/2014/main" id="{22C2B0BA-AAAB-4D48-BDDE-FC1B45C16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84" name="Rectangle 75">
              <a:extLst>
                <a:ext uri="{FF2B5EF4-FFF2-40B4-BE49-F238E27FC236}">
                  <a16:creationId xmlns:a16="http://schemas.microsoft.com/office/drawing/2014/main" id="{67894D8F-92D6-408F-8952-EF9AC4BA7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3049"/>
              <a:ext cx="1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2385" name="Rectangle 76">
              <a:extLst>
                <a:ext uri="{FF2B5EF4-FFF2-40B4-BE49-F238E27FC236}">
                  <a16:creationId xmlns:a16="http://schemas.microsoft.com/office/drawing/2014/main" id="{854488F7-56A7-4BA6-A113-7F36236B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86" name="Rectangle 77">
              <a:extLst>
                <a:ext uri="{FF2B5EF4-FFF2-40B4-BE49-F238E27FC236}">
                  <a16:creationId xmlns:a16="http://schemas.microsoft.com/office/drawing/2014/main" id="{4E5AE252-8C64-47C4-AB5C-AF41059D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3049"/>
              <a:ext cx="2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2387" name="Rectangle 78">
              <a:extLst>
                <a:ext uri="{FF2B5EF4-FFF2-40B4-BE49-F238E27FC236}">
                  <a16:creationId xmlns:a16="http://schemas.microsoft.com/office/drawing/2014/main" id="{50172F67-67C0-481D-973C-01C2DFFBE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304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88" name="Rectangle 79">
              <a:extLst>
                <a:ext uri="{FF2B5EF4-FFF2-40B4-BE49-F238E27FC236}">
                  <a16:creationId xmlns:a16="http://schemas.microsoft.com/office/drawing/2014/main" id="{5D1DEF24-A251-4D64-AB98-63117A1E2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2389" name="Rectangle 80">
              <a:extLst>
                <a:ext uri="{FF2B5EF4-FFF2-40B4-BE49-F238E27FC236}">
                  <a16:creationId xmlns:a16="http://schemas.microsoft.com/office/drawing/2014/main" id="{08E0B2F7-2E8C-4AB3-9CFE-535A52E14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2390" name="Rectangle 81">
              <a:extLst>
                <a:ext uri="{FF2B5EF4-FFF2-40B4-BE49-F238E27FC236}">
                  <a16:creationId xmlns:a16="http://schemas.microsoft.com/office/drawing/2014/main" id="{DA4223AB-CCEA-4447-A0EF-0320229CB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2391" name="Rectangle 82">
              <a:extLst>
                <a:ext uri="{FF2B5EF4-FFF2-40B4-BE49-F238E27FC236}">
                  <a16:creationId xmlns:a16="http://schemas.microsoft.com/office/drawing/2014/main" id="{4CFB030A-FE5A-4352-B770-7ECA02EAF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2392" name="Rectangle 83">
              <a:extLst>
                <a:ext uri="{FF2B5EF4-FFF2-40B4-BE49-F238E27FC236}">
                  <a16:creationId xmlns:a16="http://schemas.microsoft.com/office/drawing/2014/main" id="{21707B37-74C5-44A6-B2CA-85A16DD6D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" y="303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2393" name="Rectangle 84">
              <a:extLst>
                <a:ext uri="{FF2B5EF4-FFF2-40B4-BE49-F238E27FC236}">
                  <a16:creationId xmlns:a16="http://schemas.microsoft.com/office/drawing/2014/main" id="{9AD1B89C-3426-42CC-B2B2-9AABC6E13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05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2394" name="Rectangle 85">
              <a:extLst>
                <a:ext uri="{FF2B5EF4-FFF2-40B4-BE49-F238E27FC236}">
                  <a16:creationId xmlns:a16="http://schemas.microsoft.com/office/drawing/2014/main" id="{0E630A3B-07B9-4A27-9CC3-693F35A40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305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</p:grpSp>
      <p:grpSp>
        <p:nvGrpSpPr>
          <p:cNvPr id="3" name="Group 86">
            <a:extLst>
              <a:ext uri="{FF2B5EF4-FFF2-40B4-BE49-F238E27FC236}">
                <a16:creationId xmlns:a16="http://schemas.microsoft.com/office/drawing/2014/main" id="{67AF4821-F43E-4E67-AB9B-D4DE452DEE81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2168525"/>
            <a:ext cx="971550" cy="973138"/>
            <a:chOff x="1958" y="1463"/>
            <a:chExt cx="1322" cy="396"/>
          </a:xfrm>
        </p:grpSpPr>
        <p:sp>
          <p:nvSpPr>
            <p:cNvPr id="12353" name="Freeform 87">
              <a:extLst>
                <a:ext uri="{FF2B5EF4-FFF2-40B4-BE49-F238E27FC236}">
                  <a16:creationId xmlns:a16="http://schemas.microsoft.com/office/drawing/2014/main" id="{C315C7E9-847C-4250-ADA2-BE78C92C5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88">
              <a:extLst>
                <a:ext uri="{FF2B5EF4-FFF2-40B4-BE49-F238E27FC236}">
                  <a16:creationId xmlns:a16="http://schemas.microsoft.com/office/drawing/2014/main" id="{B4F47E1F-2005-4F1E-8F7B-F5976D55A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89">
              <a:extLst>
                <a:ext uri="{FF2B5EF4-FFF2-40B4-BE49-F238E27FC236}">
                  <a16:creationId xmlns:a16="http://schemas.microsoft.com/office/drawing/2014/main" id="{9392B376-DD9B-4D5E-81B4-66831C70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90">
              <a:extLst>
                <a:ext uri="{FF2B5EF4-FFF2-40B4-BE49-F238E27FC236}">
                  <a16:creationId xmlns:a16="http://schemas.microsoft.com/office/drawing/2014/main" id="{EBDA6B5D-EB06-4BB4-BAFC-C2464FCC9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555" name="Line 91">
            <a:extLst>
              <a:ext uri="{FF2B5EF4-FFF2-40B4-BE49-F238E27FC236}">
                <a16:creationId xmlns:a16="http://schemas.microsoft.com/office/drawing/2014/main" id="{74427E6F-3C78-4678-A848-0E127E5029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7325" y="2168525"/>
            <a:ext cx="862013" cy="10810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56" name="Text Box 92">
            <a:extLst>
              <a:ext uri="{FF2B5EF4-FFF2-40B4-BE49-F238E27FC236}">
                <a16:creationId xmlns:a16="http://schemas.microsoft.com/office/drawing/2014/main" id="{AB21BB16-5D8D-4472-9175-60F3FA5C0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3033713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rgbClr val="FF0000"/>
                </a:solidFill>
              </a:rPr>
              <a:t>0</a:t>
            </a:r>
            <a:endParaRPr lang="sr-Latn-CS" altLang="en-US" sz="2000" b="1" baseline="-25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0589" name="AutoShape 125">
            <a:extLst>
              <a:ext uri="{FF2B5EF4-FFF2-40B4-BE49-F238E27FC236}">
                <a16:creationId xmlns:a16="http://schemas.microsoft.com/office/drawing/2014/main" id="{F5A3D887-C2B4-454D-9EB8-628EDEDD74B1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5490369" y="4347369"/>
            <a:ext cx="323850" cy="360362"/>
          </a:xfrm>
          <a:prstGeom prst="downArrow">
            <a:avLst>
              <a:gd name="adj1" fmla="val 50000"/>
              <a:gd name="adj2" fmla="val 2781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128">
            <a:extLst>
              <a:ext uri="{FF2B5EF4-FFF2-40B4-BE49-F238E27FC236}">
                <a16:creationId xmlns:a16="http://schemas.microsoft.com/office/drawing/2014/main" id="{7FAC38E2-35D9-4425-8594-EA86C4341D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3963" y="4110038"/>
            <a:ext cx="3903662" cy="858837"/>
            <a:chOff x="771" y="2589"/>
            <a:chExt cx="2459" cy="541"/>
          </a:xfrm>
        </p:grpSpPr>
        <p:sp>
          <p:nvSpPr>
            <p:cNvPr id="12332" name="AutoShape 127">
              <a:extLst>
                <a:ext uri="{FF2B5EF4-FFF2-40B4-BE49-F238E27FC236}">
                  <a16:creationId xmlns:a16="http://schemas.microsoft.com/office/drawing/2014/main" id="{B9CD8B3E-4699-4D5F-8C0B-E9C7C168E8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1" y="2591"/>
              <a:ext cx="238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129">
              <a:extLst>
                <a:ext uri="{FF2B5EF4-FFF2-40B4-BE49-F238E27FC236}">
                  <a16:creationId xmlns:a16="http://schemas.microsoft.com/office/drawing/2014/main" id="{A0191266-F9CA-4945-AA00-A7D74EF1A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" y="2835"/>
              <a:ext cx="34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130">
              <a:extLst>
                <a:ext uri="{FF2B5EF4-FFF2-40B4-BE49-F238E27FC236}">
                  <a16:creationId xmlns:a16="http://schemas.microsoft.com/office/drawing/2014/main" id="{58402451-FF12-425D-B2B8-40BEBB7E6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" y="2835"/>
              <a:ext cx="37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Rectangle 131">
              <a:extLst>
                <a:ext uri="{FF2B5EF4-FFF2-40B4-BE49-F238E27FC236}">
                  <a16:creationId xmlns:a16="http://schemas.microsoft.com/office/drawing/2014/main" id="{41267A46-5589-4A0B-99C2-C044D24DE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2711"/>
              <a:ext cx="18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00"/>
                  </a:solidFill>
                  <a:latin typeface="Symbol" panose="05050102010706020507" pitchFamily="18" charset="2"/>
                </a:rPr>
                <a:t>ò</a:t>
              </a:r>
              <a:endParaRPr lang="en-US" altLang="en-US"/>
            </a:p>
          </p:txBody>
        </p:sp>
        <p:sp>
          <p:nvSpPr>
            <p:cNvPr id="12336" name="Rectangle 132">
              <a:extLst>
                <a:ext uri="{FF2B5EF4-FFF2-40B4-BE49-F238E27FC236}">
                  <a16:creationId xmlns:a16="http://schemas.microsoft.com/office/drawing/2014/main" id="{8682F55B-31C4-4D72-81D3-B181F14CE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2693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2337" name="Rectangle 133">
              <a:extLst>
                <a:ext uri="{FF2B5EF4-FFF2-40B4-BE49-F238E27FC236}">
                  <a16:creationId xmlns:a16="http://schemas.microsoft.com/office/drawing/2014/main" id="{9EE9D43E-684A-4C72-A379-A3BE4F8EA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" y="2693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2338" name="Rectangle 134">
              <a:extLst>
                <a:ext uri="{FF2B5EF4-FFF2-40B4-BE49-F238E27FC236}">
                  <a16:creationId xmlns:a16="http://schemas.microsoft.com/office/drawing/2014/main" id="{00A1D776-9847-460B-99B4-33AC904F0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693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2339" name="Rectangle 135">
              <a:extLst>
                <a:ext uri="{FF2B5EF4-FFF2-40B4-BE49-F238E27FC236}">
                  <a16:creationId xmlns:a16="http://schemas.microsoft.com/office/drawing/2014/main" id="{889A0C55-EE44-4069-B2FB-12E5B2AC9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2950"/>
              <a:ext cx="12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2340" name="Rectangle 136">
              <a:extLst>
                <a:ext uri="{FF2B5EF4-FFF2-40B4-BE49-F238E27FC236}">
                  <a16:creationId xmlns:a16="http://schemas.microsoft.com/office/drawing/2014/main" id="{A9515C9B-6D42-426F-B8BA-17D4A19B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981"/>
              <a:ext cx="1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/>
            </a:p>
          </p:txBody>
        </p:sp>
        <p:sp>
          <p:nvSpPr>
            <p:cNvPr id="12341" name="Rectangle 137">
              <a:extLst>
                <a:ext uri="{FF2B5EF4-FFF2-40B4-BE49-F238E27FC236}">
                  <a16:creationId xmlns:a16="http://schemas.microsoft.com/office/drawing/2014/main" id="{DC259DEF-CC4C-4CF2-8773-8D6D0F7C9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2981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RS" altLang="en-US" sz="1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k </a:t>
              </a:r>
              <a:r>
                <a:rPr lang="en-US" altLang="en-US" sz="1400" b="1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 dirty="0"/>
            </a:p>
          </p:txBody>
        </p:sp>
        <p:sp>
          <p:nvSpPr>
            <p:cNvPr id="12342" name="Rectangle 138">
              <a:extLst>
                <a:ext uri="{FF2B5EF4-FFF2-40B4-BE49-F238E27FC236}">
                  <a16:creationId xmlns:a16="http://schemas.microsoft.com/office/drawing/2014/main" id="{008E0EE0-DB9F-4311-B9BE-27915D15C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12"/>
              <a:ext cx="30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dA</a:t>
              </a:r>
              <a:endParaRPr lang="en-US" altLang="en-US"/>
            </a:p>
          </p:txBody>
        </p:sp>
        <p:sp>
          <p:nvSpPr>
            <p:cNvPr id="12343" name="Rectangle 139">
              <a:extLst>
                <a:ext uri="{FF2B5EF4-FFF2-40B4-BE49-F238E27FC236}">
                  <a16:creationId xmlns:a16="http://schemas.microsoft.com/office/drawing/2014/main" id="{AB052182-A33A-420B-A7F2-8D76DFA52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2712"/>
              <a:ext cx="13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'</a:t>
              </a:r>
              <a:endParaRPr lang="en-US" altLang="en-US"/>
            </a:p>
          </p:txBody>
        </p:sp>
        <p:sp>
          <p:nvSpPr>
            <p:cNvPr id="12344" name="Rectangle 140">
              <a:extLst>
                <a:ext uri="{FF2B5EF4-FFF2-40B4-BE49-F238E27FC236}">
                  <a16:creationId xmlns:a16="http://schemas.microsoft.com/office/drawing/2014/main" id="{B38ED069-6B1C-47EA-902A-9FEEEF729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712"/>
              <a:ext cx="1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2345" name="Rectangle 141">
              <a:extLst>
                <a:ext uri="{FF2B5EF4-FFF2-40B4-BE49-F238E27FC236}">
                  <a16:creationId xmlns:a16="http://schemas.microsoft.com/office/drawing/2014/main" id="{A0839BAD-D56F-4307-8769-26073071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2860"/>
              <a:ext cx="3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Av </a:t>
              </a:r>
              <a:r>
                <a:rPr lang="en-US" altLang="en-US" sz="1800" b="1" i="1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/>
            </a:p>
          </p:txBody>
        </p:sp>
        <p:sp>
          <p:nvSpPr>
            <p:cNvPr id="12346" name="Rectangle 142">
              <a:extLst>
                <a:ext uri="{FF2B5EF4-FFF2-40B4-BE49-F238E27FC236}">
                  <a16:creationId xmlns:a16="http://schemas.microsoft.com/office/drawing/2014/main" id="{6F515AE6-29E5-47B7-A14C-E2B25E7B2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2860"/>
              <a:ext cx="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dE</a:t>
              </a:r>
              <a:endParaRPr lang="en-US" altLang="en-US" dirty="0"/>
            </a:p>
          </p:txBody>
        </p:sp>
        <p:sp>
          <p:nvSpPr>
            <p:cNvPr id="12347" name="Rectangle 143">
              <a:extLst>
                <a:ext uri="{FF2B5EF4-FFF2-40B4-BE49-F238E27FC236}">
                  <a16:creationId xmlns:a16="http://schemas.microsoft.com/office/drawing/2014/main" id="{EA2D78C1-622D-4443-AA2C-7180B819D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2589"/>
              <a:ext cx="2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sr-Latn-R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r>
                <a:rPr lang="sr-Latn-RS" altLang="en-US" sz="2400" b="1" i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dirty="0"/>
            </a:p>
          </p:txBody>
        </p:sp>
        <p:sp>
          <p:nvSpPr>
            <p:cNvPr id="12348" name="Rectangle 144">
              <a:extLst>
                <a:ext uri="{FF2B5EF4-FFF2-40B4-BE49-F238E27FC236}">
                  <a16:creationId xmlns:a16="http://schemas.microsoft.com/office/drawing/2014/main" id="{2C7AD2B2-018C-4DFE-8BF5-2DAD26831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" y="2700"/>
              <a:ext cx="10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2349" name="Rectangle 145">
              <a:extLst>
                <a:ext uri="{FF2B5EF4-FFF2-40B4-BE49-F238E27FC236}">
                  <a16:creationId xmlns:a16="http://schemas.microsoft.com/office/drawing/2014/main" id="{98E0D083-467C-4695-BAD8-FE0AA05DD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590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2350" name="Rectangle 146">
              <a:extLst>
                <a:ext uri="{FF2B5EF4-FFF2-40B4-BE49-F238E27FC236}">
                  <a16:creationId xmlns:a16="http://schemas.microsoft.com/office/drawing/2014/main" id="{5B1B7B65-4D2F-4E2A-BCB0-BDA9CA660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" y="2713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2351" name="Rectangle 147">
              <a:extLst>
                <a:ext uri="{FF2B5EF4-FFF2-40B4-BE49-F238E27FC236}">
                  <a16:creationId xmlns:a16="http://schemas.microsoft.com/office/drawing/2014/main" id="{F127E5E7-FF5B-4634-BB89-512CEDE83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2713"/>
              <a:ext cx="1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2352" name="Rectangle 148">
              <a:extLst>
                <a:ext uri="{FF2B5EF4-FFF2-40B4-BE49-F238E27FC236}">
                  <a16:creationId xmlns:a16="http://schemas.microsoft.com/office/drawing/2014/main" id="{981FB849-F663-44E8-A4EB-947800552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2693"/>
              <a:ext cx="222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en-US" altLang="en-US"/>
            </a:p>
          </p:txBody>
        </p:sp>
      </p:grpSp>
      <p:grpSp>
        <p:nvGrpSpPr>
          <p:cNvPr id="5" name="Group 151">
            <a:extLst>
              <a:ext uri="{FF2B5EF4-FFF2-40B4-BE49-F238E27FC236}">
                <a16:creationId xmlns:a16="http://schemas.microsoft.com/office/drawing/2014/main" id="{8311D34E-7C65-4EC8-9823-261C660BC4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9813" y="4143375"/>
            <a:ext cx="1819275" cy="836613"/>
            <a:chOff x="4037" y="2566"/>
            <a:chExt cx="1146" cy="527"/>
          </a:xfrm>
        </p:grpSpPr>
        <p:sp>
          <p:nvSpPr>
            <p:cNvPr id="12322" name="AutoShape 150">
              <a:extLst>
                <a:ext uri="{FF2B5EF4-FFF2-40B4-BE49-F238E27FC236}">
                  <a16:creationId xmlns:a16="http://schemas.microsoft.com/office/drawing/2014/main" id="{1C3AB4B4-7A1B-4A54-A807-CEB1228F6D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37" y="2568"/>
              <a:ext cx="114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152">
              <a:extLst>
                <a:ext uri="{FF2B5EF4-FFF2-40B4-BE49-F238E27FC236}">
                  <a16:creationId xmlns:a16="http://schemas.microsoft.com/office/drawing/2014/main" id="{343A44FB-0314-4F00-B2CD-21F9D430B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3" y="2812"/>
              <a:ext cx="3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Rectangle 153">
              <a:extLst>
                <a:ext uri="{FF2B5EF4-FFF2-40B4-BE49-F238E27FC236}">
                  <a16:creationId xmlns:a16="http://schemas.microsoft.com/office/drawing/2014/main" id="{319F3792-7A01-430B-9FE8-B8B6022E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4" y="26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en-US" altLang="en-US"/>
            </a:p>
          </p:txBody>
        </p:sp>
        <p:sp>
          <p:nvSpPr>
            <p:cNvPr id="12325" name="Rectangle 154">
              <a:extLst>
                <a:ext uri="{FF2B5EF4-FFF2-40B4-BE49-F238E27FC236}">
                  <a16:creationId xmlns:a16="http://schemas.microsoft.com/office/drawing/2014/main" id="{C754AA41-80C1-406D-85E0-A39A14889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69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2326" name="Rectangle 155">
              <a:extLst>
                <a:ext uri="{FF2B5EF4-FFF2-40B4-BE49-F238E27FC236}">
                  <a16:creationId xmlns:a16="http://schemas.microsoft.com/office/drawing/2014/main" id="{97890D8D-0033-4DD0-AFA9-CD948B32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269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2327" name="Rectangle 156">
              <a:extLst>
                <a:ext uri="{FF2B5EF4-FFF2-40B4-BE49-F238E27FC236}">
                  <a16:creationId xmlns:a16="http://schemas.microsoft.com/office/drawing/2014/main" id="{FA07125D-6F6A-4897-86A3-9C3276D11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26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2328" name="Rectangle 157">
              <a:extLst>
                <a:ext uri="{FF2B5EF4-FFF2-40B4-BE49-F238E27FC236}">
                  <a16:creationId xmlns:a16="http://schemas.microsoft.com/office/drawing/2014/main" id="{8530ABC0-735C-46A9-A91F-FDA4508A2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670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2329" name="Rectangle 158">
              <a:extLst>
                <a:ext uri="{FF2B5EF4-FFF2-40B4-BE49-F238E27FC236}">
                  <a16:creationId xmlns:a16="http://schemas.microsoft.com/office/drawing/2014/main" id="{493534E3-5F32-43A6-9204-8A3F11930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2957"/>
              <a:ext cx="17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r-Latn-RS" altLang="en-US" sz="1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k </a:t>
              </a:r>
              <a:r>
                <a:rPr lang="en-US" altLang="en-US" sz="1400" b="1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sr</a:t>
              </a:r>
              <a:endParaRPr lang="en-US" altLang="en-US" dirty="0"/>
            </a:p>
          </p:txBody>
        </p:sp>
        <p:sp>
          <p:nvSpPr>
            <p:cNvPr id="12330" name="Rectangle 159">
              <a:extLst>
                <a:ext uri="{FF2B5EF4-FFF2-40B4-BE49-F238E27FC236}">
                  <a16:creationId xmlns:a16="http://schemas.microsoft.com/office/drawing/2014/main" id="{13BF1ABA-2BB2-4029-B57A-D9B0ED645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836"/>
              <a:ext cx="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dE</a:t>
              </a:r>
              <a:endParaRPr lang="en-US" altLang="en-US" dirty="0"/>
            </a:p>
          </p:txBody>
        </p:sp>
        <p:sp>
          <p:nvSpPr>
            <p:cNvPr id="12331" name="Rectangle 160">
              <a:extLst>
                <a:ext uri="{FF2B5EF4-FFF2-40B4-BE49-F238E27FC236}">
                  <a16:creationId xmlns:a16="http://schemas.microsoft.com/office/drawing/2014/main" id="{461E8D8B-C640-44E9-94B5-F8D49D1B3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566"/>
              <a:ext cx="29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sr-Latn-RS" altLang="en-US" sz="24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r>
                <a:rPr lang="sr-Latn-RS" altLang="en-US" sz="2400" b="1" i="1" baseline="-25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k</a:t>
              </a:r>
              <a:endParaRPr lang="en-US" altLang="en-US" dirty="0"/>
            </a:p>
          </p:txBody>
        </p:sp>
      </p:grpSp>
      <p:grpSp>
        <p:nvGrpSpPr>
          <p:cNvPr id="6" name="Group 163">
            <a:extLst>
              <a:ext uri="{FF2B5EF4-FFF2-40B4-BE49-F238E27FC236}">
                <a16:creationId xmlns:a16="http://schemas.microsoft.com/office/drawing/2014/main" id="{6AE4E1D2-FE5B-422C-A33D-7A1F924DD7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55988" y="5624513"/>
            <a:ext cx="2428875" cy="279400"/>
            <a:chOff x="2177" y="3543"/>
            <a:chExt cx="1530" cy="176"/>
          </a:xfrm>
        </p:grpSpPr>
        <p:sp>
          <p:nvSpPr>
            <p:cNvPr id="12311" name="AutoShape 162">
              <a:extLst>
                <a:ext uri="{FF2B5EF4-FFF2-40B4-BE49-F238E27FC236}">
                  <a16:creationId xmlns:a16="http://schemas.microsoft.com/office/drawing/2014/main" id="{3CEB82EC-4314-4332-9C27-DB56323D3A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77" y="3543"/>
              <a:ext cx="15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Rectangle 164">
              <a:extLst>
                <a:ext uri="{FF2B5EF4-FFF2-40B4-BE49-F238E27FC236}">
                  <a16:creationId xmlns:a16="http://schemas.microsoft.com/office/drawing/2014/main" id="{0429196E-1324-4787-82A8-57514EF87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522"/>
              <a:ext cx="36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111</a:t>
              </a:r>
              <a:endParaRPr lang="en-US" altLang="en-US"/>
            </a:p>
          </p:txBody>
        </p:sp>
        <p:sp>
          <p:nvSpPr>
            <p:cNvPr id="12313" name="Rectangle 165">
              <a:extLst>
                <a:ext uri="{FF2B5EF4-FFF2-40B4-BE49-F238E27FC236}">
                  <a16:creationId xmlns:a16="http://schemas.microsoft.com/office/drawing/2014/main" id="{C00888D8-DB02-483C-9508-4BB49F67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3522"/>
              <a:ext cx="17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2314" name="Rectangle 166">
              <a:extLst>
                <a:ext uri="{FF2B5EF4-FFF2-40B4-BE49-F238E27FC236}">
                  <a16:creationId xmlns:a16="http://schemas.microsoft.com/office/drawing/2014/main" id="{1DA59677-BDD5-41E1-951A-5BA710563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3522"/>
              <a:ext cx="17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  <p:sp>
          <p:nvSpPr>
            <p:cNvPr id="12315" name="Rectangle 167">
              <a:extLst>
                <a:ext uri="{FF2B5EF4-FFF2-40B4-BE49-F238E27FC236}">
                  <a16:creationId xmlns:a16="http://schemas.microsoft.com/office/drawing/2014/main" id="{9A1F2C2B-DB50-4C18-B2B7-B81754FEB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3522"/>
              <a:ext cx="17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2316" name="Rectangle 168">
              <a:extLst>
                <a:ext uri="{FF2B5EF4-FFF2-40B4-BE49-F238E27FC236}">
                  <a16:creationId xmlns:a16="http://schemas.microsoft.com/office/drawing/2014/main" id="{EA2C13CF-0E0D-49F6-BA81-1E5177E70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3521"/>
              <a:ext cx="12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endParaRPr lang="en-US" altLang="en-US"/>
            </a:p>
          </p:txBody>
        </p:sp>
        <p:sp>
          <p:nvSpPr>
            <p:cNvPr id="12317" name="Rectangle 169">
              <a:extLst>
                <a:ext uri="{FF2B5EF4-FFF2-40B4-BE49-F238E27FC236}">
                  <a16:creationId xmlns:a16="http://schemas.microsoft.com/office/drawing/2014/main" id="{8426E91D-4120-49D8-A544-24E74F1BB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3502"/>
              <a:ext cx="2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2318" name="Rectangle 170">
              <a:extLst>
                <a:ext uri="{FF2B5EF4-FFF2-40B4-BE49-F238E27FC236}">
                  <a16:creationId xmlns:a16="http://schemas.microsoft.com/office/drawing/2014/main" id="{451F4D19-5858-4E91-BF40-BD64CA096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3502"/>
              <a:ext cx="2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2319" name="Rectangle 171">
              <a:extLst>
                <a:ext uri="{FF2B5EF4-FFF2-40B4-BE49-F238E27FC236}">
                  <a16:creationId xmlns:a16="http://schemas.microsoft.com/office/drawing/2014/main" id="{41AA5E08-072B-4456-8016-FDF59CC57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3502"/>
              <a:ext cx="2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2320" name="Rectangle 172">
              <a:extLst>
                <a:ext uri="{FF2B5EF4-FFF2-40B4-BE49-F238E27FC236}">
                  <a16:creationId xmlns:a16="http://schemas.microsoft.com/office/drawing/2014/main" id="{E1841752-1093-4B85-8E21-2027C1626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3502"/>
              <a:ext cx="2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endParaRPr lang="en-US" altLang="en-US"/>
            </a:p>
          </p:txBody>
        </p:sp>
        <p:sp>
          <p:nvSpPr>
            <p:cNvPr id="12321" name="Rectangle 173">
              <a:extLst>
                <a:ext uri="{FF2B5EF4-FFF2-40B4-BE49-F238E27FC236}">
                  <a16:creationId xmlns:a16="http://schemas.microsoft.com/office/drawing/2014/main" id="{C26306FA-C058-48AA-B8B1-32AAB9CF0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3502"/>
              <a:ext cx="24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A5791A-A1A5-41E8-A2F0-B0DDCA0F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9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/>
      <p:bldP spid="190479" grpId="0"/>
      <p:bldP spid="190481" grpId="0"/>
      <p:bldP spid="190556" grpId="0"/>
      <p:bldP spid="1905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D84DBAA8-215A-4E6F-B4F6-4518CBA0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4EDB2C-E32E-4253-83BE-A9D43492C174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91490" name="AutoShape 2">
            <a:extLst>
              <a:ext uri="{FF2B5EF4-FFF2-40B4-BE49-F238E27FC236}">
                <a16:creationId xmlns:a16="http://schemas.microsoft.com/office/drawing/2014/main" id="{ECC1094E-1D05-4C27-82C9-C19DFFA18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176588"/>
            <a:ext cx="4535488" cy="53975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Line 3">
            <a:extLst>
              <a:ext uri="{FF2B5EF4-FFF2-40B4-BE49-F238E27FC236}">
                <a16:creationId xmlns:a16="http://schemas.microsoft.com/office/drawing/2014/main" id="{4B3B58FB-6272-421F-B774-C97BA420B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512763"/>
            <a:ext cx="8697913" cy="0"/>
          </a:xfrm>
          <a:prstGeom prst="line">
            <a:avLst/>
          </a:prstGeom>
          <a:noFill/>
          <a:ln w="920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5">
            <a:extLst>
              <a:ext uri="{FF2B5EF4-FFF2-40B4-BE49-F238E27FC236}">
                <a16:creationId xmlns:a16="http://schemas.microsoft.com/office/drawing/2014/main" id="{104BE54C-F874-42E7-99BE-3407ABE5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161925"/>
            <a:ext cx="23574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Latn-CS" altLang="en-US" sz="1500" b="1">
                <a:solidFill>
                  <a:srgbClr val="000000"/>
                </a:solidFill>
              </a:rPr>
              <a:t>MEHANIKA FLUIDA</a:t>
            </a:r>
            <a:endParaRPr lang="en-US" altLang="en-US" sz="1500" b="1">
              <a:solidFill>
                <a:srgbClr val="000000"/>
              </a:solidFill>
            </a:endParaRPr>
          </a:p>
        </p:txBody>
      </p:sp>
      <p:sp>
        <p:nvSpPr>
          <p:cNvPr id="13320" name="Line 6">
            <a:extLst>
              <a:ext uri="{FF2B5EF4-FFF2-40B4-BE49-F238E27FC236}">
                <a16:creationId xmlns:a16="http://schemas.microsoft.com/office/drawing/2014/main" id="{B0BF3236-4C65-47D1-9C8F-4CF5F4351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88" y="6324600"/>
            <a:ext cx="8683625" cy="0"/>
          </a:xfrm>
          <a:prstGeom prst="line">
            <a:avLst/>
          </a:prstGeom>
          <a:noFill/>
          <a:ln w="92075" cmpd="thinThick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WordArt 7">
            <a:extLst>
              <a:ext uri="{FF2B5EF4-FFF2-40B4-BE49-F238E27FC236}">
                <a16:creationId xmlns:a16="http://schemas.microsoft.com/office/drawing/2014/main" id="{A5635CC1-21A8-4EBC-A3C0-8369BFC66A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" y="657225"/>
            <a:ext cx="8712200" cy="561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800" kern="10" spc="560">
                <a:gradFill rotWithShape="1">
                  <a:gsLst>
                    <a:gs pos="0">
                      <a:srgbClr val="4D4D4D"/>
                    </a:gs>
                    <a:gs pos="50000">
                      <a:srgbClr val="B8B8B8"/>
                    </a:gs>
                    <a:gs pos="100000">
                      <a:srgbClr val="4D4D4D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BERNULIJEVA JEDNAČINA ZA REALNU TEČNOST</a:t>
            </a:r>
            <a:endParaRPr lang="en-US" sz="2800" kern="10" spc="560">
              <a:gradFill rotWithShape="1">
                <a:gsLst>
                  <a:gs pos="0">
                    <a:srgbClr val="4D4D4D"/>
                  </a:gs>
                  <a:gs pos="50000">
                    <a:srgbClr val="B8B8B8"/>
                  </a:gs>
                  <a:gs pos="100000">
                    <a:srgbClr val="4D4D4D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1496" name="Text Box 8">
            <a:extLst>
              <a:ext uri="{FF2B5EF4-FFF2-40B4-BE49-F238E27FC236}">
                <a16:creationId xmlns:a16="http://schemas.microsoft.com/office/drawing/2014/main" id="{37D2FA91-333A-433E-91D2-1915D72BB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968750"/>
            <a:ext cx="8440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1800" b="1"/>
              <a:t>Bernulijeva jednačina za dva preseka čitavog strujnog toka realne tečnosti:</a:t>
            </a:r>
            <a:endParaRPr lang="en-US" altLang="en-US" sz="1800" b="1"/>
          </a:p>
        </p:txBody>
      </p:sp>
      <p:pic>
        <p:nvPicPr>
          <p:cNvPr id="191497" name="Picture 9" descr="BD10263_">
            <a:extLst>
              <a:ext uri="{FF2B5EF4-FFF2-40B4-BE49-F238E27FC236}">
                <a16:creationId xmlns:a16="http://schemas.microsoft.com/office/drawing/2014/main" id="{D5EE5F3A-7D98-45B6-87E9-8FFB41F3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065588"/>
            <a:ext cx="1793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8" name="Text Box 10">
            <a:extLst>
              <a:ext uri="{FF2B5EF4-FFF2-40B4-BE49-F238E27FC236}">
                <a16:creationId xmlns:a16="http://schemas.microsoft.com/office/drawing/2014/main" id="{0B5179E5-3BA9-4664-97EE-4F4544F47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700213"/>
            <a:ext cx="7972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sz="1800" b="1"/>
              <a:t>Bernulijeva jednačina za realnu tečnost mora da uzme u obzir gubitke energije koji se javljaju pri strujanju realne tečnosti. Za strujno vlakno:</a:t>
            </a:r>
            <a:endParaRPr lang="en-US" altLang="en-US" sz="1800" b="1"/>
          </a:p>
        </p:txBody>
      </p:sp>
      <p:pic>
        <p:nvPicPr>
          <p:cNvPr id="191499" name="Picture 11" descr="BD10263_">
            <a:extLst>
              <a:ext uri="{FF2B5EF4-FFF2-40B4-BE49-F238E27FC236}">
                <a16:creationId xmlns:a16="http://schemas.microsoft.com/office/drawing/2014/main" id="{3AEA529F-D8B4-4FDF-8D48-4A7C378C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811338"/>
            <a:ext cx="1793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0F939917-99A2-49A2-A684-1A6C6591CC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51113" y="2276475"/>
            <a:ext cx="4402137" cy="825500"/>
            <a:chOff x="1493" y="1902"/>
            <a:chExt cx="2773" cy="520"/>
          </a:xfrm>
        </p:grpSpPr>
        <p:sp>
          <p:nvSpPr>
            <p:cNvPr id="13423" name="AutoShape 13">
              <a:extLst>
                <a:ext uri="{FF2B5EF4-FFF2-40B4-BE49-F238E27FC236}">
                  <a16:creationId xmlns:a16="http://schemas.microsoft.com/office/drawing/2014/main" id="{17DD336A-3FFC-49EB-9A54-C22F9B7ACE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93" y="1902"/>
              <a:ext cx="277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Line 14">
              <a:extLst>
                <a:ext uri="{FF2B5EF4-FFF2-40B4-BE49-F238E27FC236}">
                  <a16:creationId xmlns:a16="http://schemas.microsoft.com/office/drawing/2014/main" id="{5F8C60CA-6F36-4ED1-BA19-5CA13FC80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2163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Line 15">
              <a:extLst>
                <a:ext uri="{FF2B5EF4-FFF2-40B4-BE49-F238E27FC236}">
                  <a16:creationId xmlns:a16="http://schemas.microsoft.com/office/drawing/2014/main" id="{9F66952C-43C2-4DC4-920D-DD973B642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" y="2163"/>
              <a:ext cx="1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Line 16">
              <a:extLst>
                <a:ext uri="{FF2B5EF4-FFF2-40B4-BE49-F238E27FC236}">
                  <a16:creationId xmlns:a16="http://schemas.microsoft.com/office/drawing/2014/main" id="{AD5DBA18-CF16-48F1-BC2C-9BBD0DD2A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" y="2163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Line 17">
              <a:extLst>
                <a:ext uri="{FF2B5EF4-FFF2-40B4-BE49-F238E27FC236}">
                  <a16:creationId xmlns:a16="http://schemas.microsoft.com/office/drawing/2014/main" id="{71BA9327-C42A-475B-8385-9260F3EC8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" y="2163"/>
              <a:ext cx="2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Rectangle 18">
              <a:extLst>
                <a:ext uri="{FF2B5EF4-FFF2-40B4-BE49-F238E27FC236}">
                  <a16:creationId xmlns:a16="http://schemas.microsoft.com/office/drawing/2014/main" id="{DEF80EFD-A580-41B2-BBAF-74104A4B3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" y="2161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3429" name="Rectangle 19">
              <a:extLst>
                <a:ext uri="{FF2B5EF4-FFF2-40B4-BE49-F238E27FC236}">
                  <a16:creationId xmlns:a16="http://schemas.microsoft.com/office/drawing/2014/main" id="{8D32A763-18C2-416F-A328-7BF2DBCC1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040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3430" name="Rectangle 20">
              <a:extLst>
                <a:ext uri="{FF2B5EF4-FFF2-40B4-BE49-F238E27FC236}">
                  <a16:creationId xmlns:a16="http://schemas.microsoft.com/office/drawing/2014/main" id="{52C31AFA-E905-4957-9674-1191EE2F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2040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3431" name="Rectangle 21">
              <a:extLst>
                <a:ext uri="{FF2B5EF4-FFF2-40B4-BE49-F238E27FC236}">
                  <a16:creationId xmlns:a16="http://schemas.microsoft.com/office/drawing/2014/main" id="{42D013AD-9B79-4E1A-B8A2-8C7F59894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91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3432" name="Rectangle 22">
              <a:extLst>
                <a:ext uri="{FF2B5EF4-FFF2-40B4-BE49-F238E27FC236}">
                  <a16:creationId xmlns:a16="http://schemas.microsoft.com/office/drawing/2014/main" id="{AF3A8D99-0C9A-45BB-AA61-2C820B1FE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18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3433" name="Rectangle 23">
              <a:extLst>
                <a:ext uri="{FF2B5EF4-FFF2-40B4-BE49-F238E27FC236}">
                  <a16:creationId xmlns:a16="http://schemas.microsoft.com/office/drawing/2014/main" id="{02724994-6B02-407B-B45E-33AE0D9A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91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3434" name="Rectangle 24">
              <a:extLst>
                <a:ext uri="{FF2B5EF4-FFF2-40B4-BE49-F238E27FC236}">
                  <a16:creationId xmlns:a16="http://schemas.microsoft.com/office/drawing/2014/main" id="{639D0A38-CF2C-4C45-A9B3-359439667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2040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3435" name="Rectangle 25">
              <a:extLst>
                <a:ext uri="{FF2B5EF4-FFF2-40B4-BE49-F238E27FC236}">
                  <a16:creationId xmlns:a16="http://schemas.microsoft.com/office/drawing/2014/main" id="{845705B5-FE08-466F-B643-B12A06AE7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191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3436" name="Rectangle 26">
              <a:extLst>
                <a:ext uri="{FF2B5EF4-FFF2-40B4-BE49-F238E27FC236}">
                  <a16:creationId xmlns:a16="http://schemas.microsoft.com/office/drawing/2014/main" id="{E3AAAD38-F9B7-44AC-9561-EDDAF7D2F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218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3437" name="Rectangle 27">
              <a:extLst>
                <a:ext uri="{FF2B5EF4-FFF2-40B4-BE49-F238E27FC236}">
                  <a16:creationId xmlns:a16="http://schemas.microsoft.com/office/drawing/2014/main" id="{BD5BB27F-7FF8-483A-B955-F6B685275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191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3438" name="Rectangle 28">
              <a:extLst>
                <a:ext uri="{FF2B5EF4-FFF2-40B4-BE49-F238E27FC236}">
                  <a16:creationId xmlns:a16="http://schemas.microsoft.com/office/drawing/2014/main" id="{43B66667-AA51-4126-AB5E-08EDC2949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39" name="Rectangle 29">
              <a:extLst>
                <a:ext uri="{FF2B5EF4-FFF2-40B4-BE49-F238E27FC236}">
                  <a16:creationId xmlns:a16="http://schemas.microsoft.com/office/drawing/2014/main" id="{6A3E3256-CD5E-413A-BF0B-2A927DB24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40" name="Rectangle 30">
              <a:extLst>
                <a:ext uri="{FF2B5EF4-FFF2-40B4-BE49-F238E27FC236}">
                  <a16:creationId xmlns:a16="http://schemas.microsoft.com/office/drawing/2014/main" id="{D9B72E4D-6092-4FA6-94DC-0AB6402F5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41" name="Rectangle 31">
              <a:extLst>
                <a:ext uri="{FF2B5EF4-FFF2-40B4-BE49-F238E27FC236}">
                  <a16:creationId xmlns:a16="http://schemas.microsoft.com/office/drawing/2014/main" id="{AB005C84-2864-4AC6-9A6B-AFB45C00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3442" name="Rectangle 32">
              <a:extLst>
                <a:ext uri="{FF2B5EF4-FFF2-40B4-BE49-F238E27FC236}">
                  <a16:creationId xmlns:a16="http://schemas.microsoft.com/office/drawing/2014/main" id="{E28A47BF-403D-4981-B172-EF1369335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43" name="Rectangle 33">
              <a:extLst>
                <a:ext uri="{FF2B5EF4-FFF2-40B4-BE49-F238E27FC236}">
                  <a16:creationId xmlns:a16="http://schemas.microsoft.com/office/drawing/2014/main" id="{548ED2C7-E88C-4F3C-882A-8E6C6E78A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44" name="Rectangle 34">
              <a:extLst>
                <a:ext uri="{FF2B5EF4-FFF2-40B4-BE49-F238E27FC236}">
                  <a16:creationId xmlns:a16="http://schemas.microsoft.com/office/drawing/2014/main" id="{778C2F25-08B6-4F8E-9068-33C0BC2AA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216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45" name="Rectangle 35">
              <a:extLst>
                <a:ext uri="{FF2B5EF4-FFF2-40B4-BE49-F238E27FC236}">
                  <a16:creationId xmlns:a16="http://schemas.microsoft.com/office/drawing/2014/main" id="{1E2890EA-0C17-459E-8C07-A45B561BF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46" name="Rectangle 36">
              <a:extLst>
                <a:ext uri="{FF2B5EF4-FFF2-40B4-BE49-F238E27FC236}">
                  <a16:creationId xmlns:a16="http://schemas.microsoft.com/office/drawing/2014/main" id="{2CB0D696-EA02-4873-980B-4B895D6E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90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47" name="Rectangle 37">
              <a:extLst>
                <a:ext uri="{FF2B5EF4-FFF2-40B4-BE49-F238E27FC236}">
                  <a16:creationId xmlns:a16="http://schemas.microsoft.com/office/drawing/2014/main" id="{079AB237-C848-4D53-98BF-9BF60707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48" name="Rectangle 38">
              <a:extLst>
                <a:ext uri="{FF2B5EF4-FFF2-40B4-BE49-F238E27FC236}">
                  <a16:creationId xmlns:a16="http://schemas.microsoft.com/office/drawing/2014/main" id="{D5CC5D12-AB4F-40F0-BA79-ACCD1B7AC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16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3449" name="Rectangle 39">
              <a:extLst>
                <a:ext uri="{FF2B5EF4-FFF2-40B4-BE49-F238E27FC236}">
                  <a16:creationId xmlns:a16="http://schemas.microsoft.com/office/drawing/2014/main" id="{DD5FD638-5FEB-4B81-AAD0-E72504B9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3450" name="Rectangle 40">
              <a:extLst>
                <a:ext uri="{FF2B5EF4-FFF2-40B4-BE49-F238E27FC236}">
                  <a16:creationId xmlns:a16="http://schemas.microsoft.com/office/drawing/2014/main" id="{64C994AB-2644-48F6-8FFA-200780F21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90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51" name="Rectangle 41">
              <a:extLst>
                <a:ext uri="{FF2B5EF4-FFF2-40B4-BE49-F238E27FC236}">
                  <a16:creationId xmlns:a16="http://schemas.microsoft.com/office/drawing/2014/main" id="{EB49B746-C06B-4AC5-A98D-EFAA95A4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3452" name="Rectangle 42">
              <a:extLst>
                <a:ext uri="{FF2B5EF4-FFF2-40B4-BE49-F238E27FC236}">
                  <a16:creationId xmlns:a16="http://schemas.microsoft.com/office/drawing/2014/main" id="{96BED102-AA08-4C59-BB67-AC86E2B49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18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53" name="Rectangle 43">
              <a:extLst>
                <a:ext uri="{FF2B5EF4-FFF2-40B4-BE49-F238E27FC236}">
                  <a16:creationId xmlns:a16="http://schemas.microsoft.com/office/drawing/2014/main" id="{AC014DFF-33B4-456E-BEDF-4A25D30CE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18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54" name="Rectangle 44">
              <a:extLst>
                <a:ext uri="{FF2B5EF4-FFF2-40B4-BE49-F238E27FC236}">
                  <a16:creationId xmlns:a16="http://schemas.microsoft.com/office/drawing/2014/main" id="{357DBD84-B08A-4FB8-842B-449ADD54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165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13455" name="Rectangle 45">
              <a:extLst>
                <a:ext uri="{FF2B5EF4-FFF2-40B4-BE49-F238E27FC236}">
                  <a16:creationId xmlns:a16="http://schemas.microsoft.com/office/drawing/2014/main" id="{BBA7E0A2-DAB8-4D69-959A-D2EAAA534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165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</p:grpSp>
      <p:grpSp>
        <p:nvGrpSpPr>
          <p:cNvPr id="3" name="Group 46">
            <a:extLst>
              <a:ext uri="{FF2B5EF4-FFF2-40B4-BE49-F238E27FC236}">
                <a16:creationId xmlns:a16="http://schemas.microsoft.com/office/drawing/2014/main" id="{EE6382FD-0416-49C1-AFDA-105525BA0C00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398713"/>
            <a:ext cx="539750" cy="539750"/>
            <a:chOff x="1958" y="1463"/>
            <a:chExt cx="1322" cy="396"/>
          </a:xfrm>
        </p:grpSpPr>
        <p:sp>
          <p:nvSpPr>
            <p:cNvPr id="13419" name="Freeform 47">
              <a:extLst>
                <a:ext uri="{FF2B5EF4-FFF2-40B4-BE49-F238E27FC236}">
                  <a16:creationId xmlns:a16="http://schemas.microsoft.com/office/drawing/2014/main" id="{69BB6F4D-48C6-4AC4-A5A7-91F0F5662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48">
              <a:extLst>
                <a:ext uri="{FF2B5EF4-FFF2-40B4-BE49-F238E27FC236}">
                  <a16:creationId xmlns:a16="http://schemas.microsoft.com/office/drawing/2014/main" id="{7EE8C558-41D8-480B-8632-5483811EE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49">
              <a:extLst>
                <a:ext uri="{FF2B5EF4-FFF2-40B4-BE49-F238E27FC236}">
                  <a16:creationId xmlns:a16="http://schemas.microsoft.com/office/drawing/2014/main" id="{9ACCC7CA-C687-403A-94A1-0F332675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50">
              <a:extLst>
                <a:ext uri="{FF2B5EF4-FFF2-40B4-BE49-F238E27FC236}">
                  <a16:creationId xmlns:a16="http://schemas.microsoft.com/office/drawing/2014/main" id="{9F0A83FE-B655-4545-9110-D804D1E6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39" name="Line 51">
            <a:extLst>
              <a:ext uri="{FF2B5EF4-FFF2-40B4-BE49-F238E27FC236}">
                <a16:creationId xmlns:a16="http://schemas.microsoft.com/office/drawing/2014/main" id="{9D6A11D8-1796-4625-8DC9-EB6B9004C5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9600" y="2938463"/>
            <a:ext cx="936625" cy="5413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40" name="Text Box 52">
            <a:extLst>
              <a:ext uri="{FF2B5EF4-FFF2-40B4-BE49-F238E27FC236}">
                <a16:creationId xmlns:a16="http://schemas.microsoft.com/office/drawing/2014/main" id="{800EE709-8725-4BF9-9B16-35CDA8F99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3141663"/>
            <a:ext cx="461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en-US" b="1"/>
              <a:t>Gubitak energije obračunat na jedinicu težine tečnosti koji ima dimenziju visine</a:t>
            </a:r>
            <a:endParaRPr lang="en-US" altLang="en-US" b="1"/>
          </a:p>
        </p:txBody>
      </p:sp>
      <p:grpSp>
        <p:nvGrpSpPr>
          <p:cNvPr id="4" name="Group 53">
            <a:extLst>
              <a:ext uri="{FF2B5EF4-FFF2-40B4-BE49-F238E27FC236}">
                <a16:creationId xmlns:a16="http://schemas.microsoft.com/office/drawing/2014/main" id="{FC599DA2-09D2-45A2-82B2-EE52B25B8B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87563" y="4292600"/>
            <a:ext cx="4918075" cy="825500"/>
            <a:chOff x="1427" y="3045"/>
            <a:chExt cx="3098" cy="520"/>
          </a:xfrm>
        </p:grpSpPr>
        <p:sp>
          <p:nvSpPr>
            <p:cNvPr id="13384" name="AutoShape 54">
              <a:extLst>
                <a:ext uri="{FF2B5EF4-FFF2-40B4-BE49-F238E27FC236}">
                  <a16:creationId xmlns:a16="http://schemas.microsoft.com/office/drawing/2014/main" id="{0E2C7162-E896-45B8-BFCB-1D0C7F8ED0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29" y="3045"/>
              <a:ext cx="309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55">
              <a:extLst>
                <a:ext uri="{FF2B5EF4-FFF2-40B4-BE49-F238E27FC236}">
                  <a16:creationId xmlns:a16="http://schemas.microsoft.com/office/drawing/2014/main" id="{B7B6982B-5DB9-4116-86DC-83FA3D078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306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56">
              <a:extLst>
                <a:ext uri="{FF2B5EF4-FFF2-40B4-BE49-F238E27FC236}">
                  <a16:creationId xmlns:a16="http://schemas.microsoft.com/office/drawing/2014/main" id="{37E8028A-6FB7-4F01-93F9-06C6B2647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7" y="3306"/>
              <a:ext cx="1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Line 57">
              <a:extLst>
                <a:ext uri="{FF2B5EF4-FFF2-40B4-BE49-F238E27FC236}">
                  <a16:creationId xmlns:a16="http://schemas.microsoft.com/office/drawing/2014/main" id="{C287CED8-3EF8-418A-9BC8-6DA40FF12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1" y="3306"/>
              <a:ext cx="2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58">
              <a:extLst>
                <a:ext uri="{FF2B5EF4-FFF2-40B4-BE49-F238E27FC236}">
                  <a16:creationId xmlns:a16="http://schemas.microsoft.com/office/drawing/2014/main" id="{BDE28B31-8B40-45B8-B3F3-922B712D9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" y="3306"/>
              <a:ext cx="2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Rectangle 59">
              <a:extLst>
                <a:ext uri="{FF2B5EF4-FFF2-40B4-BE49-F238E27FC236}">
                  <a16:creationId xmlns:a16="http://schemas.microsoft.com/office/drawing/2014/main" id="{AF299750-11E6-4356-880C-86B38A9BC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3304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3390" name="Rectangle 60">
              <a:extLst>
                <a:ext uri="{FF2B5EF4-FFF2-40B4-BE49-F238E27FC236}">
                  <a16:creationId xmlns:a16="http://schemas.microsoft.com/office/drawing/2014/main" id="{84E753FB-4942-4FC4-80F9-6A796FC4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3183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3391" name="Rectangle 61">
              <a:extLst>
                <a:ext uri="{FF2B5EF4-FFF2-40B4-BE49-F238E27FC236}">
                  <a16:creationId xmlns:a16="http://schemas.microsoft.com/office/drawing/2014/main" id="{EA122A51-CF68-4B0F-89BF-D88C93B3E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3183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3392" name="Rectangle 62">
              <a:extLst>
                <a:ext uri="{FF2B5EF4-FFF2-40B4-BE49-F238E27FC236}">
                  <a16:creationId xmlns:a16="http://schemas.microsoft.com/office/drawing/2014/main" id="{0C036AC4-B03E-4C52-ABD4-FFEB100BC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" y="306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3393" name="Rectangle 63">
              <a:extLst>
                <a:ext uri="{FF2B5EF4-FFF2-40B4-BE49-F238E27FC236}">
                  <a16:creationId xmlns:a16="http://schemas.microsoft.com/office/drawing/2014/main" id="{F0A9CB41-A7DD-4803-903A-A0F907046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332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3394" name="Rectangle 64">
              <a:extLst>
                <a:ext uri="{FF2B5EF4-FFF2-40B4-BE49-F238E27FC236}">
                  <a16:creationId xmlns:a16="http://schemas.microsoft.com/office/drawing/2014/main" id="{630710CC-4589-4267-A900-ED8D78E2A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3062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3395" name="Rectangle 65">
              <a:extLst>
                <a:ext uri="{FF2B5EF4-FFF2-40B4-BE49-F238E27FC236}">
                  <a16:creationId xmlns:a16="http://schemas.microsoft.com/office/drawing/2014/main" id="{40AA1AA7-310F-4ADF-9A29-162B111EF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3183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3396" name="Rectangle 66">
              <a:extLst>
                <a:ext uri="{FF2B5EF4-FFF2-40B4-BE49-F238E27FC236}">
                  <a16:creationId xmlns:a16="http://schemas.microsoft.com/office/drawing/2014/main" id="{ACDA9237-CBE3-463D-B0D5-0B8439CD8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" y="3062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3397" name="Rectangle 67">
              <a:extLst>
                <a:ext uri="{FF2B5EF4-FFF2-40B4-BE49-F238E27FC236}">
                  <a16:creationId xmlns:a16="http://schemas.microsoft.com/office/drawing/2014/main" id="{168AF6CA-B25D-4559-BD11-1BA164B92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327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3398" name="Rectangle 68">
              <a:extLst>
                <a:ext uri="{FF2B5EF4-FFF2-40B4-BE49-F238E27FC236}">
                  <a16:creationId xmlns:a16="http://schemas.microsoft.com/office/drawing/2014/main" id="{6DF23264-C943-4FB3-820F-EB7B05AC8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3062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3399" name="Rectangle 69">
              <a:extLst>
                <a:ext uri="{FF2B5EF4-FFF2-40B4-BE49-F238E27FC236}">
                  <a16:creationId xmlns:a16="http://schemas.microsoft.com/office/drawing/2014/main" id="{4CC5A6A3-8902-4F5B-81DB-8244AB429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31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00" name="Rectangle 70">
              <a:extLst>
                <a:ext uri="{FF2B5EF4-FFF2-40B4-BE49-F238E27FC236}">
                  <a16:creationId xmlns:a16="http://schemas.microsoft.com/office/drawing/2014/main" id="{533AE926-D1AC-49CA-B613-7A424D9F3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" y="31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01" name="Rectangle 71">
              <a:extLst>
                <a:ext uri="{FF2B5EF4-FFF2-40B4-BE49-F238E27FC236}">
                  <a16:creationId xmlns:a16="http://schemas.microsoft.com/office/drawing/2014/main" id="{61E946AC-FCB4-47AF-90D7-05E0A8A84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31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02" name="Rectangle 72">
              <a:extLst>
                <a:ext uri="{FF2B5EF4-FFF2-40B4-BE49-F238E27FC236}">
                  <a16:creationId xmlns:a16="http://schemas.microsoft.com/office/drawing/2014/main" id="{E85256C1-945D-4DEE-9397-913555531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31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3403" name="Rectangle 73">
              <a:extLst>
                <a:ext uri="{FF2B5EF4-FFF2-40B4-BE49-F238E27FC236}">
                  <a16:creationId xmlns:a16="http://schemas.microsoft.com/office/drawing/2014/main" id="{C872AAE8-FDA9-4B39-AB15-BECCBE657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31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04" name="Rectangle 74">
              <a:extLst>
                <a:ext uri="{FF2B5EF4-FFF2-40B4-BE49-F238E27FC236}">
                  <a16:creationId xmlns:a16="http://schemas.microsoft.com/office/drawing/2014/main" id="{AC4E892D-774F-4580-A865-ED78F9362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3164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405" name="Rectangle 75">
              <a:extLst>
                <a:ext uri="{FF2B5EF4-FFF2-40B4-BE49-F238E27FC236}">
                  <a16:creationId xmlns:a16="http://schemas.microsoft.com/office/drawing/2014/main" id="{AE2ACCFB-2F30-4246-A2B0-9A6638D65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3" y="330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06" name="Rectangle 76">
              <a:extLst>
                <a:ext uri="{FF2B5EF4-FFF2-40B4-BE49-F238E27FC236}">
                  <a16:creationId xmlns:a16="http://schemas.microsoft.com/office/drawing/2014/main" id="{60565217-5224-4609-AB41-088FB20CC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318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07" name="Rectangle 77">
              <a:extLst>
                <a:ext uri="{FF2B5EF4-FFF2-40B4-BE49-F238E27FC236}">
                  <a16:creationId xmlns:a16="http://schemas.microsoft.com/office/drawing/2014/main" id="{2C0C2D39-D272-4A03-BBDD-D7642338E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05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08" name="Rectangle 78">
              <a:extLst>
                <a:ext uri="{FF2B5EF4-FFF2-40B4-BE49-F238E27FC236}">
                  <a16:creationId xmlns:a16="http://schemas.microsoft.com/office/drawing/2014/main" id="{E51FD75E-CBCA-433B-A514-3085F8EF4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318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09" name="Rectangle 79">
              <a:extLst>
                <a:ext uri="{FF2B5EF4-FFF2-40B4-BE49-F238E27FC236}">
                  <a16:creationId xmlns:a16="http://schemas.microsoft.com/office/drawing/2014/main" id="{CF3A468C-7C68-48CE-B56B-64EC9563B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330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3410" name="Rectangle 80">
              <a:extLst>
                <a:ext uri="{FF2B5EF4-FFF2-40B4-BE49-F238E27FC236}">
                  <a16:creationId xmlns:a16="http://schemas.microsoft.com/office/drawing/2014/main" id="{EA9C3EB1-BC92-47D0-BBE1-FFE3E4A1D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318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3411" name="Rectangle 81">
              <a:extLst>
                <a:ext uri="{FF2B5EF4-FFF2-40B4-BE49-F238E27FC236}">
                  <a16:creationId xmlns:a16="http://schemas.microsoft.com/office/drawing/2014/main" id="{DFD4B578-BD68-457A-B119-1653F798E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305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12" name="Rectangle 82">
              <a:extLst>
                <a:ext uri="{FF2B5EF4-FFF2-40B4-BE49-F238E27FC236}">
                  <a16:creationId xmlns:a16="http://schemas.microsoft.com/office/drawing/2014/main" id="{FA8B73D6-CF0F-408D-9D6D-AF8B0150F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318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3413" name="Rectangle 83">
              <a:extLst>
                <a:ext uri="{FF2B5EF4-FFF2-40B4-BE49-F238E27FC236}">
                  <a16:creationId xmlns:a16="http://schemas.microsoft.com/office/drawing/2014/main" id="{929EEFED-28E1-4BCE-8059-EB39F7A98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332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14" name="Rectangle 84">
              <a:extLst>
                <a:ext uri="{FF2B5EF4-FFF2-40B4-BE49-F238E27FC236}">
                  <a16:creationId xmlns:a16="http://schemas.microsoft.com/office/drawing/2014/main" id="{FE5C7F29-E6B9-4DF7-AC30-ABF0C0A83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32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415" name="Rectangle 85">
              <a:extLst>
                <a:ext uri="{FF2B5EF4-FFF2-40B4-BE49-F238E27FC236}">
                  <a16:creationId xmlns:a16="http://schemas.microsoft.com/office/drawing/2014/main" id="{736CE069-AF9E-42CE-8F70-33B8EC128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308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13416" name="Rectangle 86">
              <a:extLst>
                <a:ext uri="{FF2B5EF4-FFF2-40B4-BE49-F238E27FC236}">
                  <a16:creationId xmlns:a16="http://schemas.microsoft.com/office/drawing/2014/main" id="{013AE940-040A-4C08-84B8-0F578F36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3164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  <p:sp>
          <p:nvSpPr>
            <p:cNvPr id="13417" name="Rectangle 87">
              <a:extLst>
                <a:ext uri="{FF2B5EF4-FFF2-40B4-BE49-F238E27FC236}">
                  <a16:creationId xmlns:a16="http://schemas.microsoft.com/office/drawing/2014/main" id="{824D66BD-0610-4977-81A8-D05C4EC5B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" y="3308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13418" name="Rectangle 88">
              <a:extLst>
                <a:ext uri="{FF2B5EF4-FFF2-40B4-BE49-F238E27FC236}">
                  <a16:creationId xmlns:a16="http://schemas.microsoft.com/office/drawing/2014/main" id="{E517274A-DC9E-464B-9B09-B7A1CFC06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3164"/>
              <a:ext cx="1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/>
            </a:p>
          </p:txBody>
        </p:sp>
      </p:grpSp>
      <p:sp>
        <p:nvSpPr>
          <p:cNvPr id="191577" name="AutoShape 89">
            <a:extLst>
              <a:ext uri="{FF2B5EF4-FFF2-40B4-BE49-F238E27FC236}">
                <a16:creationId xmlns:a16="http://schemas.microsoft.com/office/drawing/2014/main" id="{834A1657-AE06-4B51-9154-AA5BC26A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367338"/>
            <a:ext cx="4895850" cy="53975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" name="Group 90">
            <a:extLst>
              <a:ext uri="{FF2B5EF4-FFF2-40B4-BE49-F238E27FC236}">
                <a16:creationId xmlns:a16="http://schemas.microsoft.com/office/drawing/2014/main" id="{B21CA08A-E9F8-4460-8504-5CD31D4F82CB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4437063"/>
            <a:ext cx="431800" cy="504825"/>
            <a:chOff x="1958" y="1463"/>
            <a:chExt cx="1322" cy="396"/>
          </a:xfrm>
        </p:grpSpPr>
        <p:sp>
          <p:nvSpPr>
            <p:cNvPr id="13380" name="Freeform 91">
              <a:extLst>
                <a:ext uri="{FF2B5EF4-FFF2-40B4-BE49-F238E27FC236}">
                  <a16:creationId xmlns:a16="http://schemas.microsoft.com/office/drawing/2014/main" id="{1FF2DF70-0B72-4075-BB70-62A99D82C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92">
              <a:extLst>
                <a:ext uri="{FF2B5EF4-FFF2-40B4-BE49-F238E27FC236}">
                  <a16:creationId xmlns:a16="http://schemas.microsoft.com/office/drawing/2014/main" id="{C1C86031-7465-4BC9-87B1-DB833F997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93">
              <a:extLst>
                <a:ext uri="{FF2B5EF4-FFF2-40B4-BE49-F238E27FC236}">
                  <a16:creationId xmlns:a16="http://schemas.microsoft.com/office/drawing/2014/main" id="{80120788-A3AD-44BD-8314-E9D8CC6A3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94">
              <a:extLst>
                <a:ext uri="{FF2B5EF4-FFF2-40B4-BE49-F238E27FC236}">
                  <a16:creationId xmlns:a16="http://schemas.microsoft.com/office/drawing/2014/main" id="{11ED2ED5-6037-4F04-B8B0-CB9358C7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83" name="Line 95">
            <a:extLst>
              <a:ext uri="{FF2B5EF4-FFF2-40B4-BE49-F238E27FC236}">
                <a16:creationId xmlns:a16="http://schemas.microsoft.com/office/drawing/2014/main" id="{C7DE3385-F3F8-45A4-A5A8-E2A1E57F4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4905375"/>
            <a:ext cx="757238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84" name="Text Box 96">
            <a:extLst>
              <a:ext uri="{FF2B5EF4-FFF2-40B4-BE49-F238E27FC236}">
                <a16:creationId xmlns:a16="http://schemas.microsoft.com/office/drawing/2014/main" id="{6CDD721B-821C-4E5F-9010-25F906A54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5332413"/>
            <a:ext cx="4932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sr-Latn-CS" altLang="en-US" b="1"/>
              <a:t>Koriolisov broj koji prestavlja korekciju kinetičke energije zbog korišćenja srednjih brzina v</a:t>
            </a:r>
            <a:r>
              <a:rPr lang="sr-Latn-CS" altLang="en-US" b="1" baseline="-25000"/>
              <a:t>1</a:t>
            </a:r>
            <a:r>
              <a:rPr lang="sr-Latn-CS" altLang="en-US" b="1"/>
              <a:t> i v</a:t>
            </a:r>
            <a:r>
              <a:rPr lang="sr-Latn-CS" altLang="en-US" b="1" baseline="-25000"/>
              <a:t>2</a:t>
            </a:r>
            <a:endParaRPr lang="en-US" altLang="en-US" b="1"/>
          </a:p>
        </p:txBody>
      </p:sp>
      <p:grpSp>
        <p:nvGrpSpPr>
          <p:cNvPr id="6" name="Group 97">
            <a:extLst>
              <a:ext uri="{FF2B5EF4-FFF2-40B4-BE49-F238E27FC236}">
                <a16:creationId xmlns:a16="http://schemas.microsoft.com/office/drawing/2014/main" id="{61DEBFDF-1F06-4B1C-A7A9-BA6E60B40B55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4437063"/>
            <a:ext cx="431800" cy="504825"/>
            <a:chOff x="1958" y="1463"/>
            <a:chExt cx="1322" cy="396"/>
          </a:xfrm>
        </p:grpSpPr>
        <p:sp>
          <p:nvSpPr>
            <p:cNvPr id="13376" name="Freeform 98">
              <a:extLst>
                <a:ext uri="{FF2B5EF4-FFF2-40B4-BE49-F238E27FC236}">
                  <a16:creationId xmlns:a16="http://schemas.microsoft.com/office/drawing/2014/main" id="{95D7492C-5BD1-4A7E-AFA6-289F0692D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63"/>
              <a:ext cx="691" cy="219"/>
            </a:xfrm>
            <a:custGeom>
              <a:avLst/>
              <a:gdLst>
                <a:gd name="T0" fmla="*/ 691 w 691"/>
                <a:gd name="T1" fmla="*/ 219 h 219"/>
                <a:gd name="T2" fmla="*/ 691 w 691"/>
                <a:gd name="T3" fmla="*/ 219 h 219"/>
                <a:gd name="T4" fmla="*/ 691 w 691"/>
                <a:gd name="T5" fmla="*/ 209 h 219"/>
                <a:gd name="T6" fmla="*/ 688 w 691"/>
                <a:gd name="T7" fmla="*/ 199 h 219"/>
                <a:gd name="T8" fmla="*/ 683 w 691"/>
                <a:gd name="T9" fmla="*/ 190 h 219"/>
                <a:gd name="T10" fmla="*/ 675 w 691"/>
                <a:gd name="T11" fmla="*/ 179 h 219"/>
                <a:gd name="T12" fmla="*/ 667 w 691"/>
                <a:gd name="T13" fmla="*/ 169 h 219"/>
                <a:gd name="T14" fmla="*/ 657 w 691"/>
                <a:gd name="T15" fmla="*/ 159 h 219"/>
                <a:gd name="T16" fmla="*/ 645 w 691"/>
                <a:gd name="T17" fmla="*/ 150 h 219"/>
                <a:gd name="T18" fmla="*/ 632 w 691"/>
                <a:gd name="T19" fmla="*/ 140 h 219"/>
                <a:gd name="T20" fmla="*/ 617 w 691"/>
                <a:gd name="T21" fmla="*/ 131 h 219"/>
                <a:gd name="T22" fmla="*/ 601 w 691"/>
                <a:gd name="T23" fmla="*/ 122 h 219"/>
                <a:gd name="T24" fmla="*/ 584 w 691"/>
                <a:gd name="T25" fmla="*/ 113 h 219"/>
                <a:gd name="T26" fmla="*/ 565 w 691"/>
                <a:gd name="T27" fmla="*/ 104 h 219"/>
                <a:gd name="T28" fmla="*/ 546 w 691"/>
                <a:gd name="T29" fmla="*/ 95 h 219"/>
                <a:gd name="T30" fmla="*/ 525 w 691"/>
                <a:gd name="T31" fmla="*/ 87 h 219"/>
                <a:gd name="T32" fmla="*/ 502 w 691"/>
                <a:gd name="T33" fmla="*/ 78 h 219"/>
                <a:gd name="T34" fmla="*/ 478 w 691"/>
                <a:gd name="T35" fmla="*/ 70 h 219"/>
                <a:gd name="T36" fmla="*/ 430 w 691"/>
                <a:gd name="T37" fmla="*/ 56 h 219"/>
                <a:gd name="T38" fmla="*/ 376 w 691"/>
                <a:gd name="T39" fmla="*/ 42 h 219"/>
                <a:gd name="T40" fmla="*/ 320 w 691"/>
                <a:gd name="T41" fmla="*/ 30 h 219"/>
                <a:gd name="T42" fmla="*/ 261 w 691"/>
                <a:gd name="T43" fmla="*/ 19 h 219"/>
                <a:gd name="T44" fmla="*/ 229 w 691"/>
                <a:gd name="T45" fmla="*/ 14 h 219"/>
                <a:gd name="T46" fmla="*/ 199 w 691"/>
                <a:gd name="T47" fmla="*/ 11 h 219"/>
                <a:gd name="T48" fmla="*/ 167 w 691"/>
                <a:gd name="T49" fmla="*/ 7 h 219"/>
                <a:gd name="T50" fmla="*/ 135 w 691"/>
                <a:gd name="T51" fmla="*/ 4 h 219"/>
                <a:gd name="T52" fmla="*/ 101 w 691"/>
                <a:gd name="T53" fmla="*/ 2 h 219"/>
                <a:gd name="T54" fmla="*/ 68 w 691"/>
                <a:gd name="T55" fmla="*/ 1 h 219"/>
                <a:gd name="T56" fmla="*/ 34 w 691"/>
                <a:gd name="T57" fmla="*/ 0 h 219"/>
                <a:gd name="T58" fmla="*/ 0 w 691"/>
                <a:gd name="T59" fmla="*/ 0 h 219"/>
                <a:gd name="T60" fmla="*/ 0 w 691"/>
                <a:gd name="T61" fmla="*/ 18 h 219"/>
                <a:gd name="T62" fmla="*/ 34 w 691"/>
                <a:gd name="T63" fmla="*/ 18 h 219"/>
                <a:gd name="T64" fmla="*/ 66 w 691"/>
                <a:gd name="T65" fmla="*/ 19 h 219"/>
                <a:gd name="T66" fmla="*/ 100 w 691"/>
                <a:gd name="T67" fmla="*/ 21 h 219"/>
                <a:gd name="T68" fmla="*/ 132 w 691"/>
                <a:gd name="T69" fmla="*/ 23 h 219"/>
                <a:gd name="T70" fmla="*/ 163 w 691"/>
                <a:gd name="T71" fmla="*/ 25 h 219"/>
                <a:gd name="T72" fmla="*/ 194 w 691"/>
                <a:gd name="T73" fmla="*/ 29 h 219"/>
                <a:gd name="T74" fmla="*/ 224 w 691"/>
                <a:gd name="T75" fmla="*/ 33 h 219"/>
                <a:gd name="T76" fmla="*/ 255 w 691"/>
                <a:gd name="T77" fmla="*/ 38 h 219"/>
                <a:gd name="T78" fmla="*/ 312 w 691"/>
                <a:gd name="T79" fmla="*/ 48 h 219"/>
                <a:gd name="T80" fmla="*/ 368 w 691"/>
                <a:gd name="T81" fmla="*/ 59 h 219"/>
                <a:gd name="T82" fmla="*/ 419 w 691"/>
                <a:gd name="T83" fmla="*/ 73 h 219"/>
                <a:gd name="T84" fmla="*/ 469 w 691"/>
                <a:gd name="T85" fmla="*/ 87 h 219"/>
                <a:gd name="T86" fmla="*/ 491 w 691"/>
                <a:gd name="T87" fmla="*/ 95 h 219"/>
                <a:gd name="T88" fmla="*/ 512 w 691"/>
                <a:gd name="T89" fmla="*/ 103 h 219"/>
                <a:gd name="T90" fmla="*/ 533 w 691"/>
                <a:gd name="T91" fmla="*/ 111 h 219"/>
                <a:gd name="T92" fmla="*/ 550 w 691"/>
                <a:gd name="T93" fmla="*/ 120 h 219"/>
                <a:gd name="T94" fmla="*/ 568 w 691"/>
                <a:gd name="T95" fmla="*/ 128 h 219"/>
                <a:gd name="T96" fmla="*/ 586 w 691"/>
                <a:gd name="T97" fmla="*/ 137 h 219"/>
                <a:gd name="T98" fmla="*/ 600 w 691"/>
                <a:gd name="T99" fmla="*/ 146 h 219"/>
                <a:gd name="T100" fmla="*/ 614 w 691"/>
                <a:gd name="T101" fmla="*/ 154 h 219"/>
                <a:gd name="T102" fmla="*/ 625 w 691"/>
                <a:gd name="T103" fmla="*/ 163 h 219"/>
                <a:gd name="T104" fmla="*/ 637 w 691"/>
                <a:gd name="T105" fmla="*/ 172 h 219"/>
                <a:gd name="T106" fmla="*/ 645 w 691"/>
                <a:gd name="T107" fmla="*/ 179 h 219"/>
                <a:gd name="T108" fmla="*/ 653 w 691"/>
                <a:gd name="T109" fmla="*/ 188 h 219"/>
                <a:gd name="T110" fmla="*/ 657 w 691"/>
                <a:gd name="T111" fmla="*/ 196 h 219"/>
                <a:gd name="T112" fmla="*/ 662 w 691"/>
                <a:gd name="T113" fmla="*/ 204 h 219"/>
                <a:gd name="T114" fmla="*/ 664 w 691"/>
                <a:gd name="T115" fmla="*/ 212 h 219"/>
                <a:gd name="T116" fmla="*/ 665 w 691"/>
                <a:gd name="T117" fmla="*/ 219 h 219"/>
                <a:gd name="T118" fmla="*/ 665 w 691"/>
                <a:gd name="T119" fmla="*/ 219 h 219"/>
                <a:gd name="T120" fmla="*/ 691 w 691"/>
                <a:gd name="T121" fmla="*/ 219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1"/>
                <a:gd name="T184" fmla="*/ 0 h 219"/>
                <a:gd name="T185" fmla="*/ 691 w 691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1" h="219">
                  <a:moveTo>
                    <a:pt x="691" y="219"/>
                  </a:moveTo>
                  <a:lnTo>
                    <a:pt x="691" y="219"/>
                  </a:lnTo>
                  <a:lnTo>
                    <a:pt x="691" y="209"/>
                  </a:lnTo>
                  <a:lnTo>
                    <a:pt x="688" y="199"/>
                  </a:lnTo>
                  <a:lnTo>
                    <a:pt x="683" y="190"/>
                  </a:lnTo>
                  <a:lnTo>
                    <a:pt x="675" y="179"/>
                  </a:lnTo>
                  <a:lnTo>
                    <a:pt x="667" y="169"/>
                  </a:lnTo>
                  <a:lnTo>
                    <a:pt x="657" y="159"/>
                  </a:lnTo>
                  <a:lnTo>
                    <a:pt x="645" y="150"/>
                  </a:lnTo>
                  <a:lnTo>
                    <a:pt x="632" y="140"/>
                  </a:lnTo>
                  <a:lnTo>
                    <a:pt x="617" y="131"/>
                  </a:lnTo>
                  <a:lnTo>
                    <a:pt x="601" y="122"/>
                  </a:lnTo>
                  <a:lnTo>
                    <a:pt x="584" y="113"/>
                  </a:lnTo>
                  <a:lnTo>
                    <a:pt x="565" y="104"/>
                  </a:lnTo>
                  <a:lnTo>
                    <a:pt x="546" y="95"/>
                  </a:lnTo>
                  <a:lnTo>
                    <a:pt x="525" y="87"/>
                  </a:lnTo>
                  <a:lnTo>
                    <a:pt x="502" y="78"/>
                  </a:lnTo>
                  <a:lnTo>
                    <a:pt x="478" y="70"/>
                  </a:lnTo>
                  <a:lnTo>
                    <a:pt x="430" y="56"/>
                  </a:lnTo>
                  <a:lnTo>
                    <a:pt x="376" y="42"/>
                  </a:lnTo>
                  <a:lnTo>
                    <a:pt x="320" y="30"/>
                  </a:lnTo>
                  <a:lnTo>
                    <a:pt x="261" y="19"/>
                  </a:lnTo>
                  <a:lnTo>
                    <a:pt x="229" y="14"/>
                  </a:lnTo>
                  <a:lnTo>
                    <a:pt x="199" y="11"/>
                  </a:lnTo>
                  <a:lnTo>
                    <a:pt x="167" y="7"/>
                  </a:lnTo>
                  <a:lnTo>
                    <a:pt x="135" y="4"/>
                  </a:lnTo>
                  <a:lnTo>
                    <a:pt x="101" y="2"/>
                  </a:lnTo>
                  <a:lnTo>
                    <a:pt x="68" y="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4" y="18"/>
                  </a:lnTo>
                  <a:lnTo>
                    <a:pt x="66" y="19"/>
                  </a:lnTo>
                  <a:lnTo>
                    <a:pt x="100" y="21"/>
                  </a:lnTo>
                  <a:lnTo>
                    <a:pt x="132" y="23"/>
                  </a:lnTo>
                  <a:lnTo>
                    <a:pt x="163" y="25"/>
                  </a:lnTo>
                  <a:lnTo>
                    <a:pt x="194" y="29"/>
                  </a:lnTo>
                  <a:lnTo>
                    <a:pt x="224" y="33"/>
                  </a:lnTo>
                  <a:lnTo>
                    <a:pt x="255" y="38"/>
                  </a:lnTo>
                  <a:lnTo>
                    <a:pt x="312" y="48"/>
                  </a:lnTo>
                  <a:lnTo>
                    <a:pt x="368" y="59"/>
                  </a:lnTo>
                  <a:lnTo>
                    <a:pt x="419" y="73"/>
                  </a:lnTo>
                  <a:lnTo>
                    <a:pt x="469" y="87"/>
                  </a:lnTo>
                  <a:lnTo>
                    <a:pt x="491" y="95"/>
                  </a:lnTo>
                  <a:lnTo>
                    <a:pt x="512" y="103"/>
                  </a:lnTo>
                  <a:lnTo>
                    <a:pt x="533" y="111"/>
                  </a:lnTo>
                  <a:lnTo>
                    <a:pt x="550" y="120"/>
                  </a:lnTo>
                  <a:lnTo>
                    <a:pt x="568" y="128"/>
                  </a:lnTo>
                  <a:lnTo>
                    <a:pt x="586" y="137"/>
                  </a:lnTo>
                  <a:lnTo>
                    <a:pt x="600" y="146"/>
                  </a:lnTo>
                  <a:lnTo>
                    <a:pt x="614" y="154"/>
                  </a:lnTo>
                  <a:lnTo>
                    <a:pt x="625" y="163"/>
                  </a:lnTo>
                  <a:lnTo>
                    <a:pt x="637" y="172"/>
                  </a:lnTo>
                  <a:lnTo>
                    <a:pt x="645" y="179"/>
                  </a:lnTo>
                  <a:lnTo>
                    <a:pt x="653" y="188"/>
                  </a:lnTo>
                  <a:lnTo>
                    <a:pt x="657" y="196"/>
                  </a:lnTo>
                  <a:lnTo>
                    <a:pt x="662" y="204"/>
                  </a:lnTo>
                  <a:lnTo>
                    <a:pt x="664" y="212"/>
                  </a:lnTo>
                  <a:lnTo>
                    <a:pt x="665" y="219"/>
                  </a:lnTo>
                  <a:lnTo>
                    <a:pt x="691" y="219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99">
              <a:extLst>
                <a:ext uri="{FF2B5EF4-FFF2-40B4-BE49-F238E27FC236}">
                  <a16:creationId xmlns:a16="http://schemas.microsoft.com/office/drawing/2014/main" id="{BFEB2ED9-B636-4972-95A3-66362383E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82"/>
              <a:ext cx="662" cy="177"/>
            </a:xfrm>
            <a:custGeom>
              <a:avLst/>
              <a:gdLst>
                <a:gd name="T0" fmla="*/ 0 w 662"/>
                <a:gd name="T1" fmla="*/ 177 h 177"/>
                <a:gd name="T2" fmla="*/ 0 w 662"/>
                <a:gd name="T3" fmla="*/ 177 h 177"/>
                <a:gd name="T4" fmla="*/ 67 w 662"/>
                <a:gd name="T5" fmla="*/ 177 h 177"/>
                <a:gd name="T6" fmla="*/ 133 w 662"/>
                <a:gd name="T7" fmla="*/ 174 h 177"/>
                <a:gd name="T8" fmla="*/ 195 w 662"/>
                <a:gd name="T9" fmla="*/ 171 h 177"/>
                <a:gd name="T10" fmla="*/ 254 w 662"/>
                <a:gd name="T11" fmla="*/ 165 h 177"/>
                <a:gd name="T12" fmla="*/ 312 w 662"/>
                <a:gd name="T13" fmla="*/ 157 h 177"/>
                <a:gd name="T14" fmla="*/ 366 w 662"/>
                <a:gd name="T15" fmla="*/ 149 h 177"/>
                <a:gd name="T16" fmla="*/ 417 w 662"/>
                <a:gd name="T17" fmla="*/ 139 h 177"/>
                <a:gd name="T18" fmla="*/ 464 w 662"/>
                <a:gd name="T19" fmla="*/ 128 h 177"/>
                <a:gd name="T20" fmla="*/ 507 w 662"/>
                <a:gd name="T21" fmla="*/ 116 h 177"/>
                <a:gd name="T22" fmla="*/ 545 w 662"/>
                <a:gd name="T23" fmla="*/ 102 h 177"/>
                <a:gd name="T24" fmla="*/ 563 w 662"/>
                <a:gd name="T25" fmla="*/ 95 h 177"/>
                <a:gd name="T26" fmla="*/ 579 w 662"/>
                <a:gd name="T27" fmla="*/ 89 h 177"/>
                <a:gd name="T28" fmla="*/ 593 w 662"/>
                <a:gd name="T29" fmla="*/ 81 h 177"/>
                <a:gd name="T30" fmla="*/ 608 w 662"/>
                <a:gd name="T31" fmla="*/ 73 h 177"/>
                <a:gd name="T32" fmla="*/ 619 w 662"/>
                <a:gd name="T33" fmla="*/ 65 h 177"/>
                <a:gd name="T34" fmla="*/ 630 w 662"/>
                <a:gd name="T35" fmla="*/ 56 h 177"/>
                <a:gd name="T36" fmla="*/ 640 w 662"/>
                <a:gd name="T37" fmla="*/ 48 h 177"/>
                <a:gd name="T38" fmla="*/ 648 w 662"/>
                <a:gd name="T39" fmla="*/ 39 h 177"/>
                <a:gd name="T40" fmla="*/ 654 w 662"/>
                <a:gd name="T41" fmla="*/ 29 h 177"/>
                <a:gd name="T42" fmla="*/ 659 w 662"/>
                <a:gd name="T43" fmla="*/ 20 h 177"/>
                <a:gd name="T44" fmla="*/ 662 w 662"/>
                <a:gd name="T45" fmla="*/ 10 h 177"/>
                <a:gd name="T46" fmla="*/ 662 w 662"/>
                <a:gd name="T47" fmla="*/ 0 h 177"/>
                <a:gd name="T48" fmla="*/ 636 w 662"/>
                <a:gd name="T49" fmla="*/ 0 h 177"/>
                <a:gd name="T50" fmla="*/ 635 w 662"/>
                <a:gd name="T51" fmla="*/ 8 h 177"/>
                <a:gd name="T52" fmla="*/ 633 w 662"/>
                <a:gd name="T53" fmla="*/ 16 h 177"/>
                <a:gd name="T54" fmla="*/ 630 w 662"/>
                <a:gd name="T55" fmla="*/ 22 h 177"/>
                <a:gd name="T56" fmla="*/ 625 w 662"/>
                <a:gd name="T57" fmla="*/ 30 h 177"/>
                <a:gd name="T58" fmla="*/ 619 w 662"/>
                <a:gd name="T59" fmla="*/ 37 h 177"/>
                <a:gd name="T60" fmla="*/ 611 w 662"/>
                <a:gd name="T61" fmla="*/ 45 h 177"/>
                <a:gd name="T62" fmla="*/ 601 w 662"/>
                <a:gd name="T63" fmla="*/ 51 h 177"/>
                <a:gd name="T64" fmla="*/ 590 w 662"/>
                <a:gd name="T65" fmla="*/ 58 h 177"/>
                <a:gd name="T66" fmla="*/ 577 w 662"/>
                <a:gd name="T67" fmla="*/ 66 h 177"/>
                <a:gd name="T68" fmla="*/ 563 w 662"/>
                <a:gd name="T69" fmla="*/ 73 h 177"/>
                <a:gd name="T70" fmla="*/ 549 w 662"/>
                <a:gd name="T71" fmla="*/ 80 h 177"/>
                <a:gd name="T72" fmla="*/ 533 w 662"/>
                <a:gd name="T73" fmla="*/ 86 h 177"/>
                <a:gd name="T74" fmla="*/ 496 w 662"/>
                <a:gd name="T75" fmla="*/ 99 h 177"/>
                <a:gd name="T76" fmla="*/ 454 w 662"/>
                <a:gd name="T77" fmla="*/ 110 h 177"/>
                <a:gd name="T78" fmla="*/ 409 w 662"/>
                <a:gd name="T79" fmla="*/ 121 h 177"/>
                <a:gd name="T80" fmla="*/ 360 w 662"/>
                <a:gd name="T81" fmla="*/ 130 h 177"/>
                <a:gd name="T82" fmla="*/ 307 w 662"/>
                <a:gd name="T83" fmla="*/ 139 h 177"/>
                <a:gd name="T84" fmla="*/ 251 w 662"/>
                <a:gd name="T85" fmla="*/ 146 h 177"/>
                <a:gd name="T86" fmla="*/ 192 w 662"/>
                <a:gd name="T87" fmla="*/ 152 h 177"/>
                <a:gd name="T88" fmla="*/ 130 w 662"/>
                <a:gd name="T89" fmla="*/ 156 h 177"/>
                <a:gd name="T90" fmla="*/ 67 w 662"/>
                <a:gd name="T91" fmla="*/ 158 h 177"/>
                <a:gd name="T92" fmla="*/ 0 w 662"/>
                <a:gd name="T93" fmla="*/ 159 h 177"/>
                <a:gd name="T94" fmla="*/ 0 w 662"/>
                <a:gd name="T95" fmla="*/ 159 h 177"/>
                <a:gd name="T96" fmla="*/ 0 w 662"/>
                <a:gd name="T97" fmla="*/ 177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2"/>
                <a:gd name="T148" fmla="*/ 0 h 177"/>
                <a:gd name="T149" fmla="*/ 662 w 662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2" h="177">
                  <a:moveTo>
                    <a:pt x="0" y="177"/>
                  </a:moveTo>
                  <a:lnTo>
                    <a:pt x="0" y="177"/>
                  </a:lnTo>
                  <a:lnTo>
                    <a:pt x="67" y="177"/>
                  </a:lnTo>
                  <a:lnTo>
                    <a:pt x="133" y="174"/>
                  </a:lnTo>
                  <a:lnTo>
                    <a:pt x="195" y="171"/>
                  </a:lnTo>
                  <a:lnTo>
                    <a:pt x="254" y="165"/>
                  </a:lnTo>
                  <a:lnTo>
                    <a:pt x="312" y="157"/>
                  </a:lnTo>
                  <a:lnTo>
                    <a:pt x="366" y="149"/>
                  </a:lnTo>
                  <a:lnTo>
                    <a:pt x="417" y="139"/>
                  </a:lnTo>
                  <a:lnTo>
                    <a:pt x="464" y="128"/>
                  </a:lnTo>
                  <a:lnTo>
                    <a:pt x="507" y="116"/>
                  </a:lnTo>
                  <a:lnTo>
                    <a:pt x="545" y="102"/>
                  </a:lnTo>
                  <a:lnTo>
                    <a:pt x="563" y="95"/>
                  </a:lnTo>
                  <a:lnTo>
                    <a:pt x="579" y="89"/>
                  </a:lnTo>
                  <a:lnTo>
                    <a:pt x="593" y="81"/>
                  </a:lnTo>
                  <a:lnTo>
                    <a:pt x="608" y="73"/>
                  </a:lnTo>
                  <a:lnTo>
                    <a:pt x="619" y="65"/>
                  </a:lnTo>
                  <a:lnTo>
                    <a:pt x="630" y="56"/>
                  </a:lnTo>
                  <a:lnTo>
                    <a:pt x="640" y="48"/>
                  </a:lnTo>
                  <a:lnTo>
                    <a:pt x="648" y="39"/>
                  </a:lnTo>
                  <a:lnTo>
                    <a:pt x="654" y="29"/>
                  </a:lnTo>
                  <a:lnTo>
                    <a:pt x="659" y="20"/>
                  </a:lnTo>
                  <a:lnTo>
                    <a:pt x="662" y="10"/>
                  </a:lnTo>
                  <a:lnTo>
                    <a:pt x="662" y="0"/>
                  </a:lnTo>
                  <a:lnTo>
                    <a:pt x="636" y="0"/>
                  </a:lnTo>
                  <a:lnTo>
                    <a:pt x="635" y="8"/>
                  </a:lnTo>
                  <a:lnTo>
                    <a:pt x="633" y="16"/>
                  </a:lnTo>
                  <a:lnTo>
                    <a:pt x="630" y="22"/>
                  </a:lnTo>
                  <a:lnTo>
                    <a:pt x="625" y="30"/>
                  </a:lnTo>
                  <a:lnTo>
                    <a:pt x="619" y="37"/>
                  </a:lnTo>
                  <a:lnTo>
                    <a:pt x="611" y="45"/>
                  </a:lnTo>
                  <a:lnTo>
                    <a:pt x="601" y="51"/>
                  </a:lnTo>
                  <a:lnTo>
                    <a:pt x="590" y="58"/>
                  </a:lnTo>
                  <a:lnTo>
                    <a:pt x="577" y="66"/>
                  </a:lnTo>
                  <a:lnTo>
                    <a:pt x="563" y="73"/>
                  </a:lnTo>
                  <a:lnTo>
                    <a:pt x="549" y="80"/>
                  </a:lnTo>
                  <a:lnTo>
                    <a:pt x="533" y="86"/>
                  </a:lnTo>
                  <a:lnTo>
                    <a:pt x="496" y="99"/>
                  </a:lnTo>
                  <a:lnTo>
                    <a:pt x="454" y="110"/>
                  </a:lnTo>
                  <a:lnTo>
                    <a:pt x="409" y="121"/>
                  </a:lnTo>
                  <a:lnTo>
                    <a:pt x="360" y="130"/>
                  </a:lnTo>
                  <a:lnTo>
                    <a:pt x="307" y="139"/>
                  </a:lnTo>
                  <a:lnTo>
                    <a:pt x="251" y="146"/>
                  </a:lnTo>
                  <a:lnTo>
                    <a:pt x="192" y="152"/>
                  </a:lnTo>
                  <a:lnTo>
                    <a:pt x="130" y="156"/>
                  </a:lnTo>
                  <a:lnTo>
                    <a:pt x="67" y="158"/>
                  </a:lnTo>
                  <a:lnTo>
                    <a:pt x="0" y="15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100">
              <a:extLst>
                <a:ext uri="{FF2B5EF4-FFF2-40B4-BE49-F238E27FC236}">
                  <a16:creationId xmlns:a16="http://schemas.microsoft.com/office/drawing/2014/main" id="{33FB54C2-7964-4F36-8A39-1E4D467B0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679"/>
              <a:ext cx="660" cy="177"/>
            </a:xfrm>
            <a:custGeom>
              <a:avLst/>
              <a:gdLst>
                <a:gd name="T0" fmla="*/ 0 w 660"/>
                <a:gd name="T1" fmla="*/ 0 h 177"/>
                <a:gd name="T2" fmla="*/ 0 w 660"/>
                <a:gd name="T3" fmla="*/ 0 h 177"/>
                <a:gd name="T4" fmla="*/ 0 w 660"/>
                <a:gd name="T5" fmla="*/ 10 h 177"/>
                <a:gd name="T6" fmla="*/ 3 w 660"/>
                <a:gd name="T7" fmla="*/ 20 h 177"/>
                <a:gd name="T8" fmla="*/ 8 w 660"/>
                <a:gd name="T9" fmla="*/ 29 h 177"/>
                <a:gd name="T10" fmla="*/ 14 w 660"/>
                <a:gd name="T11" fmla="*/ 39 h 177"/>
                <a:gd name="T12" fmla="*/ 22 w 660"/>
                <a:gd name="T13" fmla="*/ 48 h 177"/>
                <a:gd name="T14" fmla="*/ 32 w 660"/>
                <a:gd name="T15" fmla="*/ 56 h 177"/>
                <a:gd name="T16" fmla="*/ 43 w 660"/>
                <a:gd name="T17" fmla="*/ 65 h 177"/>
                <a:gd name="T18" fmla="*/ 54 w 660"/>
                <a:gd name="T19" fmla="*/ 73 h 177"/>
                <a:gd name="T20" fmla="*/ 69 w 660"/>
                <a:gd name="T21" fmla="*/ 81 h 177"/>
                <a:gd name="T22" fmla="*/ 83 w 660"/>
                <a:gd name="T23" fmla="*/ 89 h 177"/>
                <a:gd name="T24" fmla="*/ 99 w 660"/>
                <a:gd name="T25" fmla="*/ 95 h 177"/>
                <a:gd name="T26" fmla="*/ 117 w 660"/>
                <a:gd name="T27" fmla="*/ 102 h 177"/>
                <a:gd name="T28" fmla="*/ 155 w 660"/>
                <a:gd name="T29" fmla="*/ 116 h 177"/>
                <a:gd name="T30" fmla="*/ 198 w 660"/>
                <a:gd name="T31" fmla="*/ 128 h 177"/>
                <a:gd name="T32" fmla="*/ 245 w 660"/>
                <a:gd name="T33" fmla="*/ 139 h 177"/>
                <a:gd name="T34" fmla="*/ 296 w 660"/>
                <a:gd name="T35" fmla="*/ 149 h 177"/>
                <a:gd name="T36" fmla="*/ 350 w 660"/>
                <a:gd name="T37" fmla="*/ 157 h 177"/>
                <a:gd name="T38" fmla="*/ 408 w 660"/>
                <a:gd name="T39" fmla="*/ 165 h 177"/>
                <a:gd name="T40" fmla="*/ 467 w 660"/>
                <a:gd name="T41" fmla="*/ 171 h 177"/>
                <a:gd name="T42" fmla="*/ 529 w 660"/>
                <a:gd name="T43" fmla="*/ 174 h 177"/>
                <a:gd name="T44" fmla="*/ 595 w 660"/>
                <a:gd name="T45" fmla="*/ 177 h 177"/>
                <a:gd name="T46" fmla="*/ 660 w 660"/>
                <a:gd name="T47" fmla="*/ 177 h 177"/>
                <a:gd name="T48" fmla="*/ 660 w 660"/>
                <a:gd name="T49" fmla="*/ 159 h 177"/>
                <a:gd name="T50" fmla="*/ 595 w 660"/>
                <a:gd name="T51" fmla="*/ 158 h 177"/>
                <a:gd name="T52" fmla="*/ 532 w 660"/>
                <a:gd name="T53" fmla="*/ 156 h 177"/>
                <a:gd name="T54" fmla="*/ 470 w 660"/>
                <a:gd name="T55" fmla="*/ 152 h 177"/>
                <a:gd name="T56" fmla="*/ 411 w 660"/>
                <a:gd name="T57" fmla="*/ 146 h 177"/>
                <a:gd name="T58" fmla="*/ 355 w 660"/>
                <a:gd name="T59" fmla="*/ 139 h 177"/>
                <a:gd name="T60" fmla="*/ 302 w 660"/>
                <a:gd name="T61" fmla="*/ 130 h 177"/>
                <a:gd name="T62" fmla="*/ 253 w 660"/>
                <a:gd name="T63" fmla="*/ 121 h 177"/>
                <a:gd name="T64" fmla="*/ 208 w 660"/>
                <a:gd name="T65" fmla="*/ 110 h 177"/>
                <a:gd name="T66" fmla="*/ 166 w 660"/>
                <a:gd name="T67" fmla="*/ 99 h 177"/>
                <a:gd name="T68" fmla="*/ 129 w 660"/>
                <a:gd name="T69" fmla="*/ 86 h 177"/>
                <a:gd name="T70" fmla="*/ 113 w 660"/>
                <a:gd name="T71" fmla="*/ 80 h 177"/>
                <a:gd name="T72" fmla="*/ 99 w 660"/>
                <a:gd name="T73" fmla="*/ 73 h 177"/>
                <a:gd name="T74" fmla="*/ 85 w 660"/>
                <a:gd name="T75" fmla="*/ 66 h 177"/>
                <a:gd name="T76" fmla="*/ 72 w 660"/>
                <a:gd name="T77" fmla="*/ 58 h 177"/>
                <a:gd name="T78" fmla="*/ 61 w 660"/>
                <a:gd name="T79" fmla="*/ 51 h 177"/>
                <a:gd name="T80" fmla="*/ 51 w 660"/>
                <a:gd name="T81" fmla="*/ 45 h 177"/>
                <a:gd name="T82" fmla="*/ 43 w 660"/>
                <a:gd name="T83" fmla="*/ 37 h 177"/>
                <a:gd name="T84" fmla="*/ 37 w 660"/>
                <a:gd name="T85" fmla="*/ 30 h 177"/>
                <a:gd name="T86" fmla="*/ 32 w 660"/>
                <a:gd name="T87" fmla="*/ 22 h 177"/>
                <a:gd name="T88" fmla="*/ 29 w 660"/>
                <a:gd name="T89" fmla="*/ 16 h 177"/>
                <a:gd name="T90" fmla="*/ 27 w 660"/>
                <a:gd name="T91" fmla="*/ 8 h 177"/>
                <a:gd name="T92" fmla="*/ 26 w 660"/>
                <a:gd name="T93" fmla="*/ 0 h 177"/>
                <a:gd name="T94" fmla="*/ 26 w 660"/>
                <a:gd name="T95" fmla="*/ 0 h 177"/>
                <a:gd name="T96" fmla="*/ 0 w 660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0"/>
                <a:gd name="T148" fmla="*/ 0 h 177"/>
                <a:gd name="T149" fmla="*/ 660 w 660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0" h="177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8" y="29"/>
                  </a:lnTo>
                  <a:lnTo>
                    <a:pt x="14" y="39"/>
                  </a:lnTo>
                  <a:lnTo>
                    <a:pt x="22" y="48"/>
                  </a:lnTo>
                  <a:lnTo>
                    <a:pt x="32" y="56"/>
                  </a:lnTo>
                  <a:lnTo>
                    <a:pt x="43" y="65"/>
                  </a:lnTo>
                  <a:lnTo>
                    <a:pt x="54" y="73"/>
                  </a:lnTo>
                  <a:lnTo>
                    <a:pt x="69" y="81"/>
                  </a:lnTo>
                  <a:lnTo>
                    <a:pt x="83" y="89"/>
                  </a:lnTo>
                  <a:lnTo>
                    <a:pt x="99" y="95"/>
                  </a:lnTo>
                  <a:lnTo>
                    <a:pt x="117" y="102"/>
                  </a:lnTo>
                  <a:lnTo>
                    <a:pt x="155" y="116"/>
                  </a:lnTo>
                  <a:lnTo>
                    <a:pt x="198" y="128"/>
                  </a:lnTo>
                  <a:lnTo>
                    <a:pt x="245" y="139"/>
                  </a:lnTo>
                  <a:lnTo>
                    <a:pt x="296" y="149"/>
                  </a:lnTo>
                  <a:lnTo>
                    <a:pt x="350" y="157"/>
                  </a:lnTo>
                  <a:lnTo>
                    <a:pt x="408" y="165"/>
                  </a:lnTo>
                  <a:lnTo>
                    <a:pt x="467" y="171"/>
                  </a:lnTo>
                  <a:lnTo>
                    <a:pt x="529" y="174"/>
                  </a:lnTo>
                  <a:lnTo>
                    <a:pt x="595" y="177"/>
                  </a:lnTo>
                  <a:lnTo>
                    <a:pt x="660" y="177"/>
                  </a:lnTo>
                  <a:lnTo>
                    <a:pt x="660" y="159"/>
                  </a:lnTo>
                  <a:lnTo>
                    <a:pt x="595" y="158"/>
                  </a:lnTo>
                  <a:lnTo>
                    <a:pt x="532" y="156"/>
                  </a:lnTo>
                  <a:lnTo>
                    <a:pt x="470" y="152"/>
                  </a:lnTo>
                  <a:lnTo>
                    <a:pt x="411" y="146"/>
                  </a:lnTo>
                  <a:lnTo>
                    <a:pt x="355" y="139"/>
                  </a:lnTo>
                  <a:lnTo>
                    <a:pt x="302" y="130"/>
                  </a:lnTo>
                  <a:lnTo>
                    <a:pt x="253" y="121"/>
                  </a:lnTo>
                  <a:lnTo>
                    <a:pt x="208" y="110"/>
                  </a:lnTo>
                  <a:lnTo>
                    <a:pt x="166" y="99"/>
                  </a:lnTo>
                  <a:lnTo>
                    <a:pt x="129" y="86"/>
                  </a:lnTo>
                  <a:lnTo>
                    <a:pt x="113" y="80"/>
                  </a:lnTo>
                  <a:lnTo>
                    <a:pt x="99" y="73"/>
                  </a:lnTo>
                  <a:lnTo>
                    <a:pt x="85" y="66"/>
                  </a:lnTo>
                  <a:lnTo>
                    <a:pt x="72" y="58"/>
                  </a:lnTo>
                  <a:lnTo>
                    <a:pt x="61" y="51"/>
                  </a:lnTo>
                  <a:lnTo>
                    <a:pt x="51" y="45"/>
                  </a:lnTo>
                  <a:lnTo>
                    <a:pt x="43" y="37"/>
                  </a:lnTo>
                  <a:lnTo>
                    <a:pt x="37" y="30"/>
                  </a:lnTo>
                  <a:lnTo>
                    <a:pt x="32" y="22"/>
                  </a:lnTo>
                  <a:lnTo>
                    <a:pt x="29" y="16"/>
                  </a:lnTo>
                  <a:lnTo>
                    <a:pt x="27" y="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101">
              <a:extLst>
                <a:ext uri="{FF2B5EF4-FFF2-40B4-BE49-F238E27FC236}">
                  <a16:creationId xmlns:a16="http://schemas.microsoft.com/office/drawing/2014/main" id="{F3846665-DA40-4E92-8831-794C7AE5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529"/>
              <a:ext cx="636" cy="153"/>
            </a:xfrm>
            <a:custGeom>
              <a:avLst/>
              <a:gdLst>
                <a:gd name="T0" fmla="*/ 636 w 636"/>
                <a:gd name="T1" fmla="*/ 0 h 153"/>
                <a:gd name="T2" fmla="*/ 574 w 636"/>
                <a:gd name="T3" fmla="*/ 2 h 153"/>
                <a:gd name="T4" fmla="*/ 513 w 636"/>
                <a:gd name="T5" fmla="*/ 4 h 153"/>
                <a:gd name="T6" fmla="*/ 454 w 636"/>
                <a:gd name="T7" fmla="*/ 9 h 153"/>
                <a:gd name="T8" fmla="*/ 396 w 636"/>
                <a:gd name="T9" fmla="*/ 13 h 153"/>
                <a:gd name="T10" fmla="*/ 342 w 636"/>
                <a:gd name="T11" fmla="*/ 19 h 153"/>
                <a:gd name="T12" fmla="*/ 291 w 636"/>
                <a:gd name="T13" fmla="*/ 26 h 153"/>
                <a:gd name="T14" fmla="*/ 241 w 636"/>
                <a:gd name="T15" fmla="*/ 34 h 153"/>
                <a:gd name="T16" fmla="*/ 197 w 636"/>
                <a:gd name="T17" fmla="*/ 43 h 153"/>
                <a:gd name="T18" fmla="*/ 155 w 636"/>
                <a:gd name="T19" fmla="*/ 53 h 153"/>
                <a:gd name="T20" fmla="*/ 117 w 636"/>
                <a:gd name="T21" fmla="*/ 63 h 153"/>
                <a:gd name="T22" fmla="*/ 99 w 636"/>
                <a:gd name="T23" fmla="*/ 68 h 153"/>
                <a:gd name="T24" fmla="*/ 83 w 636"/>
                <a:gd name="T25" fmla="*/ 75 h 153"/>
                <a:gd name="T26" fmla="*/ 69 w 636"/>
                <a:gd name="T27" fmla="*/ 81 h 153"/>
                <a:gd name="T28" fmla="*/ 56 w 636"/>
                <a:gd name="T29" fmla="*/ 88 h 153"/>
                <a:gd name="T30" fmla="*/ 43 w 636"/>
                <a:gd name="T31" fmla="*/ 94 h 153"/>
                <a:gd name="T32" fmla="*/ 32 w 636"/>
                <a:gd name="T33" fmla="*/ 102 h 153"/>
                <a:gd name="T34" fmla="*/ 22 w 636"/>
                <a:gd name="T35" fmla="*/ 110 h 153"/>
                <a:gd name="T36" fmla="*/ 14 w 636"/>
                <a:gd name="T37" fmla="*/ 118 h 153"/>
                <a:gd name="T38" fmla="*/ 8 w 636"/>
                <a:gd name="T39" fmla="*/ 126 h 153"/>
                <a:gd name="T40" fmla="*/ 3 w 636"/>
                <a:gd name="T41" fmla="*/ 135 h 153"/>
                <a:gd name="T42" fmla="*/ 0 w 636"/>
                <a:gd name="T43" fmla="*/ 144 h 153"/>
                <a:gd name="T44" fmla="*/ 0 w 636"/>
                <a:gd name="T45" fmla="*/ 153 h 153"/>
                <a:gd name="T46" fmla="*/ 26 w 636"/>
                <a:gd name="T47" fmla="*/ 153 h 153"/>
                <a:gd name="T48" fmla="*/ 27 w 636"/>
                <a:gd name="T49" fmla="*/ 147 h 153"/>
                <a:gd name="T50" fmla="*/ 29 w 636"/>
                <a:gd name="T51" fmla="*/ 140 h 153"/>
                <a:gd name="T52" fmla="*/ 32 w 636"/>
                <a:gd name="T53" fmla="*/ 134 h 153"/>
                <a:gd name="T54" fmla="*/ 37 w 636"/>
                <a:gd name="T55" fmla="*/ 127 h 153"/>
                <a:gd name="T56" fmla="*/ 43 w 636"/>
                <a:gd name="T57" fmla="*/ 121 h 153"/>
                <a:gd name="T58" fmla="*/ 51 w 636"/>
                <a:gd name="T59" fmla="*/ 115 h 153"/>
                <a:gd name="T60" fmla="*/ 61 w 636"/>
                <a:gd name="T61" fmla="*/ 109 h 153"/>
                <a:gd name="T62" fmla="*/ 72 w 636"/>
                <a:gd name="T63" fmla="*/ 103 h 153"/>
                <a:gd name="T64" fmla="*/ 83 w 636"/>
                <a:gd name="T65" fmla="*/ 97 h 153"/>
                <a:gd name="T66" fmla="*/ 98 w 636"/>
                <a:gd name="T67" fmla="*/ 91 h 153"/>
                <a:gd name="T68" fmla="*/ 112 w 636"/>
                <a:gd name="T69" fmla="*/ 85 h 153"/>
                <a:gd name="T70" fmla="*/ 128 w 636"/>
                <a:gd name="T71" fmla="*/ 80 h 153"/>
                <a:gd name="T72" fmla="*/ 163 w 636"/>
                <a:gd name="T73" fmla="*/ 70 h 153"/>
                <a:gd name="T74" fmla="*/ 205 w 636"/>
                <a:gd name="T75" fmla="*/ 61 h 153"/>
                <a:gd name="T76" fmla="*/ 248 w 636"/>
                <a:gd name="T77" fmla="*/ 52 h 153"/>
                <a:gd name="T78" fmla="*/ 296 w 636"/>
                <a:gd name="T79" fmla="*/ 45 h 153"/>
                <a:gd name="T80" fmla="*/ 347 w 636"/>
                <a:gd name="T81" fmla="*/ 38 h 153"/>
                <a:gd name="T82" fmla="*/ 401 w 636"/>
                <a:gd name="T83" fmla="*/ 33 h 153"/>
                <a:gd name="T84" fmla="*/ 457 w 636"/>
                <a:gd name="T85" fmla="*/ 27 h 153"/>
                <a:gd name="T86" fmla="*/ 515 w 636"/>
                <a:gd name="T87" fmla="*/ 24 h 153"/>
                <a:gd name="T88" fmla="*/ 575 w 636"/>
                <a:gd name="T89" fmla="*/ 21 h 153"/>
                <a:gd name="T90" fmla="*/ 636 w 636"/>
                <a:gd name="T91" fmla="*/ 19 h 153"/>
                <a:gd name="T92" fmla="*/ 636 w 636"/>
                <a:gd name="T93" fmla="*/ 0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6"/>
                <a:gd name="T142" fmla="*/ 0 h 153"/>
                <a:gd name="T143" fmla="*/ 636 w 636"/>
                <a:gd name="T144" fmla="*/ 153 h 1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6" h="153">
                  <a:moveTo>
                    <a:pt x="636" y="0"/>
                  </a:moveTo>
                  <a:lnTo>
                    <a:pt x="574" y="2"/>
                  </a:lnTo>
                  <a:lnTo>
                    <a:pt x="513" y="4"/>
                  </a:lnTo>
                  <a:lnTo>
                    <a:pt x="454" y="9"/>
                  </a:lnTo>
                  <a:lnTo>
                    <a:pt x="396" y="13"/>
                  </a:lnTo>
                  <a:lnTo>
                    <a:pt x="342" y="19"/>
                  </a:lnTo>
                  <a:lnTo>
                    <a:pt x="291" y="26"/>
                  </a:lnTo>
                  <a:lnTo>
                    <a:pt x="241" y="34"/>
                  </a:lnTo>
                  <a:lnTo>
                    <a:pt x="197" y="43"/>
                  </a:lnTo>
                  <a:lnTo>
                    <a:pt x="155" y="53"/>
                  </a:lnTo>
                  <a:lnTo>
                    <a:pt x="117" y="63"/>
                  </a:lnTo>
                  <a:lnTo>
                    <a:pt x="99" y="68"/>
                  </a:lnTo>
                  <a:lnTo>
                    <a:pt x="83" y="75"/>
                  </a:lnTo>
                  <a:lnTo>
                    <a:pt x="69" y="81"/>
                  </a:lnTo>
                  <a:lnTo>
                    <a:pt x="56" y="88"/>
                  </a:lnTo>
                  <a:lnTo>
                    <a:pt x="43" y="94"/>
                  </a:lnTo>
                  <a:lnTo>
                    <a:pt x="32" y="102"/>
                  </a:lnTo>
                  <a:lnTo>
                    <a:pt x="22" y="110"/>
                  </a:lnTo>
                  <a:lnTo>
                    <a:pt x="14" y="118"/>
                  </a:lnTo>
                  <a:lnTo>
                    <a:pt x="8" y="126"/>
                  </a:lnTo>
                  <a:lnTo>
                    <a:pt x="3" y="135"/>
                  </a:lnTo>
                  <a:lnTo>
                    <a:pt x="0" y="144"/>
                  </a:lnTo>
                  <a:lnTo>
                    <a:pt x="0" y="153"/>
                  </a:lnTo>
                  <a:lnTo>
                    <a:pt x="26" y="153"/>
                  </a:lnTo>
                  <a:lnTo>
                    <a:pt x="27" y="147"/>
                  </a:lnTo>
                  <a:lnTo>
                    <a:pt x="29" y="140"/>
                  </a:lnTo>
                  <a:lnTo>
                    <a:pt x="32" y="134"/>
                  </a:lnTo>
                  <a:lnTo>
                    <a:pt x="37" y="127"/>
                  </a:lnTo>
                  <a:lnTo>
                    <a:pt x="43" y="121"/>
                  </a:lnTo>
                  <a:lnTo>
                    <a:pt x="51" y="115"/>
                  </a:lnTo>
                  <a:lnTo>
                    <a:pt x="61" y="109"/>
                  </a:lnTo>
                  <a:lnTo>
                    <a:pt x="72" y="103"/>
                  </a:lnTo>
                  <a:lnTo>
                    <a:pt x="83" y="97"/>
                  </a:lnTo>
                  <a:lnTo>
                    <a:pt x="98" y="91"/>
                  </a:lnTo>
                  <a:lnTo>
                    <a:pt x="112" y="85"/>
                  </a:lnTo>
                  <a:lnTo>
                    <a:pt x="128" y="80"/>
                  </a:lnTo>
                  <a:lnTo>
                    <a:pt x="163" y="70"/>
                  </a:lnTo>
                  <a:lnTo>
                    <a:pt x="205" y="61"/>
                  </a:lnTo>
                  <a:lnTo>
                    <a:pt x="248" y="52"/>
                  </a:lnTo>
                  <a:lnTo>
                    <a:pt x="296" y="45"/>
                  </a:lnTo>
                  <a:lnTo>
                    <a:pt x="347" y="38"/>
                  </a:lnTo>
                  <a:lnTo>
                    <a:pt x="401" y="33"/>
                  </a:lnTo>
                  <a:lnTo>
                    <a:pt x="457" y="27"/>
                  </a:lnTo>
                  <a:lnTo>
                    <a:pt x="515" y="24"/>
                  </a:lnTo>
                  <a:lnTo>
                    <a:pt x="575" y="21"/>
                  </a:lnTo>
                  <a:lnTo>
                    <a:pt x="636" y="19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90" name="Line 102">
            <a:extLst>
              <a:ext uri="{FF2B5EF4-FFF2-40B4-BE49-F238E27FC236}">
                <a16:creationId xmlns:a16="http://schemas.microsoft.com/office/drawing/2014/main" id="{24D90EBD-9C93-485D-BBC7-F3A22C06A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9725" y="4905375"/>
            <a:ext cx="1476375" cy="3952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1" name="Line 103">
            <a:extLst>
              <a:ext uri="{FF2B5EF4-FFF2-40B4-BE49-F238E27FC236}">
                <a16:creationId xmlns:a16="http://schemas.microsoft.com/office/drawing/2014/main" id="{8E0DB4DC-7D2F-47E6-8381-14B2611757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1638" y="4257675"/>
            <a:ext cx="682625" cy="755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2" name="Text Box 104">
            <a:extLst>
              <a:ext uri="{FF2B5EF4-FFF2-40B4-BE49-F238E27FC236}">
                <a16:creationId xmlns:a16="http://schemas.microsoft.com/office/drawing/2014/main" id="{FFF0235C-6C16-496D-94B0-1012437B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941888"/>
            <a:ext cx="68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rgbClr val="0000FF"/>
                </a:solidFill>
              </a:rPr>
              <a:t>1</a:t>
            </a:r>
            <a:r>
              <a:rPr lang="sr-Latn-C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≈</a:t>
            </a:r>
          </a:p>
        </p:txBody>
      </p:sp>
      <p:sp>
        <p:nvSpPr>
          <p:cNvPr id="191593" name="Line 105">
            <a:extLst>
              <a:ext uri="{FF2B5EF4-FFF2-40B4-BE49-F238E27FC236}">
                <a16:creationId xmlns:a16="http://schemas.microsoft.com/office/drawing/2014/main" id="{4FCBCEDC-48C7-46F6-921B-4BA601D23A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8175" y="4257675"/>
            <a:ext cx="682625" cy="755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94" name="Text Box 106">
            <a:extLst>
              <a:ext uri="{FF2B5EF4-FFF2-40B4-BE49-F238E27FC236}">
                <a16:creationId xmlns:a16="http://schemas.microsoft.com/office/drawing/2014/main" id="{E80E8D32-34E1-4F5B-A4C4-7C8891695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941888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000" b="1">
                <a:solidFill>
                  <a:srgbClr val="0000FF"/>
                </a:solidFill>
              </a:rPr>
              <a:t>1</a:t>
            </a:r>
            <a:r>
              <a:rPr lang="sr-Latn-C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≈</a:t>
            </a:r>
          </a:p>
        </p:txBody>
      </p:sp>
      <p:grpSp>
        <p:nvGrpSpPr>
          <p:cNvPr id="7" name="Group 107">
            <a:extLst>
              <a:ext uri="{FF2B5EF4-FFF2-40B4-BE49-F238E27FC236}">
                <a16:creationId xmlns:a16="http://schemas.microsoft.com/office/drawing/2014/main" id="{994E8515-1EA6-45EF-BEB8-F29AE55CA1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55875" y="4872038"/>
            <a:ext cx="4402138" cy="825500"/>
            <a:chOff x="1493" y="1902"/>
            <a:chExt cx="2773" cy="520"/>
          </a:xfrm>
        </p:grpSpPr>
        <p:sp>
          <p:nvSpPr>
            <p:cNvPr id="13343" name="AutoShape 108">
              <a:extLst>
                <a:ext uri="{FF2B5EF4-FFF2-40B4-BE49-F238E27FC236}">
                  <a16:creationId xmlns:a16="http://schemas.microsoft.com/office/drawing/2014/main" id="{21CEFB73-B743-46DB-8E2B-4E16837344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93" y="1902"/>
              <a:ext cx="277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109">
              <a:extLst>
                <a:ext uri="{FF2B5EF4-FFF2-40B4-BE49-F238E27FC236}">
                  <a16:creationId xmlns:a16="http://schemas.microsoft.com/office/drawing/2014/main" id="{6BA02F53-D003-42E8-8D9F-0455A8B4B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9" y="2163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110">
              <a:extLst>
                <a:ext uri="{FF2B5EF4-FFF2-40B4-BE49-F238E27FC236}">
                  <a16:creationId xmlns:a16="http://schemas.microsoft.com/office/drawing/2014/main" id="{97C4F88B-1573-44DA-8948-53F09819D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6" y="2163"/>
              <a:ext cx="1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111">
              <a:extLst>
                <a:ext uri="{FF2B5EF4-FFF2-40B4-BE49-F238E27FC236}">
                  <a16:creationId xmlns:a16="http://schemas.microsoft.com/office/drawing/2014/main" id="{0FD91FAE-6936-4CCE-BB7B-E1FFB3731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" y="2163"/>
              <a:ext cx="2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112">
              <a:extLst>
                <a:ext uri="{FF2B5EF4-FFF2-40B4-BE49-F238E27FC236}">
                  <a16:creationId xmlns:a16="http://schemas.microsoft.com/office/drawing/2014/main" id="{570D5752-CC79-4F20-967A-D82597933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" y="2163"/>
              <a:ext cx="2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Rectangle 113">
              <a:extLst>
                <a:ext uri="{FF2B5EF4-FFF2-40B4-BE49-F238E27FC236}">
                  <a16:creationId xmlns:a16="http://schemas.microsoft.com/office/drawing/2014/main" id="{04D5BD7D-DDDC-4BB1-9F47-0915288AE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" y="2161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13349" name="Rectangle 114">
              <a:extLst>
                <a:ext uri="{FF2B5EF4-FFF2-40B4-BE49-F238E27FC236}">
                  <a16:creationId xmlns:a16="http://schemas.microsoft.com/office/drawing/2014/main" id="{75ED7E9E-1B40-4834-8B78-B4CFAC7F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040"/>
              <a:ext cx="10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lang="en-US" altLang="en-US"/>
            </a:p>
          </p:txBody>
        </p:sp>
        <p:sp>
          <p:nvSpPr>
            <p:cNvPr id="13350" name="Rectangle 115">
              <a:extLst>
                <a:ext uri="{FF2B5EF4-FFF2-40B4-BE49-F238E27FC236}">
                  <a16:creationId xmlns:a16="http://schemas.microsoft.com/office/drawing/2014/main" id="{FD22011D-231F-4483-B204-CAAFB881F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2040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3351" name="Rectangle 116">
              <a:extLst>
                <a:ext uri="{FF2B5EF4-FFF2-40B4-BE49-F238E27FC236}">
                  <a16:creationId xmlns:a16="http://schemas.microsoft.com/office/drawing/2014/main" id="{CF7D0F22-FE87-4BB6-9774-43D4959E4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91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3352" name="Rectangle 117">
              <a:extLst>
                <a:ext uri="{FF2B5EF4-FFF2-40B4-BE49-F238E27FC236}">
                  <a16:creationId xmlns:a16="http://schemas.microsoft.com/office/drawing/2014/main" id="{1DBCB5F0-3D9C-4E96-B1B9-F5E26E117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18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3353" name="Rectangle 118">
              <a:extLst>
                <a:ext uri="{FF2B5EF4-FFF2-40B4-BE49-F238E27FC236}">
                  <a16:creationId xmlns:a16="http://schemas.microsoft.com/office/drawing/2014/main" id="{7475461A-795E-448E-950C-AAB95FF5A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91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3354" name="Rectangle 119">
              <a:extLst>
                <a:ext uri="{FF2B5EF4-FFF2-40B4-BE49-F238E27FC236}">
                  <a16:creationId xmlns:a16="http://schemas.microsoft.com/office/drawing/2014/main" id="{5FD06DF5-E25B-4DE0-96A9-DA89C842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2040"/>
              <a:ext cx="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/>
            </a:p>
          </p:txBody>
        </p:sp>
        <p:sp>
          <p:nvSpPr>
            <p:cNvPr id="13355" name="Rectangle 120">
              <a:extLst>
                <a:ext uri="{FF2B5EF4-FFF2-40B4-BE49-F238E27FC236}">
                  <a16:creationId xmlns:a16="http://schemas.microsoft.com/office/drawing/2014/main" id="{B27F56B3-610E-40F7-BB2C-A3A5D2614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1919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13356" name="Rectangle 121">
              <a:extLst>
                <a:ext uri="{FF2B5EF4-FFF2-40B4-BE49-F238E27FC236}">
                  <a16:creationId xmlns:a16="http://schemas.microsoft.com/office/drawing/2014/main" id="{DBE954C4-1BA8-4A76-8A7B-DD8B41D2E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2184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13357" name="Rectangle 122">
              <a:extLst>
                <a:ext uri="{FF2B5EF4-FFF2-40B4-BE49-F238E27FC236}">
                  <a16:creationId xmlns:a16="http://schemas.microsoft.com/office/drawing/2014/main" id="{11E096DE-FFC7-48FB-98AE-129BDA2F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1919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13358" name="Rectangle 123">
              <a:extLst>
                <a:ext uri="{FF2B5EF4-FFF2-40B4-BE49-F238E27FC236}">
                  <a16:creationId xmlns:a16="http://schemas.microsoft.com/office/drawing/2014/main" id="{A8CA028C-F0FF-44C6-9775-F5130D937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359" name="Rectangle 124">
              <a:extLst>
                <a:ext uri="{FF2B5EF4-FFF2-40B4-BE49-F238E27FC236}">
                  <a16:creationId xmlns:a16="http://schemas.microsoft.com/office/drawing/2014/main" id="{87A984F9-C152-4267-8514-ABF72CFD5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360" name="Rectangle 125">
              <a:extLst>
                <a:ext uri="{FF2B5EF4-FFF2-40B4-BE49-F238E27FC236}">
                  <a16:creationId xmlns:a16="http://schemas.microsoft.com/office/drawing/2014/main" id="{6FABAC66-AA76-43F6-A1A1-534354C26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361" name="Rectangle 126">
              <a:extLst>
                <a:ext uri="{FF2B5EF4-FFF2-40B4-BE49-F238E27FC236}">
                  <a16:creationId xmlns:a16="http://schemas.microsoft.com/office/drawing/2014/main" id="{0D0CCC47-B3A2-441F-BB11-1A77C9715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  <p:sp>
          <p:nvSpPr>
            <p:cNvPr id="13362" name="Rectangle 127">
              <a:extLst>
                <a:ext uri="{FF2B5EF4-FFF2-40B4-BE49-F238E27FC236}">
                  <a16:creationId xmlns:a16="http://schemas.microsoft.com/office/drawing/2014/main" id="{8DE74B6B-72C8-4DB3-9243-EF008708F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363" name="Rectangle 128">
              <a:extLst>
                <a:ext uri="{FF2B5EF4-FFF2-40B4-BE49-F238E27FC236}">
                  <a16:creationId xmlns:a16="http://schemas.microsoft.com/office/drawing/2014/main" id="{6311104B-566A-4E1D-80B4-56E5085A0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021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/>
            </a:p>
          </p:txBody>
        </p:sp>
        <p:sp>
          <p:nvSpPr>
            <p:cNvPr id="13364" name="Rectangle 129">
              <a:extLst>
                <a:ext uri="{FF2B5EF4-FFF2-40B4-BE49-F238E27FC236}">
                  <a16:creationId xmlns:a16="http://schemas.microsoft.com/office/drawing/2014/main" id="{EADAC99F-8D61-4753-9457-8CC2F6164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216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365" name="Rectangle 130">
              <a:extLst>
                <a:ext uri="{FF2B5EF4-FFF2-40B4-BE49-F238E27FC236}">
                  <a16:creationId xmlns:a16="http://schemas.microsoft.com/office/drawing/2014/main" id="{379040E4-F2B3-4821-B148-4AF0AC68C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366" name="Rectangle 131">
              <a:extLst>
                <a:ext uri="{FF2B5EF4-FFF2-40B4-BE49-F238E27FC236}">
                  <a16:creationId xmlns:a16="http://schemas.microsoft.com/office/drawing/2014/main" id="{EACBD101-4422-4531-A45F-9129264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90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367" name="Rectangle 132">
              <a:extLst>
                <a:ext uri="{FF2B5EF4-FFF2-40B4-BE49-F238E27FC236}">
                  <a16:creationId xmlns:a16="http://schemas.microsoft.com/office/drawing/2014/main" id="{B86CEFEE-D325-4BAD-ADD6-E778E625C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368" name="Rectangle 133">
              <a:extLst>
                <a:ext uri="{FF2B5EF4-FFF2-40B4-BE49-F238E27FC236}">
                  <a16:creationId xmlns:a16="http://schemas.microsoft.com/office/drawing/2014/main" id="{E8EB4AD8-D129-4E24-9759-62943A534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16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3369" name="Rectangle 134">
              <a:extLst>
                <a:ext uri="{FF2B5EF4-FFF2-40B4-BE49-F238E27FC236}">
                  <a16:creationId xmlns:a16="http://schemas.microsoft.com/office/drawing/2014/main" id="{32D64E6C-2D87-45B4-AE3A-CC33E1CD3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3370" name="Rectangle 135">
              <a:extLst>
                <a:ext uri="{FF2B5EF4-FFF2-40B4-BE49-F238E27FC236}">
                  <a16:creationId xmlns:a16="http://schemas.microsoft.com/office/drawing/2014/main" id="{9228F737-CCDA-4574-8ECE-D9C32F884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90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371" name="Rectangle 136">
              <a:extLst>
                <a:ext uri="{FF2B5EF4-FFF2-40B4-BE49-F238E27FC236}">
                  <a16:creationId xmlns:a16="http://schemas.microsoft.com/office/drawing/2014/main" id="{1DE0A16A-8881-4014-BE50-44D404DD3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04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3372" name="Rectangle 137">
              <a:extLst>
                <a:ext uri="{FF2B5EF4-FFF2-40B4-BE49-F238E27FC236}">
                  <a16:creationId xmlns:a16="http://schemas.microsoft.com/office/drawing/2014/main" id="{B1A08311-82F5-400F-8933-7B135CE96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218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373" name="Rectangle 138">
              <a:extLst>
                <a:ext uri="{FF2B5EF4-FFF2-40B4-BE49-F238E27FC236}">
                  <a16:creationId xmlns:a16="http://schemas.microsoft.com/office/drawing/2014/main" id="{D8FC26E8-CBA4-48AA-8D4D-F2DD206A6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218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3374" name="Rectangle 139">
              <a:extLst>
                <a:ext uri="{FF2B5EF4-FFF2-40B4-BE49-F238E27FC236}">
                  <a16:creationId xmlns:a16="http://schemas.microsoft.com/office/drawing/2014/main" id="{34817261-548C-48C4-95CE-AA6578C5E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2165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  <p:sp>
          <p:nvSpPr>
            <p:cNvPr id="13375" name="Rectangle 140">
              <a:extLst>
                <a:ext uri="{FF2B5EF4-FFF2-40B4-BE49-F238E27FC236}">
                  <a16:creationId xmlns:a16="http://schemas.microsoft.com/office/drawing/2014/main" id="{16354275-7D63-4E48-B314-67D3BA655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2165"/>
              <a:ext cx="7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g</a:t>
              </a:r>
              <a:endParaRPr lang="en-US" altLang="en-US"/>
            </a:p>
          </p:txBody>
        </p:sp>
      </p:grpSp>
      <p:sp>
        <p:nvSpPr>
          <p:cNvPr id="191629" name="AutoShape 141">
            <a:extLst>
              <a:ext uri="{FF2B5EF4-FFF2-40B4-BE49-F238E27FC236}">
                <a16:creationId xmlns:a16="http://schemas.microsoft.com/office/drawing/2014/main" id="{AF1D5E41-DD8A-4989-B163-7EFA26F6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4883150"/>
            <a:ext cx="4537075" cy="8286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E2CCA-EAB4-4B15-9447-2B581140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Saobraćajni fakultet u Beogradu                                         dr Gordana Kastratović</a:t>
            </a: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46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46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46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9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46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9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9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9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91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1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91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9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9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91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91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91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91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9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nimBg="1"/>
      <p:bldP spid="191496" grpId="0"/>
      <p:bldP spid="191498" grpId="0"/>
      <p:bldP spid="191540" grpId="0"/>
      <p:bldP spid="191577" grpId="0" animBg="1"/>
      <p:bldP spid="191577" grpId="1" animBg="1"/>
      <p:bldP spid="191584" grpId="0"/>
      <p:bldP spid="191584" grpId="1"/>
      <p:bldP spid="191592" grpId="0"/>
      <p:bldP spid="191592" grpId="1"/>
      <p:bldP spid="191594" grpId="0"/>
      <p:bldP spid="191594" grpId="1"/>
      <p:bldP spid="1916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3|11.3|1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3|28.2|3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8.9|5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5|10.4|42.8|76.9|19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1.1|20.2|11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9.1|5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|37.3|33.2|1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20.2|26.5|11.6|22.3|9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66.3|45.4|7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8|96.5|8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8|85.4|63.3|7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3.7|65.1|5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4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4.7|22.3|41.7|18.6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43.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FLUIDI</Template>
  <TotalTime>8462</TotalTime>
  <Words>2590</Words>
  <Application>Microsoft Office PowerPoint</Application>
  <PresentationFormat>On-screen Show (4:3)</PresentationFormat>
  <Paragraphs>1183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Black</vt:lpstr>
      <vt:lpstr>Calibri</vt:lpstr>
      <vt:lpstr>Comic Sans MS</vt:lpstr>
      <vt:lpstr>Constantia</vt:lpstr>
      <vt:lpstr>MT Extra</vt:lpstr>
      <vt:lpstr>Symbol</vt:lpstr>
      <vt:lpstr>Times New Roman</vt:lpstr>
      <vt:lpstr>Wingdings 2</vt:lpstr>
      <vt:lpstr>Custom Design</vt:lpstr>
      <vt:lpstr>Flow</vt:lpstr>
      <vt:lpstr>Office Theme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Gordana Kastratovic</dc:creator>
  <cp:lastModifiedBy>Gordana Kastratovic</cp:lastModifiedBy>
  <cp:revision>479</cp:revision>
  <dcterms:created xsi:type="dcterms:W3CDTF">2006-10-17T13:22:54Z</dcterms:created>
  <dcterms:modified xsi:type="dcterms:W3CDTF">2025-07-24T10:48:07Z</dcterms:modified>
</cp:coreProperties>
</file>