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6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0T12:55:34.556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105 79 0,'13'0'204,"1"0"-189,25 0 1,-26 0-1,0 0 1,1 0-16,-1 0 16,0 0-16,0 0 15,13 0-15,14 0 16,-1 0-16,14 0 16,-13 0-16,12 0 15,-12 0-15,-14 0 16,13 0-16,-12 0 15,39 0-15,-40 0 16,27 0-16,-14 0 16,-13 0-16,40 0 15,-40 13-15,14-13 16,-1 27-16,1-14 16,-14-13-16,-13 0 15,27 0-15,-27 0 16,13 0-16,14 0 15,-14 0-15,-13 0 16,27 0 0,-14 0-16,14 0 15,12 0-15,-12 0 16,-1 13-16,-12-13 16,12 0-16,-13 0 15,14 0-15,-14 0 16,40 0-16,-40 0 15,40 26-15,-13-13 16,-1-13-16,14 27 16,-13-27-16,-1 0 15,14 13-15,-39 13 16,12-26-16,1 13 16,-27 0-16,39 1 15,-25 25-15,38-13 16,-12-12-16,13 12 15,-13-13-15,12 27 16,-12-14-16,26 13 16,39-12-16,1 12 15,-40-12-15,0-14 16,13 13-16,-13-13 16,0 13-16,-27-12 15,14 12-15,-13-13 16,-14 13-1,-25-12-15,-1-14 16,-13 13-16,13 13 16,26 14-1,1-1-15,-1 1 16,-12-40-16,-1 13 16,0 0-16,14 13 15,12-13-15,-12 14 16,13 12-16,-14-26 15,0 27-15,1 12 16,-27-12-16,27 13 16,25-14-16,-25-13 15,13 14-15,12-1 16,14 1-16,13 26 16,1-14-16,25-12 15,-13-14-15,14 14 16,-1-14-16,-26 26 15,-13-38-15,0 12 16,40 13-16,-40-12 16,39 12-16,1-12 15,-1 25-15,27-25 16,-27-14-16,-39-13 16,-53 0-1,14 0-15,-14 0 16,14 0-16,-1 0 15,-12 0-15,12 0 16,-13 0-16,14 0 16,-27 0-16,13 0 15,1 0-15,-1 0 16,-13 0-16,13 0 16,40 0-16,-39 0 15,38 0-15,-38 0 16,12 0-16,-26 0 15,14 0-15,12 0 16,-13 0-16,14 0 16,-14 0-16,14 0 15,-1 0-15,-12 0 16,12 0-16,14 0 16,-14 0-16,14 0 15,-1 0-15,-12 0 16,-14 0-16,14 0 15,-27 0-15,13 0 16,14 0 0,-14 0-16,13 0 15,-25 0-15,25 0 16,-26 0-16,14 0 16,-14-13-16,26 13 15,-26-14 1,1 14-1,-1 0-15,0 0 16,-13-13 0,13 13-1,13-13 1,-12 0 0,12 13-16,-13-40 15,27 14-15,-27 13 16,39 0-16,14 0 15,-40-27-15,14 14 16,-1 13-16,-12 13 16,65-27-16,-13 14 15,0-13-15,39 13 16,1-40-16,-67 27 16,14-14-16,-53 14 15,27 0-15,12 12 16,1-12 15,-13 26 0,-27 0-15,-13-13 62,-13 0-62,-1 0 46,14-1-62,-13 14 16,-13-13-16,13 13 15,-14-13-15,14-13 16,-26 26-16,26 0 16,-1-13-16,1 13 15,0-13-15,-40-1 16,14-12-16,-14-13 16,-12 25-1,12-25-15,-13 26 16,13-27-16,-91-12 15,25-1-15,14 40 16,13-40-16,13 40 16,0-13-16,-79-27 15,66 14-15,13-1 16,-13 1-16,0-40 16,39 39-16,14 27 15,-1 0-15,14-13 16,13 12-16,-14 1 15,14 13-15,0 0 16,0 0-16,-14 0 16,-38 0-16,12 0 15,-52-13-15,26 13 16,-27 0-16,-12-13 16,13 13-16,-14-26 15,14-1-15,-79 27 16,13 0-16,-53-26 15,-13 26-15,-13-26 16,39 26-16,1 0 16,-1 0-1,1 0-15,-1 0 16,27 0-16,79 0 16,-40 0-16,0 0 15,-66 13-15,-39-13 16,66 26-16,-26-26 15,39 0-15,-14 0 16,54 0-16,52 0 16,13 0-16,40 0 15,-14 0-15,27 0 16,0 0-16,0 0 16,-1 0-16,1 0 171,-13 0-155,13 0-16,0 0 16,-1-13-1,1 0-15,-26 13 16,26-13-16,-14-14 16,14 27-16,-39-26 15,-14 0-15,-13-14 16,-40-13-16,27 14 15,13 0-15,40-1 16,26 27-16,-14-27 16,1 40-16,-14-13 15,-38-13-15,-1 13 16,13-14-16,39 14 16,14 13 15,13-13 125,13 13-62,1 0-79,-1 0 1,-26 0 15,13 13 1,0 0-32,13 1 15,0 12-15,0 0 16,-13-13-16,0 27 15,26-14-15,-26 14 16,0-1 0,0-13-16,0-12 15,0 25-15,0-13 16,0 14-16,0-14 16,0 40-16,14-40 15,-14 14-15,26-1 16,-26 14-16,0-27 15,0 14-15,0-1 16,0 14-16,13 0 16,-13-1-16,26 40 15,-12-39-15,-14 0 16,0 26-16,26-14 16,-26-12-16,0 0 15,0-14-15,0 14 16,0-1-16,0 14 15,0-13-15,0 0 16,-13-14-16,0-26 16,-1 13-16,-12 14 15,26 26-15,0 0 16,0-1-16,0-12 16,13 0-16,-13 12 15,0-38-15,0 39 16,0-40-16,0 27 15,0 12 1,0-12-16,0 0 16,0-14-16,0 14 15,0-14-15,0 14 16,13 0-16,-13 12 16,27-12-16,-27-27 15,0 14-15,0-1 16,0-12-16,0 12 15,0-13-15,0 14 16,0-14-16,-13 40 16,-1-40-16,1 14 15,13 26-15,0-14 16,13-12-16,14 12 16,-27 1-16,0-14 15,0 14-15,0 0 16,0 26-16,0-13 15,0 13-15,0-1 16,0-25-16,0 0 16,0-14-16,0-12 15,0 38-15,0-38 16,0 12 0,0-13-16,0 40 0,0-39 15,0 25 1,0 14-16,0-13 15,0-27-15,0 13 16,0 1-16,0-27 16,0 13-16,0-12 15,-27 25-15,14-26 16,13 40-16,0-27 16,-13 14-16,13-1 15,0-12-15,0 12 16,0-13-16,0 40 15,0-40-15,0 27 16,0-13-16,0-14 16,0 13-16,0-25 15,-39 25-15,25-13 16,-25 1-16,26 12 16,13-26-16,0 0 15,0 1-15,0-1 16,0 0-16,0 0 156,-13-13-125,-1 26-31,1-26 16,13 14-16,0-1 16,13-13-1,1 0 1,-1 0-1,0 0-15,0 0 16,13 0-16,-12 0 16,-1 0-16,0 0 15,0 0-15,0 0 16,0 13-16,1-13 16,12 13-16,-13 0 15,0-13-15,0 13 16,27 14-1,-27-14-15,0 0 16,0 0-16,14-13 16,-1 13-16,0-13 15,-13 0-15,-13 14 16,14-1-16,-1 13 16,0-26-1,13 13-15,-13-13 16,1 0-16,-1 13 15,0-13-15,0 13 16,0-13-16,27 0 16,-27 0-16,0 14 15,26-14-15,-25 0 16,12 13-16,13 13 16,14-26-16,-13 13 15,12 14 1,-39-27-1,14 0-15,-14 0 16,13 0-16,14 0 16,39 0-16,-27 0 15,27 0-15,-26 0 16,-14 0 0,-12 0-16,-14 0 15,13 0-15,0 0 16,14 0-16,13 0 15,-1 0-15,1 0 16,13 0-16,-14 0 16,1 0-16,0 0 15,12 0-15,-12 0 16,-13 0-16,-14 13 16,13-13-16,1 13 15,-14-13-15,40 26 16,-40-26-16,40 13 15,13-13-15,-26 0 16,-14 27-16,40-27 16,-26 13-16,52-13 15,-26 26-15,0-26 16,0 0-16,-26 13 16,12-13-16,-38 0 15,12 0-15,14 0 16,-14 0-16,40 0 15,-26 0-15,26 0 16,-26 0 0,-1 0-16,27 0 15,-13 0-15,-13 0 16,26 0-16,-27 0 16,53 0-16,-26 0 15,27 0-15,-1 0 16,13 0-16,-12 0 15,-54 0-15,27 0 16,0 0-16,0 0 16,0 27-16,-26-27 15,39 13-15,13-13 16,-26 0-16,0 0 31,-52 0-31,-27 39 16,0-12-1,0-14-15,39 13 16,40-26-16,-26 0 16,-40 0-16,26 0 15,-12 0-15,12-26 16,27-1-16,13-12 16,0 26-16,0-13 15,0 12-15,39-12 16,-39 26-1,0 0-15,26 0 16,-52 0-16,26 0 16,-13 0-16,-14 0 15,27-26-15,0 26 16,-26-13-16,52 13 16,-26 0-16,-13 0 15,-13 0-15,-40 0 16,26 26-16,-25 13 15,38 1-15,14-14 16,-13-26-16,26 0 16,-27 0-16,-12 0 15,-14 0-15,13 0 16,1 0-16,13 0 16,-1 0-16,1 0 15,26 0-15,-13 0 16,13 0-16,-27 0 15,27 0-15,-26 13 16,13-13-16,-14 0 16,-25 0-16,38 27 15,-38-27-15,39 13 16,13-13 0,26 26-16,-26-26 15,26 13-15,-52-13 16,39 27-16,-40-27 15,1 0-15,-40 0 16,27 0 0,-14 0-16,14 13 15,65 39-15,53-25 16,-13-14-16,-40 13 16,13-26-16,-39 0 15,0 27-15,0-27 16,-26 13-16,26-13 15,-13 26-15,13-26 16,-27 13-16,1-13 16,13 27-16,-14-14 15,27-13-15,0 0 16,0 0-16,26 0 16,1 0-16,-27 0 15,0 26-15,0-26 16,-14 0-16,14 13 15,0-13-15,27 26 16,38-26 0,-65 0-16,27 0 15,-27 0-15,-27 0 16,1 0-16,13 0 16,26 0-16,26 0 15,-12 0-15,38 0 16,-38 0-16,-27 0 15,0 0-15,-1 0 16,1 0-16,0 0 16,0 0-16,-26 0 15,26 0-15,0 0 16,-40 0-16,1-26 16,-40 13-1,0 0-15,0-13 16,13 26-16,0 0 15,0-14-15,1 14 16,-1 0-16,26 0 16,-12 14-16,65-1 15,-40 13-15,1-26 16,13 0-16,-40 0 16,53 0-16,-26 0 15,26 13-15,13 27 16,-13-14-1,0 0-15,13-13 0,-40-13 16,-25 0 0,39 0-16,-14 0 15,1 0-15,13 0 16,-40 0-16,13 0 16,-12 0-16,12 0 15,-12 0-15,12 0 16,-13 0-16,14 0 15,-1 0-15,14 0 16,0 0-16,-1 0 16,14 0-16,-13 0 15,-27 0-15,66 0 16,-39 0-16,-1-26 16,14 13-16,-39 13 15,-14 0-15,26 0 16,14 0-16,26 0 15,-27-26-15,14 12 16,13-12-16,-26 26 16,0 0-16,-14 0 15,0 0-15,14-13 16,0 13-16,13-26 16,13 13-1,-40-14-15,14 27 16,-14-13-16,-13 0 15,14 13-15,-27 0 16,13 0-16,1 0 16,-1 0-16,27 0 15,-14 0-15,14 0 16,-1 0-16,-12 0 16,13 0-16,-1 0 15,27 0-15,-13 0 16,-13 0-16,-1 0 15,-12 0-15,12 0 16,-12 0-16,-14 0 16,27 0-16,13 0 15,-14 0-15,1 26 16,39-13-16,40-13 16,-14 27-16,-13-27 15,-26 0-15,-13 0 16,13 0-16,-26 0 15,-1 0-15,27 13 16,0-13-16,-13 26 16,13-13-1,0-13-15,-26 0 16,-1 0-16,14 0 16,-39 0-16,12 0 15,0-13-15,-12 13 16,12 0-16,-12 0 15,12 0-15,-13 0 16,1-26-16,-14 26 16,0-13-16,-13 0 15,13 13-15,0 0 16,1 0-16,-1 0 16,0 0-16,-13-14 15,26 1-15,-26 0 16,13 13-1,0 0-15,14 0 16,12 0-16,-12 0 16,12 0-16,14 0 15,-14 0-15,14 0 16,-1 0-16,14 0 16,-39 0-16,25 0 15,14 0-15,-40 0 16,14 0-1,13 0-15,-1 0 0,14 0 16,-13 0 0,-14 0-16,14 0 15,-14-26-15,14 26 16,-14-13-16,14-14 16,-27 27-16,14 0 15,-27-13-15,0 0 16,0 13-16,14-13 15,-14 13-15,0-13 16,0 13-16,0-14 16,-13 1-16,13 13 15,1 0-15,12-13 16,-13 13-16,0-26 16,14 13-16,-14-1 15,26-25-15,1 13 16,-1-1-1,-26 14-15,-13 0 16,13-26-16,-13-14 16,0 27-16,0-1 15,0 1-15,14-14 16,12 14 0,-13 0-16,13 13 15,1-1-15,-27-12 16,13 13-16,0-26 15,0-1-15,14 14 16,-14-14-16,0-26 16,13 40-16,-13-40 15,-13 14-15,27-1 16,-14-13-16,-13 53 31,0 0-31,-13 0 16,-27 0-16,40-27 15,13-13-15,-13-12 16,13 12-16,14 0 16,-27-12-16,0 12 15,0 0-15,0-13 16,0 14-16,0-1 16,0 14-16,13 12 15,-13-38-15,39 25 16,-12-39-16,-14 26 15,0 14-15,-13-14 16,0 1-16,0-14 16,0 13-1,0 1-15,0 12 16,0-12-16,26 12 16,-26 27-16,0 0 15,0 0 1,0-1-16,0 1 31,0-26 16,0 26-31,0-1-1,-13 14 1,-13 0-16,13 0 15,13-13-15,0 0 16,0 0 0,0-13-1,0 12 1,0 1-16,26 0 31,-26 0-31,13 13 47,-13-13-31,13 13-1,1 0-15,12 0 16,-13 0-16,27 0 16,12-27-16,27 27 15,0-13-15,13-13 16,-13 13-16,-26-27 15,26 14-15,-13-13 16,-14 25-16,14-12 16,-13 13-16,12-27 15,-38 14-15,-27 0 16,13 13-16,13-1 16,1-12-16,38-13 15,-38-1-15,12 27 16,1-26-16,-1 25 15,-26-25-15,1-1 16,12 27-16,-13-13 16,-13 13-16,13-14 15,-13 1-15,0 13 16,13 0 0,-13 0 30,0-14-14,-13 14-17,0 13 1,0 0 0,-13 0-1,12-13-15,1 13 16,0-13-16,-26 0 15,25 0-15,-12-14 16,-13 1-16,-1 0 16,1-14-16,12 27 15,-39-27-15,14 27 16,-14-26-16,40 12 16,-1 14-16,1 0 15,13 0-15,-40-13 16,-13 13-16,14-14 15,-1 14-15,-26-13 16,13 13-16,-13-14 16,-26 27-1,39-39-15,-13 39 16,0-13-16,27-14 16,-27 14-16,0 13 15,13 0-15,40 0 16,-27 0-16,-13 0 15,-65 0-15,-80 26 16,1-26-16,-1 0 16,0 0-16,1 0 15,-14 0-15,14 0 16,-1 0-16,79 0 16,14 0-16,-27 0 15,66-26-15,0 13 16,-13-13-16,13 26 15,-52-27-15,-120-25 16,41 25-16,-40 1 16,-40 0-16,80-1 15,-40 27-15,13 0 16,-13 0-16,-66 0 16,0 14-16,40 12 15,-14 0-15,53-26 16,14 26-1,-14-26-15,52 0 16,14 0-16,-13 0 16,-27 0-16,-25 0 15,-80 0-15,0-13 16,-39-13-16,-27 0 16,132-1-16,39 27 15,27 0-15,13 0 16,-105 0-16,-40-39 15,26 13-15,80 26 16,25-27-16,14 27 16,-39-26-16,-40 0 15,0 26-15,0-27 16,-27 1-16,-12-40 16,39 40-16,-27 26 15,-12-26-15,12 26 16,1-27-16,-14 1 15,40 0-15,0-27 16,0 53-16,13 0 16,53 0-16,13 0 15,-40 0-15,1 0 16,-40 0-16,0 0 16,-27 0-1,41 0-15,-15-26 16,-38 26-16,118 0 15,-40 0-15,27 0 16,52 0-16,-52 0 16,79 0-16,52 0 15,14 0-15,26 0 94,-1 13-94,14 0 16,0 0-16,0 0 15,0 14 1,0-14-16,0 0 16,0 0-16,14-13 15,-1 0-15,13 0 16,0 0-16,1 0 15,12 0-15,-12 13 16,12-13 0,14 27-16,-14-27 15,1 13-15,12-13 16,1 0-16,26 0 16,0 0-16,26 0 15,0 0-15,53 26 16,-26-26-16,13 0 15,39 0-15,-79 26 16,14-26-16,-40 13 16,-27-13-16,-12 0 15,-14 0-15,14 0 16,-14 0-16,40 0 16,-14 0-16,27 0 15,0 0-15,0 0 16,27 0-16,-54 0 15,-12 0-15,-14 0 16,13 0 0,-25 0-1,-1 0-15,0 0 16,0 0-16,40 0 16,26 0-16,52 0 15,54-13-15,-1-13 16,-39 13-1,-40 13-15,-26-26 16,-13 26-16,-14-14 63,-39-12-63,-13 13 31,0 0-16,0 0 1,-13 13 0,-39-14-16,-27-12 15,-106-27-15,-38 1 16,-27 25-16,-27 27 16,67-26-16,-1 26 15,27 0-15,79 0 16,52 0-16,13 0 15,14 0-15,-13 0 16,-14 0-16,14 0 16,-14 0-16,0 0 15,-13 0-15,14 0 16,-27 0-16,26 0 16,-52 0-1,0 0-15,-14 0 16,14 0-16,0 13 15,-14-13-15,40 13 16,-26-13-16,0 0 16,39 0-16,-13 0 15,53 0-15,12 0 16,-12 0-16,13 0 16,0 0-16,0 0 15,-14 0-15,14 0 16,-40 0-16,14-13 15,-14-13-15,-39 13 16,-13-13-16,-14-1 16,-25 27-16,-1-26 15,66 13-15,0-14 16,40 14-16,-1-13 16,27 0-16,0 26 15,0-14-15,-27 14 16,27-26-16,-13 26 15,-14-13-15,-13 13 16,-39-13 0,13 13-16,27 0 15,-1 0-15,0-27 16,27 27 0,13 0-1,0 0-15,13 14 94,0-1-94,0 13 16,0-13 30,0 0-46,0 1 16,13-14 0,13 13-16,-13 0 15,14 13-15,39-13 16,13 27-16,39-14 16,27 27-16,13-1 15,-14-12-15,-25 13 16,-1-27-16,27 27 15,-26-40 1,38 39-16,-12 1 16,13 0-16,26-1 15,1-25-15,-1 25 16,26-52-16,-38 27 16,12-27-16,-13 0 15,-26 26-15,78-26 16,-91 0-16,13 0 15,0 0-15,-66 0 16,26 0-16,40 0 16,-66 0-16,26 0 15,13 26-15,14-26 16,-14 13-16,-12-13 16,52 27-16,-53-27 15,0 0-15,-26 0 16,0 0-16,0 0 15,-26 0-15,26 0 16,26 26-16,13-26 16,-39 39-16,-13-12 15,-40-14-15,1 0 16,12-13-16,53 26 16,40-26-1,-14 14-15,-12-14 16,-27 0-16,26 0 15,13 26-15,-12-26 16,-1 0-16,13 0 16,27 0-16,-40 0 15,-26 26-15,0-26 16,-26 40-16,39-1 16,-13-26-16,-39 14 15,-27-27-15,0 0 16,0 0-16,27 13 15,12 0-15,1 13 16,-14-12-16,-26-14 16,1 13-1,12-13 1,-39 0 0,0 0-16,13 13 15,-27-13-15,-25 26 16,-27-26-16,-66 0 15,66 0-15,-26 0 16,52 0-16,27 0 16,-14 13-1,1-13-15,-14 27 16,0-27-16,-26 13 16,1-13-16,-28 0 15,27 0-15,-39 0 16,13 0-16,-80-27 15,-25 27-15,-27 0 16,26 0-16,-39 0 16,66 66-16,26-13 15,0 26-15,13-40 16,-39-12-16,105-27 16,0 26-16,27-26 15,-14 13-15,39 13 16,-65-12-16,13 38 15,-79-12-15,53-40 16,-13 52 0,65-38-16,-39 38 15,13-39-15,-40 14 16,14-1-16,26-26 16,0 13-16,13-13 15,40 0-15,-13 0 16,-14 0-1,0 0-15,14 0 16,13 0-16,-14 0 16,1 0-16,12 27 15,-12-27-15,-14 0 16,1 0-16,-27 0 16,-27 0-16,-38 0 15,-1 13-15,-79-13 16,13 39-16,-65-39 15,0 0-15,26 0 16,39 0-16,66 0 16,66 0-16,53 0 15,-13 0-15,25 0 16,1 0-16,0 0 16,-13-13-16,13 13 31,-1-13-16,1 13-15,0 0 16,0 0 0,0 0 46,-14 0-62,14 0 47,0 0-31,0 0-16,0 0 47,0 0-32,-1-13-15,-38 13 16,-1 0-16,-13 0 15,-13 0-15,0 0 16,-26 0-16,-40 0 16,-26 0-16,-79 0 15,40 0-15,39 0 16,26 0-16,92-13 16,53-14-1,13 14 1,1 13-1,-14-13-15,0 0 16,-14 13-16,1-13 16,0 13-1,-13 0 17,39 0-17,13 0 1,-13 0-16,40 0 15,52 0-15,1 0 16,78 0-16,-39-27 16,-1 1-16,27 26 15,-26 0-15,0 0 16,-40 0-16,-26 0 16,13 13-16,-13 0 15,0 14-15,66-1 16,0 0-16,39-26 15,27 0-15,26 0 16,78 0-16,1 0 16,-39 0-16,-27-26 15,-27 0-15,-78 12 16,0 14-16,-66 0 16,0 0-16,-53 0 15,14 0-15,-14 0 16,-13 0-16,13 0 15,1 0-15,-14 0 16,26 0 0,-12 0-16,-14 0 15,26 0-15,14 0 16,-13 0-16,12 0 16,-26 0-16,14 0 15,-66 0-15,26 14 16,92-14-1,53 0-15,-1 0 16,67 0-16,-27 0 16,53 0-16,79 0 15,-40 0-15,14 0 16,-40-14-16,-13-12 16,-53 26-16,66 0 15,-79 0-15,13-26 16,1-1-16,25 27 15,-39-26-15,79 26 16,-39 0-16,39 0 16,0 13-16,53-13 15,-53 0-15,-105 0 16,-40 0-16,-26 0 16,0-13-1,131 13-15,-91-13 16,-14 13-16,13 0 15,27 0-15,66 0 16,39 39-16,26-39 16,-65 0-16,-1 0 15,-25 0-15,-120 0 16,54-39-16,-40 26 16,39-14-16,-39 27 15,27 0-15,-1 0 16,13 14-16,27 25 15,13 14-15,-13-27 16,-27 0-16,27 1 16,-40-27-16,14 26 15,-40-26-15,-27 0 16,1 0-16,52 0 16,40 0-16,66 26 15,39 1-15,-27 25 16,-78 1-16,-13-14 15,-80 27-15,40-26 16,53 12 0,39-25-16,67-1 15,-80-26-15,-13 26 16,-53-26-16,-79 0 16,14 0-16,-1 0 15,-26 13-15,40-13 16,0 27-16,-1 12 15,14-39-15,-40 13 16,40 1-16,-40-14 16,40 0-16,-53 0 15,1 0-15,-1 0 16,0 0 15,0 0-31,0 0 16,14 0-16,-14 0 15,13 0 17,-13 0-17,-13-14 1,13 1-16,14 0 16,-1-26-16,40-1 15,-14 1-15,41-27 16,-41 53-16,14-27 15,-13 14 1,26 26 0,-27-13 15,14 13-15,-40 0-16,-12 0 15,38-13-15,14-14 16,13 14-16,-26-13 47,-14 26-16,-26 0-15,0 0-16,27 26 15,-27-26-15,13 13 16,-13 0-16,1-13 15,12 0-15,-39 0 47,0 0-31,-1 0-16,14 40 16,0-14-16,0-13 15,0 27 1,-13-40-16,0 0 15,0 0-15,0 0 16,-13 13-16,12 13 16,1-12-16,-39 25 15,-54-13-15,-104-26 16,-67 0-16,-78 0 16,13 0-16,-53 27 15,0 38-15,79 14 16,27 14-16,-1-14 15,1 13-15,12 0 16,-78-13-16,0 13 16,-1 0-16,1-13 15,26 39-15,39 1 16,-39-1-16,40 1 16,-1-1-16,-25 1 15,51-14-15,41-13 16,12-13-16,14 0 15,-53-26-15,0 39 16,-1-40-16,-38 1 16,78 13-1,-12-40-15,38 0 16,-25-26-16,65 14 16,-26-14-16,26 26 15,27-26-15,39 0 16,26 0-16,14 0 15,25 0-15,-12 0 16,-13 0-16,12 0 16,-25 0-16,-14 0 15,-13 0-15,-53 0 16,-26-53-16,14 1 16,-1 25-16,26-25 15,54 52-15,38 0 16,14 0-16,-39 0 15,-14-13-15,-40-27 16,-12-13-16,26 14 16,-53-14-16,27 1 15,-1 12-15,1-13 16,-40 27-16,53 26 16,-80-52-16,-65-1 15,27-26-15,-67-13 16,0-27-1,1 40-15,39 14 0,39-14 16,14 26 0,13 0-16,-27 1 15,27-1-15,-66 0 16,0 27-16,65-27 16,-65-12-16,27 12 15,-1 0-15,13 27 16,1 26-16,26-26 15,39-27-15,0 27 16,-13-1-16,53 27 16,26 0-16,0 0 15,39 14-15,14-1 16,-13 0 15,-1-13-15,27 0 31,13 26-32,0-13 1,0 1 0,26-1-1,-13-13 1,-13 13-16,14-13 15,-1 0-15,0 0 16,0 0-16,0 0 16,27 13-16,12 13 15,27-12-15,79 38 16,26 1-16,1-1 16,38 1-16,-12-27 15,0 40-15,-27-66 16,0 27-16,-39-27 15,26 0-15,-26 13 16,-27 13-16,-39 0 16,13 14-16,-13-14 15,40-13-15,-1 40 16,27 0-16,-53-14 16,-39-13-16,-14-12 15,1-1-15,-14-13 16,27 0-16,-27 0 15,0 0-15,-13 0 32,1 0-32,-1 0 15,26 0-15,14 0 16,-1 0-16,27 0 16,0 0-16,0 0 15,-13-27-15,13 27 16,0-13-16,-26-13 15,26 26-15,0 0 16,52 0-16,54 0 16,25 0-16,1-26 15,105-1-15,13-65 16,118 39-16,-65 14 16,12-14-16,-12 14 15,-92-14-15,65 1 16,-105-41-16,0 41 15,-26-1-15,-14 1 16,14 25-16,-53 1 16,-13 0-16,-26 26 15,-53 0-15,26 0 16,13 13-16,-39 0 16,0-13-16,-13 26 15,-39-26-15,25 0 16,-12 13-16,-1 1 15,14-14-15,13 39 16,39 27 0,53-14-16,-13 1 15,12 0-15,-51-27 16,12-13-16,66-13 16,-78 0-16,-27 0 15,26 27-15,-52-1 16,39-13-16,26 40 15,-39-14-15,13 1 16,27 12-16,-1 1 16,1-14-16,39 40 15,-79-39-15,13 13 16,0-14-16,-66-39 16,14 0-16,-27 13 15,-13 0-15,0 0 31,13-13-15,0 14-16,0 12 63,-13 0-48,0-13-15,0 1 16,-13-14-1,0 0-15,-27 0 16,-39 0-16,-26 0 16,-66 0-16,53 0 15,39 0-15,52-27 16,1 14 0,-13 13-16,-1-13 15,-39-13-15,-39-1 16,-27-12-16,-39-14 15,-14 1-15,-52-41 16,-66 41-16,-39-40 16,-106 0-16,-144 13 15,65 0-15,106 79 16,118 0-16,132-27 16,13 27-16,92-13 15,-26 13-15,-14 0 16,67 0-16,-27 0 15,26 0-15,0 0 16,14 0-16,-1 0 16,27 0 15,0 0-15,0 0-16,13 13 31,13-13-16,26 0 1,-25 0-16,-1 0 16,13 0-16,40 27 15,39-27-15,-26 0 16,53 13-16,13 13 16,-1 0-16,106 1 15,0-27-15,-39 0 16,65 0-16,40 0 15,40-13-15,78-14 16,66 27-16,13 0 16,-78 0-16,-54 0 15,-65 0-15,-66-39 16,26 39-16,-25-27 16,-15 27-16,14 0 15,-144 0-15,-27 14 16,13 25-16,0 27 15,26 13-15,-25-40 16,-15-12 31,-38-27-31,-40 26 187,-13 0-203,-27 1 15,-104 25-15,-14 1 16,-92 0 0,65 26-16,-38-27 15,38 27-15,41-26 16,-80-1-16,79 1 15,-39-27-15,65 27 16,54-40-16,38 27 63,-12-40-48,26 13-15,-27 0 16,14 13-16,0-13 15,12 14-15,1-14 16,0 13-16,13-13 16,0 1-1,0-1 1,-13 0-16,13 0 31,0 0 0,13-13-31,0 27 16,0-14 0,40 0-16,13 0 15,39 13-15,14 27 16,25-27-16,-25 14 16,-40-40-16,26 0 15,-26 0-15,39-27 16,1 1-16,-14 0 15,14 13-15,25 13 16,27 0-16,14-27 16,-41 27-16,41-26 15,-41 26-15,-65 0 16,0 0-16,-52 0 16,39 0-16,-14 26 15,1-12-15,13-14 16,-53 0 15,0 0-15,-13-14-1,13 14-15,27-13 16,-14 13-16,27 0 16,12 0-16,-12 0 15,0 0-15,-1 0 16,14-26-16,13 13 15,-26-14-15,12 27 16,-12-13 0,0 13-16,26-26 15,13 13-15,-40 13 16,54 0-16,-27 0 16,26 0-16,-26-27 15,0 27-15,-26 0 16,-1 0-16,14 0 15,-40 0-15,40 27 16,-40-27-16,40 13 16,-39-13-16,38 0 15,-38 26-15,39-26 16,-40 0-16,13 0 47,-12 13-47,-1-13 15,-26 14 1,0-1-16,13-13 31,-13 13 16,-26-13-31,13 0-16,-40-13 15,0-27-15,-52 1 16,-27-14-16,-12 0 16,25 14-16,53-27 15,14 27-15,25-1 16,-25 27-16,-1-13 16,-39 13-16,13-40 15,-79 13-15,53 14 16,-53-27-16,13 27 15,-13-26-15,-13 25 16,-13-25-16,-79-1 16,-14 27-16,27 26 15,13 0-15,93 0 16,-1-27-16,26 27 16,40-13-16,-65-13 15,65-1-15,-66 27 16,0-26-16,0 26 15,-39 0-15,13 0 16,-79 13-16,-66-13 16,-26 40-16,-13-40 15,78 0-15,93-13 16,79 13 0,26 0-16,26 0 15,14 13-15,-1 13 16,1-39-16,26 13 15,-40 0-15,-26 0 16,-53 0-16,-78 0 16,39 0-16,-40 0 15,1 0-15,65 0 16,-39 0-16,39 0 16,13 0-16,14 0 15,-14 0-15,14 0 16,12 0-16,54 0 15,-27 0-15,0 13 16,-40-13-16,-12 0 16,12 0-16,40 0 15,0 0-15,0 0 16,53 0-16,-53 0 16,27 0-16,-14 0 15,-13 0-15,52 0 16,-52 0-1,14 0-15,12 0 16,-52 0-16,26 0 16,26 0-16,-26 0 15,27 0-15,12 0 16,1 0-16,-14 0 16,13 13-16,-12-13 15,-1 27-15,-13-14 16,14 13-16,-27-26 15,26 13-15,-13 14 16,-13-27-16,0 13 16,-26-13-16,-40 26 15,-39 0-15,39 1 16,-39-1-16,39-26 16,1 0-16,-1 0 15,39 0-15,27 0 16,-26 0-16,26 0 15,0 0-15,27 0 16,-14-13-16,13 13 16,1-13-16,-14 13 15,39-13-15,-12-14 16,-1 27 0,14-13-16,-40 13 15,14-26-15,-27 13 16,0-14-16,-40 14 15,40 13-15,-26-26 16,26 26-16,26 0 16,14 0-16,52 0 15,0-13 1,27 13-16,-27 0 16,26 0-16,-25 13 15,-14 0-15,0 0 16,-40 13-16,1-12 31,12-1-15,1 13-1,13 0-15,0 14 16,13-27-16,-13 0 16,13 0-16,-14 0 15,-12 27-15,26-27 16,-13-13-16,0 13 15,0-13-15,-1 0 16,14 13 0,-13 1-16,-13-14 15,0 26-15,-27-26 16,-26 13-16,-39 13 16,-1 27-16,40-40 15,13 27-15,40-40 31,-13 13-15,25-13 31,14 26-31,0-13-16,-13 0 15,13 1-15,-26-14 16,13 0-16,0 0 47,-1 0-47,-12 0 15,0 0-15,13 0 16,-40 0-16,27 0 16,-14 0-16,14 0 15,26 13 79,0 0-94,13-13 62,0 0-62,0-13 16,-13 0 0,13 13 46,14 0-62,-14 0 16,13 0-16,53 0 15,0 0-15,53-27 16,-14 1-16,66-27 16,-26 14-16,-13-14 15,0 27-15,-66 26 16,13-40-16,-13 40 16,0-52-1,26 52-15,14-13 16,-14 13-16,53-27 15,-26 27-15,-14-26 16,27 26-16,-1-26 16,-38 26-16,52-27 15,-79 27-15,0 0 16,-53 0-16,27 0 16,-14 0-16,1 0 15,-14 0-15,13 0 16,-12 0-16,38 0 15,-38 0-15,25-13 16,-12 0-16,13 13 16,-14-39-16,1 39 15,-1-27-15,-13 14 16,14 0-16,-27 13 16,40-26-16,-14 12 15,40-12-15,-26 13 16,39-13-16,-13 12 15,26-12-15,-13 13 16,13-13-16,-26 26 16,0 0-1,-26 0-15,-13 0 16,-1 0-16,-13-14 16,14 14-16,-1 0 15,-12 40-15,12-27 16,1 27-16,-27-27 15,26 0-15,14 13 16,0-26-16,25 0 16,-38 0-16,-14 0 15,1 0 48,-14 0-48,0 0-15,-26 0 32,-27 0-32,14 0 15,-53 0-15,0-13 16,-13 0-16,13-13 16,39-14-16,14 27 15,-40-27-15,14 1 16,-14 0-16,-39-1 15,-14-13-15,-39 27 16,40-27 0,13 40-16,-53-39 15,39-1-15,-65 0 16,39 1-16,-39 25 16,39 14-16,53-39 15,53 52 1,25-14-16,1 14 47,0 0 62,-26 27-109,25-1 16,1-26-16,13 13 15,13-13 1,14 0-16,-14 0 16,13 0-1,14 0-15,12 0 16,1 0-16,26 0 15,-26 0-15,52 0 16,40 0-16,39-13 16,0 0-16,27-27 15,-27 14-15,0 13 16,-79-13-16,-26 26 16,-13 0-16,-13 0 15,26 0-15,26 0 16,40 0-16,-40 0 15,40 0-15,0 0 16,39 0-16,-52 0 16,25-14-16,-51 14 15,-27-13-15,-27-13 16,14 26-16,-39-13 16,12 13-16,0 0 15,40 0-15,14 0 16,25 0-16,27 0 15,0-26-15,-67-14 16,-12 14 0,-26 13-16,-14-1 15,14-12-15,12 13 16,40-13-16,-39 26 16,52-14-16,1 14 15,12-26-15,0 0 16,-12 26-16,39-27 15,-67 27-15,28-13 16,12 13-16,-39 0 16,-26 0-16,-1 0 15,1 0-15,13 0 16,-13 0-16,-1 0 16,27 0-16,0 0 15,0 0-15,0 0 16,-26 0-16,-27 13 15,0 14-15,1-14 16,38 0-16,14 13 16,-13-12-16,-13 25 15,-14 1-15,14-1 16,13-13-16,39-12 16,14 64-16,12-12 15,-12 13-15,-1-26 16,0-40-1,27-13-15,-66 26 0,26-26 16,-26 27 0,-26-27-16,52 0 15,14 0-15,-14 0 16,0 0-16,1 0 16,12 0-16,-39 0 15,0 0-15,0 0 16,-53 0-16,14 0 47,-14 0-32,14 0-15,-14 0 16,40 13-16,13-13 16,-27 0-16,27-13 15,-39 0 16,-27-1-15,26 14 0,-25-13-16,-1 13 15,0-13-15,-13 0 63,0-13-48,-13 12 1,0 14-16,-27-13 16,1-26-16,-40 26 15,-40-14-15,-65-25 16,13 25-16,13-25 16,13 25-16,66 27 15,-26-13-15,39-13 16,-13-14-16,-39-12 15,39 39-15,-79-40 16,13 27-16,-13-27 16,-13 27-16,-13-27 15,0 27-15,-67-1 16,1 1-16,-65 0 16,-67 26-16,-52-40 15,52 40-15,-52 27 16,144 25-16,40-25 15,40-1-15,25-26 16,-25 0 0,-67 0-16,67 0 15,-40 0-15,13 0 16,13 0-16,14-13 16,-41-14-16,41 27 15,-66 0-15,25 0 16,-25 0-16,26 14 15,39-14-15,67 26 16,38-26-16,27 0 16,0 0-16,1 0 15,-15-26-15,14-14 16,0 14-16,40 13 16,0-14-16,-1 1 15,-13 0-15,-52 12 16,-13-12-16,-27 0 15,66-1-15,13 14 16,13-13-16,-12 26 16,38-13-16,-12-27 15,-1 27-15,1-26 16,-1-1-16,-12 27 16,-27-26-16,13-1 15,-39-13-15,-27-12 16,14-14-16,26 39 15,-27-39 1,27 13-16,-26-13 16,-1 14-16,-13-14 15,54 39-15,-15-12 16,54 25-16,26-12 16,-53 12-16,40 14 15,-40-26-15,-13-1 16,0 14-16,13-13 15,27 25-15,52 14 125,0 0-109,0 0 0,0 0-16,0 0 15,14 0-15,52 0 16,13 0-16,-13 27 16,26-1-1,14-26-15,-14 13 16,13 13-16,-39-26 15,27 27-15,12-27 16,-13 26-16,1-26 16,-41 0-16,-38 0 62,-14 0-46,-13-13-1,-13 13-15,13-13 16,-27 0-16,1-27 16,0 27-16,26 26 31,-40-13-15,1-13-16,12-13 15,-38-14-15,12 1 16,-13-14-16,14 14 15,25-1-15,27 27 16,0 0 0,0 0-16,-13-14 15,-13 14-15,-14-26 16,-26 26-16,40-14 16,-13 14-16,25 0 15,-25 0-15,-14-14 16,14 14-16,-1 0 15,14-13-15,0 13 16,-1-1-16,-12 14 16,13-39-16,-14 39 15,27-13-15,-27 0 16,14-14-16,-13 27 16,26 0-16,-27-13 15,14 13-15,-14-13 16,-12-13-16,12 13 15,27-1-15,-27-12 16,14 13-16,0 0 16,-1 13-16,14-13 15,-26-14-15,26 1 16,-27 0-16,14 12 16,-14-25-16,1 26 15,26 0-15,-27-14 16,40 14-1,0 26 1,27 14-16,-41-27 16,1 0-16,0 0 15,0 0-15,0 0 16,-27-14-16,27 14 16,0-13-16,-13 0 15,-1 0-15,1 0 16,-13-14-16,-1-12 15,27 39-15,0-26 16,0 26-16,13-13 16,-14-1-16,1 14 15,13-26-15,-39 26 16,39-13 15,-13 0-31,-1 13 16,14-13-16,-13-1 15,13 1-15,-13 13 16,0-13-16,-26-13 16,25 13-16,-25-1 15,39 1-15,-13 0 16,13 0-16,0-13 16,-13 12-1,13 1-15,-14 0 16,14 0-16,-13 13 15,13-13-15,0 0 16,-13 13-16,-13-40 16,13 27-16,-1 0 15,1-27-15,0 27 16,0 0-16,-13-13 16,12-1-1,1 1 1,0 13-1,13 0 1,0-14-16,0 14 16,-13 13-16,13-13 15,0 0-15,26 13 94,-13 0-47,27 0-31,-27 13-16,-13 13 15,13-26 16,0 14-31,-13-1 16,0 0 0,-13-13 15,0 0-15,0 0-16,13 13 15,0 0-15,0 0 16,0 27-16,0-27 15,0 13-15,0 14 16,0-1-16,0-12 16,0 12-16,0-13 15,0-12-15,0-1 16,0 13-16,0 0 16,0-12-16,0 25 15,0-26-15,0 0 16,0 1-16,0 12 15,-26 13 1,26-25-16,-14 25 16,14-13-16,0-13 15,0 27-15,0-14 16,-13 14-16,-13-1 16,13 1-16,13-14 15,0-13-15,0 40 16,0-14-16,0-25 15,0 12-15,0 13 16,-13-26-16,13 1 16,0-1-16,0 0 15,0 13 1,0-13-16,-14-13 16,1 14-16,13-1 15,-26 0-15,0 0 16,13 27-16,-14-27 15,27 0 1,0 13-16,-13-13 16,13 1-16,-13-1 15,13 0-15,0 13 16,0 0-16,0-12 16,0-1-1,0 0-15,0 13 16,0 1-16,0-14 15,0 0-15,0 0 16,0 13-16,0 1 16,0-1-16,0-13 15,0 0-15,0 27 16,0-27-16,0 13 16,0-13-16,0 14 15,0-14 1,0 0-1,0 0 17,0 0-32,0 1 15,0-1 1,0 0-16,0 13 16,0-13-16,0 1 15,13-14-15,-13 13 16,0 0-16,26 0 15,-12 0-15,-1 27 16,0-27 0,0 40-16,-13-14 15,26-13-15,-13 14 16,1-27-16,-1 0 16,13 27-16,-26-27 15,-26-13-15,-1 0 16,14 0-16,-13 0 15,26 26-15,13-13 16,0 27-16,0-1 16,1-26-16,-1 1 15,13-1 1,-26 0-16,-13 26 16,13-26-16,0 1 15,0-1-15,0 0 16,0 0-16,0 13 15,0-12-15,0-1 16,0 13-16,-13 14 16,13-1-16,0-13 15,0-12-15,0 38 16,26-12-16,-26-14 16,13 13-16,-13 1 15,13-14-15,14 14 16,-27-1-1,13 1-15,-13 12 16,0-25-16,0-14 16,0 26-16,0-12 15,0-1-15,13 0 16,-13-13-16,0 1 16,26 12-16,-26-13 15,14 0-15,-14 0 16,0 14-16,0-14 15,0 13-15,-14 27 16,14-40-16,0 13 16,-13 14-16,13-14 15,-13 14-15,13 12 16,0-12-16,0 12 16,0-12-16,13-1 15,27 1-15,-14-14 16,-13 14-16,-13 12 15,0 14-15,0-53 16,0 14-16,0 12 16,13-26-16,-13 14 15,0-14-15,0 26 16,0-13 0,0 14-16,0-14 15,0 1-15,0-1 0,0 13 16,14-12-1,-14 12-15,26 1 16,-26-14-16,13-13 16,-13 0-16,0 14 15,0-14-15,0 0 16,0 0 0,0 0-1,0 0-15,0 1 16,0 12-1,13-26 1,-13 13-16,13 0 16,-13 14-16,0-14 15,0 26-15,0-26 16,0 14-16,0-14 16,0 13-16,0-13 15,0 1-15,0-1 63,0 0-63,0 0 15,0 0 1,0 13-16,0-12 16,0-1-16,0 0 15,0 0-15,0 0 31,0 0 16,0 14-31,0-14 0,0 0-16,0 0 15,0 0 16,0 1 32,0-1-63,0 0 109,-26-13-62,-13 0-31,25 26-16,14-39 15,0 0 1,0 0-16,0 0 16,0-1-16,-13 1 15,13-26-15,-26 12 16,13-12-16,13-14 16,-13 14-16,-14-1 15,27 14-15,0-40 16,0 40-16,0-27 15,0-13-15,0 40 16,0-13-16,0 12 16,0-12-16,0-14 15,0-13-15,-13-13 16,13 66 0,-13-13-16,13-14 0,0 14 15,0-13 1,13-1-16,27-12 15,-40 12-15,26-39 16,-26 26-16,0-25 16,0-1-16,0 0 15,-13 0-15,13 13 16,-13 13-16,-14 1 16,27-27-16,0 13 15,0 39-15,0-38 16,0 12-16,0 0 15,0 1-15,0 12 16,0 14-16,0-40 16,0 40-16,0-40 15,0 40-15,0-14 16,0 14-16,0-14 16,0 14-16,0-40 15,0 40-15,0-27 16,0-13-16,13 14 15,-13-27-15,14 13 16,-14 13 0,26 14-16,-13 13 15,-13 12-15,13-12 16,-13 0-16,0 13 16,0-27-16,27 14 15,-14-14-15,-13 27 16,13-26-16,-13 12 15,0-12-15,0 26 16,0 0-16,0-1 16,0 1-16,0 0 15,0-13-15,13 13 16,-13-1 0,0 1-16,0 0 15,0 0-15,0 0 16,0-13-16,13 12 15,14 1-15,-14 0 16,-13 0 0,0 0-16,13 13 15,0 0 48,0 0-48,27 0 1,-27 0-16,0 0 16,13 0-16,-13 0 15,27 0-15,-14 0 16,-13 0-16,27 0 16,-27 0-16,0 0 15,0 0-15,1 0 16,-14-13-16,0-14 47,0 14-32,26 13-15,-13 0 16,-39-13 0,26 0-1,0 0-15,0-14 16,0-12-16,0-14 15,0-13-15,-13 40 16,-1-13-16,-12-14 16,26 13-16,0-12 15,0 39-15,0-27 16,0 27-16,0 0 16,0-27-1,0 27-15,0 0 16,0 0-16,0 0 15,0 0 48,0-1-63,0 1 16,0-13-16,0 13 15,0-14-15,0-12 16,0-14-16,0 14 15,0 12-15,0-12 16,0 13-16,0 13 16,0-14-16,0 14 15,0 0-15,0 0 16,26 13 0,-26-13 30,0-1-46,14 14 16,-1 0-16,0 0 16,0 0-1,0 0-15,0 0 16,14 0-16,-14 0 16,0 0-16,13 0 15,27 0-15,39 0 16,-13 0-16,26 0 15,-26 0-15,0 0 16,27 0-16,-1 0 16,0 0-16,14 14 15,-1-1-15,27 39 16,13 1-16,-14 0 16,-25-27-16,-40-13 15,39 40-15,27-27 16,39 27-16,40 26 15,-40-27-15,40 1 16,-40 0-16,27-1 16,-14 27-16,-13-26 15,1 0-15,-27 25 16,-53-51-16,-39 12 16,39-12-16,-52-14 15,65 13-15,1 14 16,-67-14-16,1-26 15,-40 13-15,13-13 63,-12 0-47,-14 13-1,-27 0 1,14-13-16,0 0 15,0 0 1,0 14-16,-1-14 16,-25 0-16,26 0 15,0 0-15,-1 13 16,-25 13-16,13-13 16,-67 13-16,41-26 15,-27 14-15,26-14 16,-26 0-16,0 0 15,0 26-15,-39-26 16,65 0-16,-26 0 16,0 0-16,27 0 15,-1 0-15,14 0 16,-14-13 0,40 13-16,-14 0 15,14 0-15,-13 0 16,13 0-16,-40 0 15,14 0-15,-14 0 16,-26 13-16,0 0 16,-13 40-16,13-14 15,13 1-15,-13-27 16,13 26-16,14-12 16,25-27-16,-38 13 15,25 13-15,14-13 16,-14 1-16,1 12 15,-1-13-15,-12 26 16,-1-12-16,-13-14 16,14 13-16,12-13 15,1 1-15,26-1 16,-1 13-16,1-13 31,13 0-31,13-13 47,1 0-47,-1 0 16,-13 14-16,26-1 15,-26 26 1,13-26-16,0 14 16,27 12-16,-1 27 15,-25-40-15,25 40 16,27-13-16,-27 39 15,1 0-15,39-13 16,-27-13-16,-12 0 16,26 13-16,-1 13 15,14 0-15,-13 26 16,0-26-16,-27-26 16,-12-13-16,-14 13 15,13-40-15,14 13 16,-14 1-16,14-1 15,-1-25-15,-26-1 16,0 26 0,-13-26-16,0 0 15,0 1 32,0-1-31,-13-13-16,0 39 15,-26-39 1,-1 27-16,27-14 16,0-13-16,0 0 31,-1 0 0,1 0-31,-13 0 16,0 0-16,12 0 15,-25 0-15,13 13 16,-14-13-16,14 0 16,-14 0-16,27 0 15,0 0 79,0 0-94,0 0 16,26 0-1,13 0 1,53 0-16,26 0 0,80 13 16,-1 13-1,27-26-15,-1 0 16,27 0-16,-26 0 15,39 0-15,0 0 16,-40 0-16,1 0 16,-66 0-16,-40 0 15,-26 0-15,26-13 16,40 13-16,0-26 16,-1 26-16,1 0 15,-40 0-15,-26 0 16,-13 26-16,13 1 15,0 12-15,40-13 16,-40-26-16,26 0 16,-26 0-16,0 0 15,-27 0-15,-12 0 16,-27 0-16,0 0 16,40 0-16,26 0 15,0 0-15,79 0 16,26 0-16,-13 0 15,13 0-15,-13 0 16,1 0 0,-28 0-16,1 0 15,0 0-15,0 0 16,-40 0-16,-26 0 16,26 0-16,14 14 15,25-1-15,1 13 16,13 27-16,-40-1 15,-12-39-15,12 14 16,-39-1-16,0-26 16,0 0-16,0 0 15,-13 0-15,-14 0 16,1 13-16,0-13 16,-14 0-16,1 0 0,12 0 15,54 0 1,-1 0-16,0 0 0,14 0 15,-14 0 1,0 0-16,1 0 16,12 0-16,-39 0 15,26 0-15,-26 27 16,40-27-16,-14 0 16,-52 0-16,-1 0 15,-12 13-15,-1-13 16,-12 0-1,12 0-15,14 0 16,-1 0-16,27 0 16,-13 0-16,-13 0 15,-14 0-15,14 0 16,-1 0-16,1-27 16,13 27-16,-13-13 15,-14 13-15,-13 0 16,-13 0-16,14 0 15,-14 0-15,0 0 16,13 0-16,40 0 16,26 0-16,93-26 15,-1 0-15,26-1 16,14-25-16,-40 25 16,-12 27-16,-67 0 15,-26 0-15,-13 0 16,-14 0-16,1 27 15,26-27-15,-13 13 16,-14 13-16,14-13 16,-40-13-16,27 0 15,-13 0-15,25-26 16,-12 13-16,0-14 16,26 27-1,-40-13-15,1 13 16,-14 0-16,13 0 15,-12-13-15,38-13 16,-51 26-16,-1 0 16,0 0-16,0 0 15,13 0-15,-12 0 16,38 0-16,1 0 16,26-26-16,0 26 15,0-14-15,0 14 16,-27 0-16,27 0 15,27 0-15,-27 0 16,0-26-16,39 13 16,-39 13-16,0 0 15,0 0-15,0 0 16,26 0-16,0 0 16,-26 0-16,0-26 15,-39 12-15,-1 14 16,-26 0-16,1 0 15,-1 14-15,39-14 16,1 13-16,26-13 16,0 0-1,-13 0-15,-14 0 16,1 0-16,0 0 16,13 0-16,-14 0 15,1 0-15,52 0 16,-52 0-16,52 0 15,-39 0-15,13 0 16,-27 0-16,1 0 16,-13 0-16,-14 0 15,13 0-15,1 0 16,12 0-16,1 26 16,26-13-16,40-13 15,-40 27-15,-1-27 16,28 26-16,-1-26 15,-26 13-15,0-13 16,-40 0-16,-12 0 16,12 0-16,1 0 15,-14 0-15,14 0 16,-14 0-16,13 0 16,1 13-16,-14-13 46,-13 0-30,0 0 0,14 26-16,-14-26 15,13 14-15,14-14 16,-27 0-16,13 13 16,1-13-1,-14 0 16,0 0 32,0 0-47,0 0-16,14 0 15,12 0-15,0 0 16,-12 0-16,-14 0 15,26 0 17,-25 0-17,-1 0-15,0 0 63,0 0-48,0 0-15,14 0 16,-14 13-16,13-13 16,-13 13-16,27-13 15,-27 0-15,13 0 16,-13 0-16,27 0 16,-14 0-16,-13 0 15,27 0-15,-27 0 63,0 0-48,0 0-15,-13 26 188,0-12-173,-13-1 1,-26 13 0,25-13-16,1 14 15,0-14 1,13 0-16,-13-13 16,0 13-16,-27 0 15,-12 14-15,-1-27 16,-39 13-16,-13 13 15,26 0-15,-40-12 16,-26-14-16,66 26 16,-65-26-16,91 13 15,-65 13-15,-27 1 16,66-27-16,-79 26 16,-26 27-16,-1-53 15,-25 26-15,26 27 16,-1-53-16,41 26 15,38-13-15,-12-13 16,65 26 0,1-26-16,-14 0 15,40 0-15,-14-13 16,-13 13-16,1 0 16,25 0-16,1 0 15,13 0-15,0 13 16,-27-13-16,27 14 15,0-14-15,-27 13 16,-12 0-16,-27 13 16,-13 14-16,-27 12 15,-25-25-15,-1-1 16,-13 13-16,53-39 16,26 27-16,26-14 15,13-13-15,1 0 16,39 39 15,13-25-15,-13-1-16,13 0 62,-13 13-62,13-13 16,1 1-1,-1-1-15,0 0 16,26 0 0,-25-13-16,-1 0 15,-13 13-15,13-13 16,26 0-16,14 0 16,52 0-16,-26 26 15,0-26-15,0 0 16,0 27-16,79 12 15,-13 14-15,39-53 16,-79 26-16,14-26 16,-14 0-16,-26 0 15,26-13-15,1 13 16,-27 0-16,0 0 16,-40 0-16,-13 0 15,14 0-15,-14 0 16,14 0-16,-1 0 15,40 0-15,26 0 16,-26 0-16,14 0 16,-28 0-1,-12 0-15,-14 0 16,-12 13-16,12-13 31,-26 0-31,1 0 16,-1 0-16,0 0 15,40-13-15,12 0 16,14-13-16,0-14 16,13-26-16,27 14 15,-27-14-15,0 53 16,-39-14-16,-14 14 16,-12 13-16,-14-13 15,39-13-15,-12 13 16,39-14-16,0 14 15,13-13-15,-13 26 16,-13 0-16,-1 0 16,-12 0-16,-40 0 15,27 0-15,-14 0 16,-13-13-16,27-1 31,-27 1-15,0 13-1,0-13 1,27-13-16,-27 13 16,39-14-16,1-12 15,13-27-15,13 40 16,13-14-16,-39 1 16,-14 26-16,1-27 15,-27 27-15,-13 0 16,0 0-1,0-14-15,0 14 16,13 0-16,-13 0 16,13-27-16,0 27 15,-13-13-15,0-14 16,0 27-16,0 0 16,0 0-16,0-13 15,0-14-15,0 1 16,-13-14-16,-13-13 15,26 40-15,0-27 16,0-26-16,0 40 16,-13-14-16,13-13 15,0 14-15,0-1 16,0 40 0,0-27-16,-27 27 0,1 13 15,13-13 1,-27 0-16,27-27 15,0 27-15,-26-26 16,25 26-16,-12-1 16,-13-25-16,-1 26 15,-13-13-15,14 12 16,-14-12-16,-26 26 16,0-13-16,14 13 15,-41-26-15,1 26 16,-40 0-16,-39 0 15,-27 0-15,-25-27 16,12 1-16,13-27 16,-39 53-16,0-26 15,-26 26-15,26 0 16,65-26-16,41-27 16,25 0-1,1 14-15,26-1 16,39 1-16,14 13 15,-1 26-15,14 0 16,-80 0 0,-38 0-16,-27 0 15,-14 0-15,41-27 0,38 27 16,27 0 0,14 0-16,12-13 15,0 13-15,14-26 16,-1 13-16,67 13 31,38 65-15,-12-38-16,0 12 15,39-26-15,-13 14 16,0 12-16,13 1 16,26-14-16,27 27 15,0-53 16,13 52-31,-53-39 16,-65 27-16,-1-14 16,-26-26-16,13 0 15,14 0-15,13-13 16,12 13-16,-12 0 16,0 0-16,-1 0 15,14-13-15,-40 13 16,1-40-1,-14 27-15,0 0 0,27-13 16,12 13 0,54 13-16,12-27 15,-39 27-15,26 0 16,-26 0-16,26-13 16,1-13-16,12-1 15,27 27-15,-27-26 16,-39 26-16,27 0 15,-27 0-15,-53 0 16,-13 0-16,0 0 16,40 0-1,26 0-15,-13 0 16,-1 0-16,14 0 16,40 26-16,-40-26 15,26 27-15,0-27 16,-26 0-16,-13-13 15,-13 13-15,-1-14 16,27-12-16,14 13 16,-41-26-16,1-1 15,-27 1-15,-13 25 16,14 14-16,-1 0 16,-26-13-1,13 0 32,-13-13-31,13 13-1,0-1-15,-13 1 16,0 0-16,0 0 16,0 0-16,14 13 31,-14-13-31,0-14 78,0 14-78,-14 0 31,1 0-15,-39 0-16,-67-40 15,-26 27-15,-65-1 16,-14 1-16,53 0 16,26 26-1,93 0-15,-14 0 16,13 0-16,-52 13 16,-40-13-16,0 0 15,-26 0-15,-39 0 16,-1 0-16,-39 0 15,-39 26-15,-14-26 16,-13 27-16,26-27 16,119 0-16,27 0 15,-1 0-15,66 0 16,0 0-16,26 0 16,14 0-16,-14 0 15,14 0-15,12 0 16,-38 0-16,38 0 15,-12 0-15,12 0 16,-12 0-16,26 0 16,-14 0-16,-12 26 15,0-26-15,12 0 16,-12 0-16,-1-13 16,27 13 77,0 0-77,0 0-16,13-13 16,-13 13-1,13-14 16,0 1-15,0 0 0,-14-13-16,14 13 15,-26-14-15,26 14 16,-26 13-16,13-13 16,-1-13-16,-25 12 15,13 14-15,-14-13 16,1 13 15,26 13-15,13 1-1,0-1-15,-27-13 16,14 13-16,0-13 16,-13 0-1,-1 0-15,14 0 16,-40 0-16,40 0 15,0 26 95,13-13-95,13 14-15,27-27 16,-14 0-16,40 0 16,13 26-16,0-26 15,26 26-15,-26-26 16,53 14-16,-27-14 16,13 0-16,-12 0 15,-27 0-15,26 0 16,-39-27-16,13-12 15,39 12-15,-13 14 16,80 13-16,-41 0 16,-12 0-1,13 0-15,0 0 16,-27 0-16,-13 0 16,-52 27-16,-14-14 15,27 13-15,-39-13 16,78-13-16,-26 0 15,26 0-15,0 0 16,14 0-16,-14 0 16,-26-13-16,0 13 15,-26 0-15,-14 0 16,14 0-16,-14 0 16,-12 0-16,38 0 15,-38 0-15,12 13 16,40 27-16,40-14 15,-40-13-15,0 14 16,0-27-16,-14 0 16,41 0-16,-27 0 15,0 13-15,-1-13 16,-51 0-16,39 0 16,-40 0-16,13 0 15,14 0-15,26 0 16,0 0-16,0 0 15,0 0 1,0 0-16,-26 26 16,12-13-16,-38 13 15,12-26-15,-13 0 16,1 0-16,-1 0 16,-13 0-16,0 0 15,-26 0 1,53 0-1,-14 0-15,-13 0 16,27 0-16,-14 0 16,-13 0-16,14 0 15,-14 0 1,0 0-16,0 0 16,13 0-1,-13 14-15,40-1 16,13 0-1,-53 13-15,0 1 16,-13-14-16,0 0 16,13-13 77,1 0 1,12 0-78,-13 0 46,0 0-62,0 0 16,1-13-16,-14 0 78,13 13-62,0-14-1,13 1-15,-26 0 16,13-26 0,0 25-16,1 1 15,-1 13 1,-13-13-16,13 13 15,-13-13-15,39 13 16,-25 0-16,12 0 16,13 0-16,-25-26 15,-1 26-15,0 0 47,0 0-47,13 0 16,1 0-16,-14 13 15,26-13-15,-12 0 16,12 13-16,-26-13 31,-13 13-31,13-13 16,1 13-16,-1 0 16,13 1-16,-26 12 15,13-26-15,0 0 16,1 13-1,-1 0 1,0 0-16,0-13 16,0 14-1,14-14 1,-14 13-16,0 0 16,0 13-16,0-13 15,27 1-15,-1 25 16,-13 1-16,14-27 15,-1 26-15,-25-26 16,-14 0 15,0 1-15,0 25-16,13-13 16,-13 1-16,26-1 15,-13 27-15,-13 13 16,27-14-16,-14 14 15,-13-13-15,0-40 16,0 13-16,0-13 16,0 14-16,0-14 15,0 13-15,0 14 16,0-14-16,0 13 16,0-12-16,0 12 15,0 14 1,0-14-16,0-12 15,0-14-15,0 39 16,0-12-16,0 13 16,0-1-16,0 14 15,0-13-15,0-1 16,0-12-16,0 12 16,0-12-16,0-14 15,0 14-15,0-27 16,0 0-16,0 0 15,13 27-15,-13-14 16,26 13-16,-13-25 16,1 25-16,-1-26 15,13 14-15,-13-27 16,-13 13-16,0 13 16,0-13-16,0 40 15,0-27-15,0 14 16,0-14-16,0 13 15,0-12-15,13 12 16,0 14-16,-13-14 16,27 14-1,-27 13-15,0-40 16,0 14-16,0 12 16,0-12-16,0-14 15,0-13 1,0 0-16,0 14 15,0-14-15,0 0 16,0 13-16,0-12 16,0 12-16,0 0 15,0 27-15,0 26 16,0 0-16,0 0 16,13 0-16,-13 0 15,0-40-15,26 1 16,-26-14-16,0-13 15,0 0 1,-13 14 0,-13-27 15,13 0-15,-1 0-16,1 0 31,0 0-31,0 0 15,0 0 1,-13 0 0,26-14 15,0 1-15,13 0-16,0 13 15,-53 0 16,27 13-31,-39-13 16,25 0-16,-12 0 47,12 0-31,1 0-16,0 0 15,-14 27-15,-12-27 16,-27 39-16,-13-13 15,-14-26-15,27 14 16,-39 12-16,13 0 16,39 14-16,-39-1 15,39 1-15,26-27 16,-12-13 46,38 13-62,1-13 16,0 0-16,13-13 31,13 13-15,0-13-16,1-27 16,12 40-16,-26-26 15,0 13-15,0-14 16,13-12-16,-13-1 15,13 1-15,-13 13 16,27-27-16,-14 13 16,13 1-16,-26-14 15,40-12-15,-1-41 16,0 14-16,40-26 16,-39 26-16,13-27 15,-14 1-15,14-1 16,-1 1-16,14-1 15,-40-25-15,14 51 16,-40 41-16,0-27 16,26 0-1,-26-40-15,0-12 16,0-14-16,-13 27 16,13-27-16,-13 92 15,13-13-15,-26-13 16,26 27-16,-27-54 15,27 1-15,-13-13 16,13 12-16,0 41 16,0 12-16,0 14 15,0-14-15,26 0 16,-12-65-16,-14 52 16,0-13-16,0-13 15,0 39-15,0-26 16,0-26-16,0 26 15,0-26-15,0-40 16,0 40-16,-27 26 16,27-27-16,0 41 15,0-14-15,13 0 16,1 0-16,-14 0 16,0-26-16,26 52 15,13 13-15,-25 1 16,38-1-1,-25 1-15,-14-14 16,26 14-16,-39-14 16,0 14-16,0 12 15,0-12-15,0 13 16,0-14-16,0 14 16,0-1-16,0 1 15,0 13-15,0 0 16,0-27-16,0 27 15,0-13-15,0-14 16,0 14-16,0 0 16,0 13-16,-13-1 15,26 14 32,0 0-47,-13 14 16,0 12 46,-13-26-46,-26 0-16,12 0 16,-38-13-1,12 13-15,-26 0 16,0 0-16,0 0 15,26 0-15,-26 0 16,40 0-16,-40 0 16,-26 0-16,-40 0 15,-92 0-15,-79 0 16,0 0-16,40 0 16,0 0-16,65 0 15,27 0-15,-93 0 16,27 0-16,-65 13 15,-28 13-15,-12-26 16,0 40-16,78-40 16,1 26-16,-40-26 15,0 26-15,-39 1 16,-66-27-16,144 0 16,27 0-16,106 26 15,65 0-15,-79 1 16,13-14-16,-66-13 15,27 52-15,0-25 16,13-1-16,13 0 16,53 1-1,12-14-15,14 13 16,-65-26-16,-67 0 16,-26 0-16,27 0 15,25 0-15,14 0 16,-39 0-16,65-13 15,0 13-15,27 0 16,12 0-16,-38 0 16,-67 0-16,-39-26 15,13 26-15,53-27 16,-27 27-16,67 0 16,38 0-16,1 0 15,66-13-15,25 13 16,1 0-16,-39 13 15,-14-13-15,13 0 16,0 0-16,14 0 16,0-26-16,12 13 15,-12 0-15,-1-27 16,-12 14-16,-14 13 16,-13-14-16,0 14 15,-40-39-15,1 25 16,-27 14-1,0-13-15,-39 26 16,39-53-16,-39 27 16,39 0-16,27-27 15,0 13-15,52 14 16,39 13-16,-38-13 16,-41 12-16,27-12 15,-79-26-15,14 38 16,25-38-16,-26 25 15,27-25-15,0 12 16,78 1-16,1-1 16,-1 27-16,27 0 15,-13-13-15,26 12 16,-14 14-16,28 0 141,-1 0-126,0 0-15,0 0 31,0 0-31,14 0 16,-14 0-16,0 0 16,0 0-16,13 0 15,40 0-15,-13 0 16,52 14-16,40 12 16,39 0-16,27-26 15,-67 0-15,1 0 16,0 0-16,0 0 15,26 0-15,-26 0 16,-1 0-16,1 0 16,26 0-16,0 0 15,14 0-15,-41 27 16,1-14-16,13 13 16,-53 0-16,80-26 15,-80 0-15,40 0 16,39-13-16,-13 13 15,79 0-15,-13 0 16,-27 0 0,1 0-16,0 0 0,-27-26 15,0 26 1,27 0-16,39-26 16,-13 26-16,13-27 15,-40 27-15,40 0 16,-79 0-16,53-26 15,-13 0-15,12-27 16,-12 27-16,65-1 16,-26 27-16,-39 14 15,-93-1-15,-65-13 16,-13 0-16,39 0 16,52 0-16,40 0 15,13 0-15,-39 0 16,-39 0-16,12 26 15,-13-26-15,-26 0 16,-26 13-16,26-13 16,-13 0-16,-14 0 15,1 0-15,0 0 16,12 0-16,14 0 16,-26 0-16,-14 0 15,14 0-15,0 0 16,-14 0-1,40 0-15,-26 0 16,-1 13-16,14 0 16,40 27-16,-28-14 15,80 1-15,-52-27 16,-27 0-16,0 13 16,0-13-16,-27 26 15,27-26-15,0 13 16,-13-13-16,39 0 15,1 27-15,38-27 16,-78 65-16,-13-25 16,39-1-16,-39-25 15,-1-14 1,-12 0-16,-27 0 16,13 0-16,40 26 15,13-13-15,26-13 16,-39 26-16,13-26 15,-53 0-15,14 0 16,12 13-16,1-13 16,39 27-16,-39-14 15,-14-13-15,-12 0 16,-14 0-16,39 0 16,-12 26-1,13-13-15,-1-13 16,-12 27-16,25-14 15,-12 0-15,0-13 16,13 26-16,-14-12 16,1 12-16,13-26 15,-14 13-15,-12-13 16,-14 0-16,-13 0 16,0 0-16,27 0 15,-1 26-15,40-26 16,-26 14-16,52 12 15,-26-26-15,0 13 16,0-13-16,-39 0 16,-14 0-16,0 0 15,-13 0-15,1 13 16,12-13-16,13 26 16,1-26-16,-14 0 15,14 14-15,12 12 16,-12-26-1,-27 0 1,0-13 0,-13 0-16,13 13 15,0-14-15,14 1 16,-14 13-16,0 0 16,0 0-1,40 40 1,26-27-1,-26 13 48,-27-13 93,-26 1-156,13-14 31,0 39-15,53 14-16,-53-14 16,-13-26-16,0 1 15,-39-1 1,-14-13-16,0 0 16,-52 0-16,-40 26 15,1-26-15,-80 53 16,-26-14-16,65-13 15,-25 27-15,52 0 16,13-40-16,27 40 16,39-27-16,13-13 15,40-13-15,-14 13 16,27-13-16,-13 0 16,-14 0-16,1 27 15,-40-27-15,-26 13 16,-40 13-16,-39 0 15,-27 27-15,53 0 16,79-27 0,0-13-16,66 0 15,-13-13-15,26 27 78,-14-27-62,1 0 0,0-14-16,-13 1 15,-40 0-15,-39-13 16,-14-27-16,-26 40 16,53-13-16,79 26 15,53 39 1,12 1-1,14-1 1,-13 1-16,-14-1 16,27-26-16,-26 53 15,-1-40-15,-13 1 16,-12-14-16,25-13 16,0 13-1,-25 0-15,-1-13 16,-13 26-16,13-12 140,-13-1-124,0 0-16,0 0 16,13-13-1,53 0 1,0 0-16,13 0 16,26 0-16,-92 26 15,40-12-15,-40-14 16,0 0-16,0 0 15,14 0 1,-14 0-16,0 0 16,0 0-16,0 0 15,40 13-15,0 13 16,25-26-16,41 13 16,-40 14-16,-26-14 15,-14-13-15,-26 13 16,0-13-16,0 26 15,27-26 1,-27 13-16,40-13 16,-27 14-16,93 12 15,-41 13-15,1-12 16,14-14-16,-41 26 16,1-12-16,-14-14 15,1 0-15,-27 0 16,0 13-16,-13 1 15,13-14-15,-13 0 16,13 0-16,14 27 16,-14 12-16,26 40 15,14-13-15,-13-13 16,-27-26-16,0-14 16,-13 14-16,26 12 15,-13 14-15,14-13 16,-14-14-16,13 14 15,-13-14-15,0 1 16,27 12-16,-27-39 16,-13 27-16,0-14 15,0 40-15,0-13 16,53 26 0,-14 13-16,-12-13 15,12 39-15,-39-39 16,0 26-16,0 1 15,26-27-15,-26 65 16,14-25-16,12-40 16,-26 26-16,0-39 15,0-13-15,0-1 16,0-39 31,0 27-32,-13-40-15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17:5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1480,'0'0'2564,"25"-13"-1956,81-40-308,-95 48-257,-1 0-1,1 1 1,1 0 0,-1 1 0,0 0 0,1 0 0,-1 2-1,1-1 1,0 1 0,0 1 0,13 1 0,6 0 1075,-29 3-891,-1 0-1,1 1 1,-1 0-1,0-1 1,0 1-1,0 7 1,-1-8-120,0 0 1,0-1-1,0 1 1,0-1-1,-1 1 1,0-1-1,1 1 1,-1-1 0,-1 0-1,1 1 1,0-1-1,-1 0 1,-3 6-1,0-4 125,0 0-1,-1 0 0,1-1 1,-1 0-1,-11 7 0,13-8-184,-6 3 68,0 1-1,0-1 1,-1-1-1,0 0 0,0 0 1,0-1-1,0-1 1,-15 3-1,25-6-206,-7 10-1907,1-2 593,16-11 221,0-4-928,-3-3-3120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3:19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3689,'0'0'2851,"14"0"-2686,8 3-136,0 0-1,0 1 0,38 12 1,-55-15-137,-1 0 1,1 0-1,-1 0 1,1-1-1,-1 0 1,1 0-1,-1 0 1,1 0-1,8-2 1,-4-3-2140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05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3 1720,'-1'-3'8865,"-8"4"-8822,-1 0 0,1 0 0,-1 1 0,1 1 0,0-1 0,0 2 0,0-1 0,0 1 0,0 0 0,1 1 0,0 0 0,0 1 0,0-1 1,1 1-1,-1 1 0,1-1 0,1 1 0,0 1 0,0-1 0,0 1 0,1 0 0,-5 10 0,0-1-64,1 1 0,1 0 0,0 1 0,2 0 0,0 0 0,1 0 0,1 1 0,1-1 0,-2 39 0,6-56-30,-1 0 1,1 1-1,-1-1 0,1 0 0,0 0 0,0 0 1,0 1-1,0-1 0,1 0 0,-1 0 0,0-1 1,1 1-1,-1 0 0,1 0 0,0-1 0,0 1 1,-1-1-1,1 1 0,0-1 0,0 0 0,0 0 1,1 0-1,-1 0 0,0 0 0,0 0 1,1-1-1,-1 1 0,0-1 0,1 1 0,-1-1 1,3 0-1,14 3-299,0-2 1,34 0-1,-37-1 157,-9-1 184,-1 0 1,1 1 0,0-2-1,-1 1 1,1-1-1,-1 0 1,0-1 0,0 1-1,0-1 1,0 0-1,0-1 1,0 1 0,-1-1-1,0 0 1,1-1-1,-2 1 1,1-1 0,0 0-1,-1 0 1,0-1-1,0 1 1,-1-1 0,0 0-1,0 0 1,0 0-1,2-7 1,0-1 105,0 0 0,-1 0 0,0-1 0,-2 1 0,1-1 0,-2 0 0,0 0 0,-1 0 0,0 1 0,-5-30 0,5 43-85,0 0-1,-1 0 1,1 0 0,0 0 0,-1 0-1,1 1 1,-1-1 0,1 0-1,-1 0 1,0 0 0,1 0-1,-1 1 1,1-1 0,-1 0 0,0 1-1,0-1 1,0 0 0,1 1-1,-1-1 1,0 1 0,0-1-1,0 1 1,0 0 0,0-1 0,-1 1-1,-31 0-201,26 2 42,0 0-1,-1 0 1,1 0-1,1 1 1,-1 0-1,-8 6 0,3 1-574,0 0-1,1 1 1,1 1-1,-11 14 1,20-25 680,-11 16-2252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06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3449,'0'0'6472,"0"6"-6364,-3 32 227,-1-1 0,-15 65 0,-6 41-148,18-33-110,5-57-69,-2 0 0,-3 0 0,-25 100 0,31-149-502,-3 7 1254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06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3729,'0'0'4178,"5"7"-3854,-2-2-191,0 0 0,-1 0 0,1 1 0,-1-1 0,0 1 0,0 0 0,-1-1 1,0 1-1,1 9 0,1 66 698,-3-77-855,-1 11 11,-1-1 0,-1 1-1,0-1 1,-1 0 0,0 0 0,-1 0 0,-1 0 0,-14 23-1,10-17-186,0 0 0,-9 33 0,18-50 192,1-3-180,0-7-2977,0-7-812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07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8282,'0'0'5098,"11"-3"-5022,28-5-112,0 1 0,0 2 0,40 1 0,63 2-3513,-136 5 507,-5 2 962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07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3913,'0'0'6833,"123"-8"-6761,-99 8-72,-1 0 0,-5 0 0,0 0-80,-3 0-96,-1 0-528,4 0-920,-6 0-625,-1 0-3624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07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0 1304,'0'0'9132,"-1"5"-9008,-3 8-59,-1 0 0,-1-1 0,1 1 0,-2-1 0,0 0 0,0 0 0,-1-1 1,-19 21-1,-85 77 369,110-107-436,-8 9-126,-14 11 310,10-15-3041,14-20-3746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08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8690,'0'0'5346,"4"0"-5440,11 4 18,-1 0 1,1 1-1,-1 1 1,-1 0-1,1 1 1,18 12 0,17 9-192,-29-19 83,-12-6 81,-1 0 0,1 0 1,-1 0-1,0 1 0,-1 0 0,1 1 0,-1 0 0,0 0 1,0 0-1,0 0 0,6 9 0,-12-14-172,1 3 707,-16-2-6269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08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4849,'0'0'7224,"17"-6"-7085,57-22-103,-68 26-36,1-1 0,-1 1 1,1 0-1,0 1 0,-1-1 0,1 1 1,0 1-1,0-1 0,7 1 0,0 1-314,-14-10-2975,0-1 907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08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8010,'70'-172'3184,"-67"172"-2800,15-2-159,9 2-225,2 0-56,0 0-553,-5 0-783,-6 0-1128,-10 5-2490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18:0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60 280,'0'0'5241,"-5"-1"-4901,0 1 1,1 0-1,-1 1 0,0-1 0,1 1 1,-9 2-1,8 2-365,0-1 1,0 1-1,1 0 1,0 0-1,0 0 1,0 1-1,1-1 1,0 1-1,0 0 1,0 0-1,0 0 1,1 0-1,0 1 0,-1 10 1,3-16 29,1 0 1,0-1-1,0 1 0,0 0 1,0 0-1,-1 0 0,1-1 1,0 1-1,0 0 0,1-1 1,-1 1-1,0-1 1,0 1-1,0-1 0,0 1 1,0-1-1,0 0 0,1 0 1,-1 1-1,0-1 0,0 0 1,0 0-1,3-1 0,37 3 61,-38-2-88,9 0 56,0 0-1,0 0 1,0-1 0,0-1 0,0 0-1,17-6 1,-26 7-10,0 0 0,0-1 0,0 0 0,0 0 0,-1 1 0,1-2 0,0 1 0,-1 0 0,0 0 0,1-1 0,-1 1 0,0-1 0,0 0 0,0 0-1,-1 0 1,1 0 0,-1 0 0,1 0 0,-1 0 0,0 0 0,0-1 0,-1 1 0,1 0 0,-1-1 0,1 1 0,-1 0 0,0-7 0,0-3-94,0 7 141,1 1 0,-1 0 1,-1 0-1,1-1 0,-1 1 0,0 0 1,-1-6-1,1 10-71,0 0-1,1 0 1,-1 0 0,0 0-1,0 0 1,0 0 0,1 0 0,-1 0-1,0 0 1,0 0 0,0 1-1,0-1 1,0 0 0,-1 1 0,1-1-1,0 1 1,0-1 0,0 1-1,-1 0 1,1-1 0,0 1 0,0 0-1,-1 0 1,1 0 0,0 0-1,0 0 1,-1 0 0,1 0 0,0 0-1,0 0 1,-1 1 0,1-1-1,0 1 1,0-1 0,0 1 0,-2 0-1,-2 2-3,-1 1 0,0-1-1,1 1 1,0 0 0,0 1-1,0 0 1,1-1 0,-1 1-1,-5 10 1,-18 16 27,24-12-251,8-14 293,2-12-174,14-7-2817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10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4929,'0'0'8304,"-1"64"-7874,-5-25-345,-14 45 0,0-3-271,0 29-3444,14-104-1301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1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6161,'0'0'8453,"19"3"-8600,48 4-352,0-4 0,92-5-1,-157 2 436,0 0 0,-1 0-1,1-1 1,0 1-1,0 0 1,0 0 0,0-1-1,-1 0 1,1 1-1,0-1 1,0 0 0,-1 0-1,1 1 1,0-1-1,-1-1 1,3-1 0,-3 2-178,0 0 0,-1 0 0,1-1 1,0 1-1,-1-1 0,1 1 0,-1-1 1,1 1-1,-1-1 0,0 1 0,0-1 1,1 1-1,-1-1 0,-1-1 0,1-10-3893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11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0 101 784,'0'0'7784,"17"-13"-7206,50-39-123,-62 48-415,0 1 1,0 0 0,1 0 0,0 1-1,-1-1 1,1 1 0,0 0 0,0 1-1,0-1 1,0 1 0,0 1 0,0-1-1,1 1 1,-1 0 0,0 0 0,12 3-1,8-2-12,89-7 219,-1-1-3103,-110 7 721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11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1 336,'0'0'7447,"1"22"-7372,0 20-107,3-1 1,10 49-1,-11-74-55,-1-1 0,0 0 1,-1 1-1,0 15 0,-1-28 93,0 1 1,0-1-1,-1 1 0,1-1 0,-1 1 0,0-1 0,0 1 1,0-1-1,0 0 0,0 1 0,-1-1 0,1 0 1,-1 0-1,0 0 0,0 0 0,0 0 0,-1-1 0,1 1 1,-1 0-1,1-1 0,-1 0 0,0 0 0,-4 3 1,-16-3-2931,17-2-54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12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1 164 992,'0'0'3974,"16"-23"-3936,52-72 11,-66 93-77,-1-1 0,1 1 1,0-1-1,0 1 0,0 0 0,0 0 0,0 0 0,1 0 1,-1 0-1,1 0 0,-1 1 0,1-1 0,-1 1 0,1 0 1,0 0-1,0 0 0,0 0 0,0 0 0,-1 0 1,1 1-1,0 0 0,0-1 0,0 1 0,3 0 0,10 0-622,69-10-306,-71 10 1600,1-1 1,-1 2-1,28 4 0,-40-4-568,0-1 0,-1 1 0,1 0 0,-1-1 0,1 1 0,-1 0 0,1 0 0,-1 0 1,0 0-1,1 1 0,-1-1 0,0 0 0,0 1 0,0-1 0,0 0 0,0 1 0,0-1 0,0 1 0,-1-1 0,1 1 0,0 0 1,-1-1-1,1 1 0,-1 0 0,1 3 0,0 50 638,-1-38-475,-1-12-206,0-1-1,0 1 1,0 0-1,-1-1 1,0 1-1,0-1 1,0 0-1,0 1 1,-1-1-1,1 0 1,-1 0-1,0-1 1,-1 1-1,1 0 1,-5 2-1,-59 49 67,45-39 86,-1-1 0,-1-1 0,0-1 0,-1-1 0,-1-1 0,0-1 0,-27 6 0,52-16-182,0 0 0,1 0 0,-1 1 0,0-1 0,0 0 0,0 0-1,1 0 1,-1 0 0,0 1 0,0-1 0,0 0 0,1 1 0,-1-1 0,0 1 0,1-1-1,-1 1 1,0-1 0,1 1 0,-1-1 0,1 1 0,-1-1 0,1 1 0,-1 0 0,1-1-1,-1 1 1,1 0 0,-1 0 0,1-1 0,0 1 0,0 0 0,-1 0 0,1 0 0,0-1-1,0 1 1,0 0 0,0 0 0,0 0 0,0-1 0,0 1 0,0 0 0,0 0 0,0 0-1,1-1 1,-1 1 0,0 0 0,0 0 0,1 0 0,-1-1 0,0 1 0,1 0 0,-1-1-1,1 1 1,0 1 0,7 4 100,1 1-1,-1-2 0,1 1 0,0-1 1,0 0-1,1-1 0,-1 0 0,1-1 1,14 4-1,30 12 19,-43-13-108,0 1 0,0 0 0,0 1 0,14 14 0,18 13 11,-40-34-501,0 0 0,0 0 0,0 0 0,0-1 0,0 1 1,0-1-1,0 1 0,0-1 0,0 0 0,0 0 0,0 0 1,5-2-1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12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2985,'0'0'4173,"5"20"-3765,-5-20-406,9 37 922,-2 0 0,4 75 0,-11-94-943,-2 0 1,0 1-1,-1-1 1,-1 0 0,-1-1-1,0 1 1,-1-1-1,-1 0 1,-15 27 0,22-43-279,-1 0 1,1 0 0,-1 0 0,0 1 0,1-1 0,-1 0 0,0 0-1,0 0 1,0 0 0,0 0 0,0-1 0,0 1 0,0 0 0,0 0 0,0-1-1,0 1 1,0 0 0,-1-1 0,-1 1 0,-3 0-3641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13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3633,'0'0'7645,"8"-3"-7437,8-3-194,1 2 1,0 0-1,0 2 0,0-1 0,18 1 0,95 5-1679,-129-3 1638,1 0 0,-1 1-1,0-1 1,0 0 0,0 1 0,0-1 0,1 1-1,-1-1 1,0 1 0,0 0 0,0 0 0,0-1-1,0 1 1,-1 0 0,1 0 0,0 0-1,0 0 1,0 0 0,-1 0 0,1 0 0,-1 0-1,1 0 1,-1 0 0,1 0 0,-1 0 0,1 1-1,-1-1 1,0 0 0,0 0 0,0 0 0,0 1-1,0-1 1,0 0 0,0 0 0,0 1-1,0-1 1,0 0 0,-1 0 0,1 0 0,0 0-1,-1 1 1,1-1 0,-1 1 0,-1 3 149,1 0 0,-1 1 0,0-1-1,0-1 1,-1 1 0,0 0 0,1 0 0,-6 5 0,-45 33 658,40-34-610,1 1 1,0 0 0,1 0 0,0 1 0,-12 15-1,22-25-174,1 0-1,-1 0 0,0 0 1,0 0-1,0 0 0,1 0 0,-1 1 1,0-1-1,1 0 0,-1 0 1,1 0-1,0 1 0,-1-1 0,1 0 1,0 1-1,0-1 0,0 0 1,0 0-1,0 1 0,0-1 0,0 0 1,0 1-1,0-1 0,1 0 1,-1 0-1,0 1 0,1-1 0,-1 0 1,1 0-1,0 0 0,-1 1 1,1-1-1,0 0 0,0 0 0,0 0 1,-1 0-1,1 0 0,0-1 1,0 1-1,0 0 0,0 0 1,1-1-1,-1 1 0,0 0 0,0-1 1,2 1-1,8 3-67,0 0 1,1-1-1,-1 0 0,19 1 1,1 2-18,-21-3 87,0 0 0,0 1 0,0 1 0,0 0 0,-1 0 0,0 1 0,14 11 0,-19-13-28,0-1 0,0 1 0,-1-1-1,0 1 1,1 0 0,-2 1 0,1-1 0,0 0-1,-1 1 1,0 0 0,0-1 0,0 1-1,-1 0 1,1 0 0,-1 0 0,0 0-1,0 10 1,-1-11 59,1 0-1,-1 0 0,0 0 1,-1 1-1,1-1 0,-1 0 1,0 0-1,0 0 0,0 0 1,0 0-1,-1 0 0,0 0 0,0-1 1,0 1-1,0-1 0,0 1 1,-1-1-1,1 0 0,-1 1 1,0-2-1,0 1 0,0 0 1,-1 0-1,1-1 0,0 0 1,-1 0-1,0 0 0,-6 3 1,-8 4 301,0-1 0,0-1-1,-1-1 1,0 0 0,0-2 0,0 0 0,-1-1 0,1-1 0,-1 0 0,0-2 0,0 0 0,-21-4 0,40 4-334,0 0-1,0-1 1,0 1 0,0 0 0,0-1 0,1 1 0,-1-1 0,0 1 0,0-1 0,0 0 0,1 1 0,-1-1 0,0 0 0,0 1-1,1-1 1,-1 0 0,1 0 0,-1 0 0,1 1 0,-1-1 0,1 0 0,0 0 0,-1 0 0,1 0 0,0 0 0,0 0 0,-1 0-1,1 0 1,0 0 0,0 0 0,0-1 0,0-12-5020,0 13 4527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16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92 3225,'0'0'8240,"-1"-5"-7873,1 4-344,1-1 0,-2 1 0,1 0 0,0 0 0,0 0-1,0 0 1,0 0 0,-1 0 0,1-1 0,-1 1 0,1 0 0,-1 0 0,1 0 0,-1 0 0,1 0 0,-1 1 0,0-1 0,1 0 0,-1 0 0,0 0 0,0 0-1,0 1 1,0-1 0,0 0 0,-1 0 0,-37-2 187,36 3-229,-7-1 41,0 2 0,-1 0 1,1 0-1,0 1 0,0 0 1,-1 0-1,-10 6 0,17-7-20,1 0-1,0 1 1,0-1-1,1 1 1,-1 0-1,0 0 0,1 0 1,-1 0-1,1 1 1,-1-1-1,1 1 1,0-1-1,0 1 0,0 0 1,1 0-1,-1 0 1,1 0-1,-1 0 1,1 0-1,0 0 1,0 0-1,0 1 0,1-1 1,-1 0-1,1 1 1,0 4-1,-1 5-33,1-1-1,1 1 0,0-1 1,1 1-1,6 23 1,-7-33 15,1 1 1,-1-1 0,1 0 0,0 0 0,0 0-1,0 0 1,0-1 0,0 1 0,1 0-1,-1-1 1,1 0 0,-1 1 0,1-1 0,0 0-1,0 0 1,0-1 0,0 1 0,1-1-1,-1 1 1,0-1 0,1 0 0,-1 0 0,0 0-1,1-1 1,-1 0 0,6 1 0,-2 0 4,0-1 0,0 0 0,0 0 0,0 0 0,1-1 1,-1 0-1,0-1 0,-1 1 0,1-1 0,0 0 0,10-6 1,-10 3-1,1 0 1,-1 0-1,-1-1 1,1 0 0,-1 0-1,0-1 1,-1 0-1,1 0 1,4-8 0,1-2-6,0-1 0,-2 0 1,11-25-1,-18 36 40,1-1 1,-1 1-1,0-1 0,0 0 0,-1 0 0,0 0 1,-1 0-1,0 0 0,0 0 0,0 0 0,-3-12 1,2 19-24,0 0 1,0 0-1,0 0 1,0 0 0,0 0-1,0 0 1,0 0-1,0 0 1,-1 0 0,1 1-1,0-1 1,-1 0-1,1 1 1,0 0 0,-1-1-1,1 1 1,0 0-1,-1-1 1,1 1 0,-1 0-1,1 0 1,0 0-1,-3 0 1,-40 2-317,39-2 250,-29 11-2947,30-10 1514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16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7009,'0'0'5358,"0"15"-5158,5 118-159,-1-90-17,-2-1 0,-2 0-1,-2 1 1,-1-1 0,-15 66 0,10-75 22,-8 51 1,13-34-4561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17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60 152 4233,'0'0'2826,"-7"39"-1326,-28 39 1527,31-66-3012,1 0-1,0 0 1,1 0-1,0 1 1,1-1-1,1 1 1,0-1 0,2 14-1,-1-20-104,1 0 0,-1 0 0,1 0 1,1 0-1,-1-1 0,1 1 0,0-1 0,1 1 0,-1-1 0,1 0 0,0 0 0,0-1 0,1 1 0,-1-1 1,10 7-1,-7-6-66,-1 0 1,1-1 0,0 0 0,0 0-1,0-1 1,0 0 0,1 0 0,0 0-1,-1-1 1,1 0 0,0-1 0,10 1-1,-15-3 217,0-1 0,0 1 0,0-1 0,0 0 0,0 0 0,0 0 0,0 0 0,-1 0 0,1-1 0,-1 1 0,0-1 0,0 0 0,0 0 0,0 0-1,0 0 1,-1 0 0,1 0 0,1-4 0,6-8 96,16-24 125,41-82-1,-59 106-37,-1-1-1,-1 0 1,-1 0 0,0-1 0,-1 1 0,0-1-1,-1 0 1,-2-31 0,-1 43-195,0 0 0,0 0 0,-1 0 0,0 0 0,0 1 0,0-1 0,-1 1 0,1-1 0,-1 1 0,0 0 0,0 0 0,-1 0 0,1 0 0,-1 1-1,0-1 1,0 1 0,0 0 0,-1 0 0,1 0 0,0 1 0,-1 0 0,0 0 0,-5-2 0,-4-2-36,-1 1-1,0 0 0,0 1 1,-1 1-1,1 0 0,-22-1 1,34 4-36,-11-1-129,1 1 0,-1 1 0,-20 2 0,29-2-216,1 1 1,-1-1 0,1 1-1,-1 0 1,1 0 0,0 0-1,0 0 1,-6 5 0,-8 8-3649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18:0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1012 832,'0'0'4773,"4"-37"-1533,14 22-3165,2 1 1,31-17-1,10-8-32,342-202 439,-263 166-480,161-117-1,-170 87 175,-62 47 22,83-51 1,-135 100-205,0 1 1,1 0 0,-1 2 0,22-6 0,-20 7 50,-2-1 0,1 0 0,30-17 0,-68 25-2838,-31 2 3068,-143 56 245,148-56 741,22-5 586,65 1-2061,76-9 233,-1-5-1,164-42 0,-278 55 1491,-9-1-658,-26 2-498,24 1-400,0-1 0,0 1 1,0 1-1,0 0 0,0 0 1,-16 7-1,21-7-43,0 1 0,0-1 0,1 1 0,-1 0 1,1 0-1,0 1 0,0-1 0,0 1 0,0-1 0,1 1 0,-1 0 1,1 0-1,0 0 0,0 0 0,0 0 0,1 1 0,0-1 0,0 0 0,0 1 1,0-1-1,0 1 0,1-1 0,0 1 0,0 0 0,1 7 0,-2-10 100,0-1 0,0 1 0,-1 0 0,1-1 0,0 1 0,-1-1 0,1 0 0,-1 0 0,0 1 0,1-1 0,-1 0-1,0 0 1,0 0 0,0-1 0,0 1 0,1 0 0,-1-1 0,0 1 0,0-1 0,-3 0 0,-3 3 64,-107 41 810,166-46-1735,-51 2 637,-5 2-1680,-1 1 1680,0 2 0,1-1 0,-1 1 0,1-1 0,0 2 0,-8 9 0,8-9-246,-9 10-1859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17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3937,'0'0'7017,"115"47"-7017,-65-44-160,6-3-368,-3 0-952,-3 0 24,0 0-233,-15 0-239,-8 0-529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25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3577,'0'0'6256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27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36 1536,'0'0'6236,"0"-4"-5896,0-3-663,0 6 414,0 0 0,1 0 0,-1 1 0,0-1 0,0 0 0,0 0-1,0 1 1,0-1 0,0 0 0,0 0 0,0 1 0,0-1 0,0 0 0,0 0 0,-1 1 0,1-1 0,0 0 0,-1 1 0,1-1 0,0 0 0,-1 1 0,1-1 0,-1 0 0,1 1 0,0-1 0,-1 1 0,0-1 0,1 1 0,-1-1 0,1 1 0,-1-1 0,0 1 0,1 0 0,-1-1 0,0 1 0,1 0 0,-1-1 0,0 1 0,0 0 0,1 0 0,-1 0 0,0 0-1,0 0 1,1 0 0,-1 0 0,0 0 0,0 0 0,1 0 0,-2 1 0,-3-2-58,1 1-1,0 0 0,0 1 1,0-1-1,0 1 0,0 0 1,0 0-1,0 0 0,0 1 1,0-1-1,0 1 0,1 0 1,-7 4-1,6-2-35,-1 0 0,1 1 0,0 0 0,0 0 1,1 0-1,-1 0 0,1 1 0,-4 9 0,-1 2-5,0 0 0,1 0 0,1 1 1,0-1-1,2 1 0,0 1 0,1-1 0,1 1 0,0 22 0,2-21-54,-1-14-84,1 1-1,0-1 1,0 1-1,1-1 0,0 1 1,3 11-1,-3-16 58,0 1 1,0-1-1,1 0 1,-1 0-1,1 0 0,0 0 1,-1 0-1,1 0 0,0 0 1,0-1-1,0 1 1,0-1-1,0 1 0,1-1 1,-1 0-1,0 0 1,1 0-1,-1 0 0,1 0 1,-1-1-1,4 2 0,12 1-286,0 0-1,0 0 1,0-2-1,0 0 1,0-2-1,0 0 1,0 0-1,0-2 1,0 0-1,0-1 1,-1-1-1,0-1 1,20-8-1,-25 6 226,-1 0-1,0 0 0,0-1 0,-1 0 1,0-1-1,0 0 0,-1-1 1,-1 0-1,0 0 0,0-1 1,9-19-1,-10 14 847,0 0 1,-1 0 0,-1 0-1,0-1 1,-1 0-1,-2 0 1,1 0 0,-1-24-1,-4 42-641,1 0 1,-1 0-1,1 1 0,-1-1 1,1 0-1,-1 0 0,1 1 0,-1-1 1,1 1-1,0-1 0,-1 1 0,1-1 1,0 1-1,-1 0 0,0 1 0,-5 5-79,1-1-1,1 1 0,-1 1 0,1-1 0,1 1 1,-1 0-1,1 0 0,1 0 0,0 1 0,0-1 1,0 1-1,1 0 0,-1 10 0,-2 17-1619,1 69 0,4-95 1283,0-6 354,1 0 1,-1 0 0,1 0 0,-1 0 0,1 0 0,0 0 0,1 0-1,-1 0 1,1 0 0,0-1 0,-1 1 0,2 0 0,-1-1 0,0 0 0,1 1-1,0-1 1,-1 0 0,1 0 0,0 0 0,1-1 0,-1 1 0,0-1-1,1 0 1,-1 0 0,1 0 0,0 0 0,0-1 0,0 1 0,0-1 0,0 0-1,6 1 1,-3-1 29,0 0 0,0 0 0,0-1 0,0 0 0,0 0 0,0-1 0,0 1 0,0-2 0,0 1 0,0-1 0,-1 0 0,1 0 0,-1-1 0,1 0 0,-1 0 0,0-1 0,0 1 0,7-6 0,-5 1-27,0-1 1,-1 0-1,0 0 1,0 0 0,-1-1-1,-1 1 1,1-2 0,-1 1-1,-1-1 1,0 1-1,5-22 1,-6 14 486,0 0-1,-1 0 1,0-1 0,-2 1-1,0-1 1,-4-28 0,3 45-443,1 0 1,-1 0-1,1 0 0,-1 1 1,0-1-1,0 0 1,0 0-1,0 1 1,0-1-1,0 1 0,0-1 1,0 1-1,0-1 1,-1 1-1,1 0 1,-1 0-1,1 0 0,-1-1 1,1 1-1,-4-1 1,3 0-892,15 1 246,-11 0 586,20 0-14,1-2 0,-1-1-1,1-1 1,-1-1-1,-1-1 1,27-11 1528,-48 37-1281,1-4-190,1 0 0,0 0 0,1-1 1,1 1-1,0-1 0,7 15 1,-6-15-35,0 0 0,-1 1 1,0 0-1,-1-1 0,0 1 1,-1 16-1,-2-25 106,0 0 1,-1-1-1,0 1 0,0 0 0,0-1 0,-1 1 0,0-1 1,0 1-1,0-1 0,-1 0 0,0 0 0,0 0 1,0 0-1,0 0 0,-1-1 0,0 1 0,0-1 0,0 0 1,0-1-1,-1 1 0,1-1 0,-1 1 0,0-1 1,-9 4-1,7-6 287,0 0 1,0-1-1,0 0 1,0 0 0,-9-1-1,-5 0-5159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27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118 229 3817,'0'0'4015,"1"-10"-4023,0-6-131,-1-1 667,-2 17-428,0 1 1,1-1-1,-1 1 0,1 0 1,0 0-1,-1-1 0,1 1 1,-1 0-1,1 0 0,0 0 1,0 1-1,0-1 0,0 0 0,0 0 1,-2 3-1,-10 9 191,0 2 1,1-1-1,-18 31 0,25-37-230,1 0 0,0 1 1,1-1-1,0 1 0,1 0 0,-1-1 0,2 1 0,-1 1 0,1-1 1,1 9-1,0-14-58,1-1-1,0 0 1,0 1 0,1-1 0,-1 0 0,1 0 0,-1 0-1,1 0 1,0 0 0,0 0 0,0 0 0,1-1-1,-1 1 1,5 3 0,48 39 60,-37-31-53,-15-11-13,1-1 0,-1 1 0,0-1 0,1 0 0,0 0 0,0-1 0,-1 1 0,1-1 0,0 0 0,0 0 0,0 0 0,0 0 0,0-1 0,0 0 0,1 1 0,-1-2 0,0 1 0,0 0 0,0-1 0,0 0 0,0 0 0,0 0 0,0 0 0,0-1 1,-1 1-1,1-1 0,0 0 0,-1 0 0,1 0 0,-1-1 0,5-3 0,9-9-18,0-1 0,-1 0 0,-1-2 0,18-25 0,-27 36 20,2-5 68,1 1-1,-1-2 0,-1 1 0,-1-1 0,1 0 0,-2 0 0,0 0 0,0-1 0,-2 0 0,1 0 0,-2 0 1,0 0-1,-1-1 0,0 1 0,-1 0 0,0-1 0,-5-22 0,3 30 18,-1 0-1,0 0 1,0 1 0,0-1-1,-1 1 1,0 0 0,-1 0-1,1 0 1,-1 0-1,0 1 1,-1 0 0,1 0-1,-1 0 1,0 1 0,0 0-1,0 0 1,-1 0 0,1 1-1,-1 0 1,0 0-1,0 1 1,0 0 0,0 0-1,-1 1 1,1 0 0,0 0-1,-9 0 1,8 1-413,-9 0-30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28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9658,'0'0'4961,"56"29"-4889,-12-21-72,9-3-56,0-5 48,-3 3-528,-6-3-320,-12 0-192,-8 0-457,-12 0-255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29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 3473,'0'0'5200,"-11"1"-4495,-5 2-399,1 1 0,-1 0 0,1 1 0,1 1 0,-1 0-1,1 1 1,0 1 0,-26 18 0,33-21-276,0 1 0,0-1 0,1 1 0,0 1 0,0-1 0,1 1 0,0 0-1,0 0 1,0 0 0,1 1 0,0 0 0,1 0 0,-1 0 0,2 0 0,-1 0 0,1 1 0,0-1 0,1 1-1,-1 11 1,2-14-69,0-1 0,0 0-1,1 1 1,0-1-1,0 0 1,0 0 0,0 1-1,1-1 1,0 0 0,0 0-1,0-1 1,1 1-1,0 0 1,0-1 0,0 0-1,0 1 1,1-1 0,-1 0-1,5 3 1,-2-3-67,0 0-1,1 0 1,-1-1 0,1 0 0,-1 0 0,1 0 0,0-1 0,0 0-1,0 0 1,1-1 0,-1 0 0,0 0 0,12-1 0,-14-1 91,0 0 1,-1 0 0,1 0 0,0-1 0,-1 0 0,1 0 0,-1 0 0,0 0 0,0-1-1,0 1 1,0-1 0,0 0 0,0-1 0,-1 1 0,1 0 0,-1-1 0,0 0 0,0 0 0,-1 0-1,1 0 1,-1 0 0,0-1 0,3-7 0,4-10-70,-1 1-1,-1-1 1,8-38-1,-12 39 161,0 0 0,0-32 0,-4 52-74,1 1-1,-1 0 1,1-1-1,-1 1 1,0-1-1,1 1 1,-1 0-1,1-1 0,-1 1 1,0 0-1,1 0 1,-1-1-1,0 1 1,1 0-1,-1 0 0,0 0 1,1 0-1,-1 0 1,0 0-1,1 0 1,-1 0-1,0 0 0,0 0 1,1 0-1,-1 0 1,0 1-1,1-1 1,-1 0-1,1 1 1,-1-1-1,0 0 0,0 1 1,-26 10-63,6 3-506,1 2 0,0 0 1,-22 25-1,39-38 446,-10 11-2388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29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9658,'0'0'5321,"17"33"-5904,-12-17 585,-2 1-1,0-1 0,-2 1 0,1-1 1,-2 1-1,0 0 0,-1 0 0,-5 23 1,-1-7 31,-2-1-1,-1 0 1,-17 36 0,12-26-1,-12 47 0,10-28-1690,-4-2-4080,15-48 435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0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0 3329,'0'0'3435,"-5"25"-3181,-28 163-29,30-174-203,-1 0 0,0 0 1,-1 0-1,-1-1 0,0 1 0,-9 13 1,5-10-85,2 0 1,-9 25 0,16-35-2112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0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6553,'0'0'5518,"11"0"-5374,24 0-111,0-1 0,0-2 1,38-9-1,126-48-2155,-196 59 677,-8 1-1835,-16 0-429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0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3689,'0'0'7525,"4"2"-7238,14 4-311,1-1 0,0 0 1,0-2-1,0 0 0,1-1 0,-1 0 0,36-4 0,-36 2-670,9-2-1672,-2-9-1779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18:0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6 260 2881,'0'0'5259,"0"0"-5267,0 0-1,0 0 0,0 0 1,0 0-1,0 0 0,0 0 1,0 0-1,0 0 0,0 0 1,0 0-1,-1 0 0,1 0 0,0 0 1,0 0-1,0 0 0,0 0 1,0 0-1,0 0 0,0 0 1,0 0-1,0 0 0,-1 0 1,1 0-1,0 0 0,0 0 1,0 0-1,0 0 0,0 0 0,0 0 1,0 0-1,0 0 0,0 0 1,0 0-1,0 0 0,0-1 1,-1 1-1,-1 170 1671,2-168-1674,1 0 1,-1-1 0,1 1-1,-1 0 1,1-1 0,0 1-1,0-1 1,0 1 0,0-1-1,0 1 1,0-1-1,1 0 1,-1 0 0,0 1-1,1-1 1,-1 0 0,1 0-1,-1 0 1,1-1 0,-1 1-1,1 0 1,0 0 0,-1-1-1,1 1 1,0-1 0,0 0-1,-1 1 1,1-1-1,0 0 1,0 0 0,0 0-1,2-1 1,6 2 105,1-1-1,0 0 1,0-1-1,11-2 1,-17 2-69,0 0 0,-1-1-1,1 1 1,-1-1 0,1 0 0,-1 0-1,0 0 1,0-1 0,0 0 0,0 1 0,0-2-1,-1 1 1,1 0 0,5-8 0,-5 5 43,1-2 1,-1 1-1,0 0 1,-1-1-1,0 0 1,0 0 0,3-15-1,-1-5 324,-2 0 0,-1-1-1,-3-53 1,-13-30 308,14 110-711,1 0 0,0 0 0,0 0-1,0 0 1,0 1 0,0-1-1,1 0 1,-1 1 0,0-1-1,1 0 1,-1 1 0,1 0 0,0-1-1,-1 1 1,1 0 0,0 0-1,0 0 1,0 0 0,0 0 0,0 0-1,3 0 1,50-18-45,-49 18 18,44-7-364,-49 8 265,-1 96-3296,0-76 1003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1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16 784,'0'0'6927,"16"-2"-6766,4-3-16,13-2-196,4 5 3791,-37 40-2143,-15 215-1197,16-234-403,-2 1 0,0-1 0,-1 0 0,-1 0 0,-9 31 0,11-45 8,-1-1 0,1 0 0,-1 0 0,0 0 0,0 0 0,0-1 0,-1 1 0,1 0 0,-1-1 0,0 0 1,0 1-1,0-1 0,0-1 0,-1 1 0,1 0 0,-1-1 0,0 1 0,1-1 0,-1 0 0,0-1 0,0 1 0,0-1 0,-1 1 0,1-1 0,0 0 1,-1-1-1,1 1 0,0-1 0,-1 0 0,1 0 0,-6-1 0,7 0 3,0 0 1,1 0-1,-1 0 1,1 0-1,-1-1 0,1 1 1,-1-1-1,1 0 1,0 0-1,-1 0 1,1 0-1,0 0 0,1 0 1,-1 0-1,0-1 1,0 1-1,1-1 0,0 1 1,-1-1-1,0-3 1,-21-56 222,19 41-184,1 1 0,0 0 0,2-1 1,1-26-1,0 46-48,0-1-30,0 0 0,1 1 0,-1-1 0,1 0 0,0 0 0,-1 0 0,1 1 0,0-1 1,0 0-1,0 1 0,1-1 0,-1 1 0,0-1 0,0 1 0,1 0 0,-1-1 0,1 1 0,-1 0 0,1 0 1,0 0-1,-1 0 0,1 0 0,0 1 0,3-2 0,57-17-1319,-34 12 65,40-16-3684,-38 10 56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1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5353,'0'0'5761,"101"14"-5761,-78-9 48,1-3-48,-4 1-368,4-3-480,2 0-1272,-5 0-609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2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8706,'0'0'4129,"182"-87"-4337,-138 82-408,-14 5-337,-10 0-1215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2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7482,'0'0'7189,"4"5"-7125,7 17-232,-2 1 0,-1 0 0,0 0 1,-2 1-1,-1 0 0,0 0 0,-2 0 0,-1 1 0,-1 31 0,-2-51 78,1 0 0,-1 1 0,0-1-1,0 0 1,0 1 0,-1-1 0,0 0 0,0 0 0,0 0 0,0-1-1,-7 10 1,-40 42-1709,36-43 973,-16 15-1890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5961,'0'0'7971,"18"-9"-7891,-4 2-68,15-8 24,1 1 0,58-18 0,-71 30-117,1 0 0,0 1 0,0 0-1,0 2 1,-1 0 0,32 7 0,48 1-1686,-87-9 1103,0 0 0,-1 0 0,1-1 0,0-1 0,-1 0 0,1 0 0,13-5 0,8-11-5821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3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5417,'0'0'3953,"16"5"-3561,21 6-160,1-2-1,-1-2 1,2-1-1,51 1 1,-34-7-213,1-2 0,-1-2 0,65-14 0,-85 15-1269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4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43 156 4793,'0'0'6397,"1"5"-6362,6 38-120,4 80 0,-11-106 61,0 1 1,-1 0-1,-1 0 1,-1-1-1,0 0 0,-1 1 1,-11 26-1,10-48-664,-1-16-871,-4-22-1144,5 11 2331,1 0 1,2-1-1,0 1 1,6-47 0,-3 62 638,2 0 0,0 0 0,1 1 1,0-1-1,1 1 0,1 0 1,1 1-1,0-1 0,0 1 1,17-22-1,-21 33-233,0 0 1,0 0 0,1 0-1,0 0 1,-1 1 0,1-1-1,0 1 1,0 0 0,0 0-1,0 0 1,0 1-1,1-1 1,-1 1 0,0 0-1,1 0 1,5 0 0,10 0-119,0 0 0,28 4 0,-8-1 23,-39-2 73,0 0 0,0 0 0,0 0 0,1 1 0,-1-1-1,0 0 1,0 1 0,0-1 0,0 1 0,0 0 0,0-1 0,0 1 0,0 0 0,0-1 0,0 1 0,0 0 0,0 0 0,-1 0 0,1 0 0,0 0-1,0 0 1,-1 0 0,1 0 0,-1 0 0,1 0 0,-1 0 0,0 1 0,1-1 0,-1 0 0,0 0 0,0 0 0,0 1 0,1 0 0,-2 53 1341,0-35-1097,1-18-239,-1 0-1,1 0 1,-1 0 0,0 0-1,0 0 1,0 0 0,0-1-1,0 1 1,0 0-1,0 0 1,-1-1 0,1 1-1,0-1 1,-1 1 0,1-1-1,-1 0 1,0 1 0,0-1-1,1 0 1,-4 1 0,-46 21 759,38-17-527,-38 13 564,34-14-592,0 1 0,0 1 0,-24 14-1,40-20-230,-1 0 0,1 0 0,0 0-1,0 0 1,-1 0 0,1 0 0,0 0 0,0 0-1,0 1 1,0-1 0,0 0 0,0 1 0,1-1-1,-1 0 1,0 1 0,1-1 0,-1 1 0,1-1-1,-1 1 1,1 0 0,0-1 0,0 1-1,0-1 1,0 1 0,0 0 0,0-1 0,0 1-1,0-1 1,0 1 0,1-1 0,-1 1 0,1 0-1,-1-1 1,1 0 0,0 1 0,0-1 0,-1 1-1,1-1 1,0 0 0,2 2 0,4 6-3,0 0-1,1-1 1,1 0 0,12 10 0,-14-12 87,19 16-37,-8-5-25,1 0 1,1-2-1,1 0 0,0-1 1,1-1-1,28 12 1,-46-24-136,0 0 1,1 1 0,-1-1 0,0-1-1,1 1 1,-1-1 0,1 0 0,-1 0-1,1 0 1,-1 0 0,6-2 0,-6-5-2132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5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3753,'0'0'4335,"10"11"-3608,31 36 143,-39-43-793,0 0 0,0-1 0,0 1 0,-1 0 0,1 0 1,-1 0-1,0 1 0,-1-1 0,1 0 0,-1 0 0,1 1 1,-1-1-1,0 0 0,-1 0 0,1 1 0,-2 3 0,0 10 65,2-2-263,-2 0 1,0 0-1,-1 0 0,-6 22 0,-5 3-5436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5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4121,'0'0'5992,"19"-13"-5717,61-39-229,-73 49-39,1-1-1,0 1 1,0 0-1,0 1 0,0 0 1,0 0-1,1 1 1,-1 0-1,1 0 1,-1 1-1,1 0 1,-1 1-1,9 1 1,16 0-147,-32-2 129,0 1 1,-1 0-1,1 0 0,0 0 1,0 0-1,-1 0 0,1 0 1,-1 0-1,1 0 1,-1 0-1,1 0 0,-1 0 1,0 0-1,0 0 0,1 0 1,-1 0-1,0 0 0,0 0 1,0 1-1,0-1 1,0 0-1,0 0 0,-1 2 1,1-1 78,0 0 0,0 0 0,0 0 0,0 0 0,0 0 0,-1 0 0,1 0 0,-1 1 0,0-1 0,1 0 0,-1 0 0,0-1 0,0 1 0,-2 2 0,-20 10 829,19-12-809,-1 0 1,1 1-1,0-1 0,0 1 1,0 0-1,1 0 0,-1 0 1,1 0-1,-1 1 0,-5 7 1,9-10-108,0 0 0,-1 0 0,1 0 0,0 0 0,0 0 0,0 0 0,0 0 0,0 0 0,0 1 1,0-1-1,0 0 0,0 0 0,0 0 0,1 0 0,-1 0 0,0 0 0,1 0 0,-1 0 0,1 0 0,-1 0 0,1 0 0,0 0 1,-1 0-1,1 0 0,0 0 0,-1-1 0,1 1 0,0 0 0,0 0 0,0-1 0,0 1 0,0-1 0,0 1 0,0-1 0,1 1 1,43 16-440,-36-14 387,10 3-36,-4-2 7,0 1-1,-1 0 0,0 2 0,23 12 1,-33-16 44,-1-1-1,1 1 1,-1 0 0,0 0 0,0 0 0,0 0-1,-1 1 1,1-1 0,-1 1 0,0 0-1,0-1 1,0 1 0,0 0 0,-1 0 0,1 0-1,-1 0 1,0 1 0,0-1 0,-1 0 0,1 0-1,-1 7 1,0-4 108,-1 1 0,0-1 0,0 0 0,-1-1 0,0 1 0,0 0 1,0 0-1,-1-1 0,0 1 0,0-1 0,-1 0 0,0 0 0,0 0 0,0 0 0,-1-1 0,0 0 0,-9 9 0,6-8 103,1-1-1,-1 1 1,0-1-1,0-1 1,0 1-1,-1-2 1,1 1 0,-1-1-1,0 0 1,0-1-1,0 0 1,0 0-1,-11 0 1,-13 0 248,11-1-48,0 0-1,0-1 1,-42-6 0,60 5-321,0 0 0,0 0 0,1-1 0,-1 0 0,1 1 0,-1-2 0,1 1 0,0 0 0,-6-5 0,2-9-5500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6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20 4729,'0'0'7214,"0"-1"-7168,0 0 0,1 0 0,-1 0 1,0 0-1,0 1 0,0-1 1,0 0-1,0 0 0,-1 0 1,1 0-1,0 0 0,0 0 1,-1 1-1,1-1 0,0 0 1,-1 0-1,1 0 0,-1 1 0,1-1 1,-1 0-1,0-1 0,-8 6-31,1 0 0,0 1-1,0 0 1,1 0 0,0 1-1,-1 0 1,2 0 0,-1 1-1,1-1 1,0 1-1,0 1 1,1-1 0,0 1-1,1 0 1,-7 15 0,6-12-20,0 1 1,1 0 0,1 1 0,0-1 0,0 1-1,2 0 1,-1-1 0,1 1 0,1 0 0,3 24-1,-2-35-12,-1 0-1,1 1 0,0-1 0,0 0 0,1 0 0,-1 0 0,0 0 0,1 0 1,-1-1-1,1 1 0,0 0 0,-1-1 0,1 1 0,0-1 0,0 0 0,0 1 0,0-1 1,0 0-1,0 0 0,1 0 0,-1-1 0,0 1 0,0 0 0,1-1 0,4 1 0,63 4-1008,-66-5 940,13 1-369,1-2 0,-1 0 1,1-1-1,-1-1 0,0 0 0,0-2 1,19-6-1,-31 9 469,1-1 0,-1 1 0,0-1-1,0-1 1,0 1 0,-1-1 0,1 1 0,-1-1 0,0 0 0,0-1 0,0 1 0,0-1 0,-1 0-1,0 0 1,0 0 0,0 0 0,0 0 0,-1-1 0,0 1 0,0-1 0,-1 0 0,1 1-1,-1-1 1,-1 0 0,1-6 0,0 2 386,0 0 0,-1-1 0,-1 1 0,0 0 0,0 0 0,-1 0-1,0 0 1,-5-12 0,6 19-406,0 0 0,-1 1 1,1-1-1,-1 0 0,0 1 0,0-1 0,0 1 0,0 0 0,0 0 0,0 0 0,-1 0 0,1 0 0,-1 0 1,0 0-1,1 1 0,-1 0 0,0-1 0,0 1 0,0 0 0,0 0 0,0 0 0,0 1 0,0-1 0,0 1 1,0 0-1,0 0 0,0 0 0,0 0 0,0 0 0,0 1 0,-4 0 0,5-1-174,0 1-1,1-1 1,-1 1-1,0 0 0,1-1 1,-1 1-1,1 0 1,-1 0-1,1 0 1,0 0-1,-1 0 1,1 0-1,0 0 1,-1 0-1,1 1 0,0-1 1,0 0-1,0 1 1,0-1-1,0 3 1,-9 12-2589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18:0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1 229 432,'0'0'4885,"18"-4"-4395,338-90 2284,-339 88-2690,21-5 124,-1-2 1,0-1 0,56-32-1,-92 46-155,0-1-1,0 1 1,0-1-1,0 0 1,1 1-1,-1-1 1,0 0-1,0 1 1,-1-1-1,1 0 1,0 0-1,0 0 1,0 0-1,-1 0 0,1 0 1,0 0-1,-1 0 1,1 0-1,-1 0 1,1 0-1,-1 0 1,1-1-1,-1-1 1,0 2-21,-1 1 0,1-1 1,-1 0-1,0 0 1,0 0-1,1 1 0,-1-1 1,0 0-1,0 1 0,0-1 1,0 0-1,0 1 0,0 0 1,0-1-1,0 1 0,0-1 1,0 1-1,0 0 1,0 0-1,-1-1 0,-63-4 95,45 4-229,-53 4 42,69-3-32,1 1 0,-1-1 0,0 1 0,0 0 0,1 0 0,-1 1 0,1-1 0,-1 1 0,1 0 0,-1 0 0,1 0-1,0 0 1,0 0 0,0 1 0,-4 5 0,6-8 56,1 0-1,0 0 0,0 0 1,0 1-1,0-1 1,0 0-1,0 0 0,0 0 1,0 1-1,0-1 1,0 0-1,0 0 1,0 1-1,0-1 0,0 0 1,0 0-1,0 0 1,0 1-1,0-1 0,0 0 1,0 0-1,0 1 1,0-1-1,1 0 1,-1 0-1,0 0 0,0 1 1,0-1-1,0 0 1,0 0-1,1 0 0,-1 0 1,0 0-1,0 1 1,0-1-1,1 0 0,-1 0 1,0 0-1,0 0 1,0 0-1,1 0 1,-1 0-1,0 0 0,0 0 1,1 0-1,-1 0 1,0 0-1,0 0 0,0 0 1,1 0-1,-1 0 1,0 0-1,0 0 1,1 0-1,-1 0 0,0 0 1,19 1 16,-15-2-183,32 0-358,1-3 1,63-14-1,-65 11 454,-13 3 406,-32 10 1079,-15 7-564,4-1-547,13-8-93,0 1-1,0 0 0,0 1 1,0-1-1,-13 14 0,20-16-151,-1-1 0,1 0-1,-1 0 1,1 1 0,0-1-1,0 1 1,0 0 0,0-1-1,0 1 1,0 0 0,1-1-1,-1 1 1,1 0-1,0-1 1,0 1 0,0 0-1,0 0 1,0 0 0,1-1-1,-1 1 1,1 0 0,0-1-1,0 1 1,0 0 0,1 2-1,-1-1-130,0 0 1,0 0-1,-1 0 0,0-1 0,0 1 0,0 0 0,0 0 1,-1 0-1,1 0 0,-1 0 0,0 0 0,0-1 1,0 1-1,-1 0 0,1-1 0,-1 1 0,0-1 1,0 0-1,0 1 0,-1-1 0,1 0 0,-1 0 0,0 0 1,1-1-1,-1 1 0,-5 2 0,-36 30-4522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6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 1096,'0'0'12251,"0"0"-12251,0 0 1,0 0 0,0 0-1,0 0 1,0 0-1,0 1 1,0-1 0,0 0-1,0 0 1,0 0-1,0 0 1,0 0 0,1 0-1,-1 0 1,0 1-1,0-1 1,0 0-1,0 0 1,0 0 0,0 0-1,0 0 1,1 0-1,-1 0 1,0 0 0,0 0-1,0 0 1,0 0-1,0 0 1,1 0 0,-1 0-1,0 0 1,0 0-1,0 0 1,0 0 0,0 0-1,0 0 1,1 0-1,-1 0 1,0 0-1,0 0 1,0 0 0,0 0-1,0 0 1,1 0-1,-1 0 1,0 0 0,0 0-1,0 0 1,0-1-1,0 1 1,0 0 0,0 0-1,0 0 1,1 0-1,-1 0 1,0 0 0,0 0-1,0-1 1,0 1-1,0 0 1,0 0-1,0 0 1,0 0 0,0 0-1,0 0 1,0-1-1,0 1 1,0 0 0,0 0-1,4 7-2,0 0-1,0 1 1,-1-1 0,0 1-1,-1 0 1,1 0-1,-2 0 1,1 0 0,0 12-1,0 82 46,-3-64-26,-1-8 5,-1 1-1,-2-2 1,-1 1 0,-1-1-1,-15 38 1,3-7-98,14-28-1227,7-16-3805,3-15 2522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7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45 7826,'0'0'6220,"-9"3"-6136,7-2-84,-1 0 0,0 1 0,1-1 0,-1 0 0,1 1 0,-1 0 0,1 0 0,-1-1 1,1 1-1,0 1 0,0-1 0,-2 3 0,2-1-5,0 0 0,1 0 0,-1 0 0,1 0 0,0 1 0,0-1 0,0 0 0,1 0 0,0 1 0,0 7 0,0 15-188,-1 11-187,8 60-1,-6-89 309,1 1-1,0 0 1,0 0-1,1-1 1,1 1-1,0-1 1,0 0-1,0 0 1,1-1-1,1 1 0,7 8 1,-11-14 15,1-1 0,-1 1 1,1-1-1,0 0 0,0 0 0,0-1 1,0 1-1,0-1 0,0 1 0,0-1 1,0 0-1,1 0 0,-1 0 0,0-1 1,1 1-1,-1-1 0,1 1 0,-1-1 0,0-1 1,1 1-1,-1 0 0,1-1 0,-1 1 1,0-1-1,5-2 0,-1 1 44,-1-1-1,0 1 1,0-1 0,-1 0-1,1-1 1,-1 1 0,1-1-1,-1-1 1,0 1-1,-1 0 1,1-1 0,5-7-1,0-5 201,-1 0-1,-1-1 1,0 0-1,-1 0 1,-1-1-1,-1 0 1,0 0-1,-2 0 1,0-1 0,-1 1-1,-1-1 1,-1 0-1,0 1 1,-4-21-1,3 36-136,0 0 0,-1 0 0,1 1 0,-1-1-1,0 0 1,0 1 0,0 0 0,-1-1 0,1 1 0,-1 0-1,1 0 1,-1 1 0,0-1 0,0 0 0,0 1 0,-1 0 0,1 0-1,-1 0 1,1 0 0,-1 0 0,1 1 0,-1-1 0,0 1-1,0 0 1,0 0 0,-7 0 0,4 0-261,0 0 0,0 0 0,0 1 0,0 0-1,0 0 1,0 1 0,0 0 0,-1 0 0,2 1 0,-1-1 0,0 1 0,0 1 0,-11 5 0,-4 6-3418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37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4137,'0'0'7089,"168"37"-7089,-124-37-112,-9 0-480,-3 0-960,-8 0-176,-6 3 7,-9 2-607,-4 0-665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4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2681,'0'0'6924,"6"-16"-5583,1 12-1094,1 1-1,-1 0 1,1 0-1,0 1 1,-1 0-1,1 1 1,0-1-1,10 1 1,74 0-386,-31 1 268,-8-3-133,-25 1-4,0 1-1,0 1 1,42 5-1,-68-4 9,-1 0-1,1 0 0,0 1 0,0-1 0,-1 1 0,1 0 1,-1-1-1,1 1 0,-1 0 0,0 0 0,0 0 0,0 0 1,0 0-1,0 0 0,0 0 0,0 0 0,0 4 0,12 43 116,-12-47-105,0 1-70,-1 0 0,1 0 0,-1 0 0,0 0 0,1 0 1,-1 0-1,-1 0 0,1 0 0,-1 4 0,1-6-93,-1 1-1,1-1 1,-1 0-1,0 0 0,1 0 1,-1 0-1,0 0 1,0 0-1,1 0 1,-1 0-1,0-1 1,0 1-1,0 0 1,0 0-1,0-1 1,0 1-1,0-1 1,0 1-1,-1-1 1,1 1-1,0-1 0,0 0 1,0 1-1,-3-1 1,-2 1-2780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1:58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11 328,'0'0'2410,"0"-10"783,6 412-3016,-4-379-429,-2-20 268,1 0 1,-1 0 0,0 0-1,0 1 1,0-1 0,0 0 0,0 0-1,-1 0 1,1 0 0,-1 0 0,0 0-1,0 0 1,0 0 0,-3 5 0,3-5-14,0 0 1,0 0 0,0 0-1,0 1 1,1-1 0,-1 0-1,1 0 1,0 1 0,0-1-1,0 4 1,0 1 1,0-7 74,39 7-37,-2 7-54,-23-8 29,0-1 0,1-1 0,0-1 0,30 6-1,52 7 448,-58-9-271,55 4 0,120-11 263,-113-2-443,-99 1-11,0 0-1,0 1 0,0-1 0,0 0 0,0 1 1,0-1-1,0 1 0,0-1 0,0 1 0,0 0 1,0 0-1,-1 0 0,1 0 0,0 0 0,-1 0 1,1 1-1,-1-1 0,1 0 0,1 3 0,-2-3 118,-25-1-2898,9 0-1153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1:59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1072,'0'0'3773,"10"1"-3453,49 4 199,1-2 0,-1-4 0,118-14 1,-143 9-509,0 2 0,0 2 1,1 1-1,59 6 1,-90-4-14,0 1-1,0-1 1,-1 0-1,1 1 1,-1 0 0,1 0-1,-1 0 1,0 0-1,0 0 1,0 1 0,4 3-1,-5-4 10,0 0 0,1 0 0,-1 0-1,1 0 1,-1 0 0,1 0 0,0-1 0,0 1-1,-1-1 1,1 0 0,0 0 0,0 0-1,0 0 1,0-1 0,0 1 0,4-1 0,-2 2 47,1 0 1,-2 0-1,1 0 1,0 0-1,0 1 1,-1 0 0,1 0-1,-1 0 1,0 0-1,0 1 1,0-1-1,6 9 1,2 0-72,-9-9 73,-1 0-1,0 0 1,0 1 0,0-1 0,0 1 0,0-1 0,-1 1-1,0 0 1,1-1 0,-2 1 0,1 0 0,0 0 0,-1 0 0,1 7-1,-4 65 881,2-50-952,-5 261 158,6-284-232,0-1-1,0 0 1,0 1 0,0-1 0,-1 0 0,1 1 0,-1-1 0,0 0-1,0 0 1,0 0 0,0 0 0,0 0 0,0 0 0,0 0 0,-1 0-1,1 0 1,-1 0 0,1 0 0,-4 2 0,-7 7-2395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45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1568,'0'0'7535,"-17"-1"-7200,-55 1-138,71 0-193,-1 1-1,1-1 0,0 0 0,0 0 0,-1 0 0,1 1 0,0-1 1,0 1-1,0-1 0,0 1 0,-1-1 0,1 1 0,0 0 0,0-1 1,0 1-1,0 0 0,0 0 0,0 0 0,1 0 0,-1 0 0,0 0 1,0 0-1,1 0 0,-1 0 0,1 0 0,-1 0 0,1 0 1,-1 0-1,0 3 0,1 31 48,1-27-63,-2 0 33,1-7-19,0 0-1,-1 0 1,1-1 0,0 1-1,0 0 1,0 0 0,-1 0-1,1 0 1,0 0-1,0 0 1,0 0 0,1-1-1,-1 1 1,0 0-1,0 0 1,0 0 0,1 0-1,-1 0 1,0-1-1,1 1 1,-1 0 0,0 0-1,1-1 1,-1 1-1,1 0 1,0 0 0,-1-1-1,1 1 1,-1-1 0,1 1-1,0 0 1,0-1-1,-1 0 1,1 1 0,0-1-1,0 1 1,0-1-1,-1 0 1,1 1 0,0-1-1,0 0 1,0 0-1,0 0 1,0 0 0,-1 0-1,1 0 1,1 0-1,4 0-16,0-1-1,0 0 0,0 0 1,-1 0-1,1-1 0,0 0 1,-1 0-1,7-4 0,-10 6-113,0-1 0,0 0-1,0 0 1,0 0 0,-1 0 0,1-1 0,0 1-1,0 0 1,-1-1 0,1 1 0,-1-1-1,1 1 1,-1-1 0,0 0 0,0 0 0,1 0-1,-1 0 1,0-2 0,-1 12 74,1 2 261,-1 1 0,0-1 0,0 1 0,-1 0 0,-1-1 0,0 1 0,-1-1 0,0 0 0,0 0 0,-7 14 0,0-5-78,0 1-1,1 1 1,-9 30 0,12 1-3071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45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64 5601,'0'0'3618,"-6"0"-3411,4 0-195,1-1-1,-1 1 1,0 0 0,1 0-1,-1 1 1,0-1 0,1 0 0,-1 0-1,1 1 1,-1-1 0,1 1-1,-1 0 1,1-1 0,-1 1-1,1 0 1,-1 0 0,1 0 0,0 0-1,-1 0 1,1 0 0,0 0-1,-1 2 1,0 0 17,0 1 0,0-1 0,0 1 0,1 0-1,0-1 1,-1 1 0,2 0 0,-1 0 0,0 0 0,0 6 0,0 97 490,2-58-481,23-49-364,-21 0 317,1-1 1,0 0 0,-1-1 0,0 1-1,1 0 1,-1-1 0,0 0 0,0 0-1,0 0 1,0 0 0,0 0 0,0-1 0,0 0-1,-1 1 1,0-1 0,1 0 0,-1 0-1,0 0 1,0 0 0,-1 0 0,1-1 0,1-5-1,2-1 13,0-1 0,-1 0 0,-1 0-1,0 0 1,-1 0 0,2-15 0,-3 15 153,0 0 0,-1-1 1,-1 1-1,0 0 0,-4-20 1,4 28-98,1 0 1,-1 1 0,-1 0-1,1-1 1,0 1 0,0 0-1,-1-1 1,1 1 0,-1 0-1,0 0 1,0 0 0,0 0-1,0 1 1,0-1 0,0 0-1,0 1 1,0 0 0,-1-1-1,1 1 1,0 0 0,-1 0-1,1 0 1,-1 0 0,0 1-1,1-1 1,-1 1 0,1 0-1,-1-1 1,0 1 0,-3 1-1,5-1-94,1 0 0,-1-1 0,1 1 0,-1 0 0,0 1-1,1-1 1,-1 0 0,0 0 0,1 0 0,-1 0 0,1 0-1,-1 1 1,1-1 0,-1 0 0,1 0 0,-1 1 0,0-1-1,1 0 1,-1 1 0,1-1 0,0 1 0,-1-1-1,1 0 1,-1 1 0,1-1 0,0 1 0,-1-1 0,1 1-1,0 0 1,0-1 0,-1 1 0,1-1 0,0 1 0,0-1-1,0 1 1,0 0 0,0-1 0,-1 1 0,1-1 0,0 1-1,0 0 1,1-1 0,-1 1 0,0-1 0,0 1 0,0 0-1,0-1 1,1 2 0,-1 6-1186,0 3-2566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46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3 904,'0'0'9265,"35"-2"-8601,-26 2-4796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46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0 0 5313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18:0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104 103 3041,'0'0'3736,"-6"0"-3350,2 1-373,0-1-1,0 1 1,0 0 0,0 0-1,0 0 1,0 0 0,1 1 0,-1-1-1,0 1 1,1 0 0,-1 0 0,1 0-1,0 1 1,0-1 0,0 1-1,0 0 1,0 0 0,1 0 0,-1 0-1,1 0 1,0 1 0,0-1 0,-3 6-1,3-6-4,0 0 1,0 0-1,0 0 0,1 1 0,-1-1 0,1 0 0,0 1 0,0-1 1,0 1-1,0-1 0,0 1 0,1 0 0,0-1 0,-1 1 0,2 0 1,-1-1-1,0 1 0,1 0 0,1 5 0,-1-6-16,1-1 0,0 1-1,-1-1 1,1 0 0,0 1 0,0-1 0,0 0-1,1 0 1,-1-1 0,0 1 0,1 0-1,-1-1 1,1 1 0,0-1 0,-1 0 0,1 0-1,0 0 1,0 0 0,0 0 0,-1-1-1,1 1 1,0-1 0,0 0 0,5 0 0,2 0 29,-1 0 0,0 0 0,0-1 0,1-1 1,-1 1-1,0-1 0,0-1 0,0 0 0,0 0 1,-1-1-1,1 0 0,-1 0 0,0-1 0,11-8 1,-14 9-7,1-1 0,-1 0 1,0-1-1,0 0 0,-1 1 0,1-1 1,-1-1-1,0 1 0,-1 0 1,0-1-1,0 0 0,0 0 1,-1 0-1,0 0 0,0 0 1,-1-1-1,0 1 0,0 0 0,-1-8 1,0 10 98,0 0-1,0 0 1,-1 1 0,0-1 0,0 0 0,0 1 0,0-1 0,-1 1 0,0-1 0,0 1-1,-3-6 1,3 7-62,0 1 0,1 0-1,-1 0 1,0 0 0,-1 0-1,1 0 1,0 0 0,0 1-1,-1-1 1,1 1 0,-1 0-1,1-1 1,-1 1 0,1 0-1,-1 1 1,0-1 0,0 0-1,1 1 1,-1-1 0,0 1-1,-4 0 1,6 4-422,0 1 1,0-1-1,0 1 1,1-1-1,0 1 1,0-1-1,0 1 1,1 4-1,-1-4-533,0 11-2036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46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0 239 5313,'151'-132'1064,"-149"131"-1002,0 0 0,-1 0 0,1 0 0,-1-1 0,1 1-1,-1 0 1,1 0 0,-1-1 0,0 1 0,0-1 0,1 0-1,-1 1 1,0-1 0,-1 0 0,1 1 0,1-5 0,-18 9 700,12-1-686,-7 32 2277,7-22-2126,0 0 1,1 0-1,0 1 1,1-1 0,-1 22-1,2-18-173,1-13-65,0 0 0,0 1 1,0-1-1,0 1 1,0-1-1,1 1 0,-1-1 1,3 5-1,-3-6-2,1-1 0,0 0 0,0 0 0,0 0-1,0 0 1,0 0 0,0 0 0,0 0 0,0-1 0,1 1-1,-1 0 1,0-1 0,0 1 0,1-1 0,-1 1 0,0-1 0,1 1-1,-1-1 1,0 0 0,1 0 0,-1 0 0,1 0 0,-1 0-1,0 0 1,3 0 0,12 0-563,0 0 1,1-1-1,-1 0 0,0-2 0,1 0 1,18-6-1,-31 8 412,0-1 0,1 0 0,-1-1 0,0 1 0,0-1 0,0 1 0,-1-1 0,1 0 0,-1-1 0,1 1 0,-1-1 0,0 1-1,0-1 1,-1 0 0,1 0 0,-1 0 0,0 0 0,0-1 0,0 1 0,-1-1 0,1 1 0,-1-1 0,0 1 0,0-1 0,-1 0 0,1-6 0,-1 6 376,0-1 0,0 0 0,0 1 0,-1-1 0,1 1 0,-1-1 0,-1 0 0,1 1 0,-1 0 0,0-1 0,0 1 0,0 0 0,-1 0 0,0 0 0,-4-6 0,1 5 77,1 0 1,-1 1 0,0 0 0,-1 0-1,1 0 1,-1 1 0,0-1 0,0 2-1,0-1 1,-11-3 0,8 4-185,1 1 0,-1 0 0,1 0 0,-1 1 1,0 0-1,-14 1 0,24 0-124,-1 0 1,0 1-1,0-1 1,1 1-1,-1-1 1,1 1-1,-1-1 1,0 1-1,1-1 1,-1 1-1,1-1 1,-1 1-1,1 0 1,-1-1-1,1 1 1,0 0-1,-1 0 1,1-1-1,0 1 1,0 0-1,-1 0 1,1-1-1,0 1 1,0 0-1,0 0 1,0 0-1,0-1 1,0 2-1,3 26-2506,7-14 347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47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7242,'0'0'3872,"156"5"-4696,-126-13-1208,-16 0-1889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49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 2497,'0'0'8448,"-16"0"-7967,-49 0-227,62 0-237,-1 1 1,1-1-1,0 1 0,0 0 1,-1 0-1,1 0 0,0 0 1,0 0-1,0 1 0,0 0 1,0-1-1,1 1 0,-1 0 1,0 1-1,1-1 0,0 0 1,-1 1-1,1-1 0,0 1 1,0 0-1,0-1 0,1 1 1,-1 0-1,-1 4 0,1-2-13,-1 0 0,1 0-1,1 1 1,-1-1-1,1 1 1,0-1-1,0 1 1,0-1-1,1 1 1,0 0-1,1 10 1,0-14-2,1 0 1,0 1-1,0-1 1,1 0-1,-1-1 1,0 1-1,1 0 1,-1 0-1,1-1 1,-1 0-1,1 1 1,0-1-1,-1 0 1,5 1-1,7 4 21,-5-2-36,7 4 20,0 1 0,-1 0 0,27 22 0,-38-28-49,0 1-1,-1-1 0,1 1 0,-1 0 1,0 1-1,0-1 0,0 1 0,-1-1 0,0 1 1,0 0-1,0 0 0,0 0 0,-1 0 0,1 0 1,-1 0-1,-1 0 0,1 0 0,-1 6 0,0-9 21,0 1 1,0-1-1,0 1 0,-1-1 0,0 1 0,1-1 0,-1 1 0,0-1 0,0 0 0,0 0 0,0 1 0,-1-1 0,1 0 0,-1 0 0,1 0 0,-1 0 0,0 0 0,1-1 0,-1 1 1,0 0-1,0-1 0,0 1 0,-1-1 0,1 0 0,0 0 0,0 0 0,-1 0 0,1 0 0,0 0 0,-1-1 0,1 1 0,-4-1 0,-10 3 380,-1-1 0,0-1 0,-32-2 0,19 0 163,29 0-491,0 1 1,-1 0 0,1-1 0,0 1-1,0-1 1,-1 1 0,1-1-1,0 1 1,0-1 0,0 0 0,0 0-1,0 0 1,0 0 0,0 0-1,0 0 1,0 0 0,0 0 0,1 0-1,-1 0 1,0 0 0,1 0-1,-1 0 1,0-1 0,1 1-1,0 0 1,-1-1 0,1 1 0,0 0-1,0 0 1,-1-1 0,1 1-1,0 0 1,0-1 0,1-1 0,-1-1-40,0 0 0,0 0 1,0 0-1,1 0 0,-1 0 1,1 0-1,0 0 0,0 1 1,1-1-1,-1 0 0,4-5 1,1 2-76,0 1 0,1-1 1,-1 1-1,2 0 0,-1 0 0,1 1 1,-1 0-1,10-3 0,73-33-1163,-69 33 784,-12 4 297,32-13-1853,1 1 0,78-19-1,-119 36 2208,-1-1-1,1 0 1,0 1-1,-1-1 0,1 1 1,0-1-1,-1 1 1,1 0-1,-1-1 0,1 1 1,-1-1-1,1 1 1,-1 0-1,1-1 0,-1 1 1,0 0-1,0 0 1,1-1-1,-1 1 0,0 0 1,0 0-1,0 0 1,0-1-1,1 1 0,-1 0 1,-1 0-1,1 0 1,0-1-1,0 1 0,0 1 1,0 37-335,-1-28 646,1 123-239,-1-133-545,0 0 0,-1-1-1,1 0 1,0 1 0,-1-1 0,1 0 0,-1 0 0,1 1 0,0-1-1,-1 0 1,1-1 0,-1 1 0,1 0 0,-3-1 0,-8-3-4830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49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3329,'0'0'7049,"59"-2"-11018,-38 7-2168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49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4641,'0'0'8468,"35"-3"-8582,-22-1 43,-10 3 72,-1 0 0,1 0-1,-1 0 1,1 0 0,-1 0-1,1 0 1,-1 1 0,1 0 0,0-1-1,-1 1 1,1 0 0,0 0-1,-1 0 1,1 1 0,0-1 0,-1 0-1,1 1 1,0 0 0,-1 0-1,1 0 1,-1 0 0,1 0-1,-1 0 1,0 1 0,0-1 0,1 1-1,-1-1 1,0 1 0,0 0-1,0 0 1,2 4 0,0-2-2,-3-2 3,1 1 1,0 0-1,0-1 1,1 1 0,-1-1-1,0 0 1,1 0-1,-1 0 1,1 0 0,0 0-1,0 0 1,0-1-1,0 1 1,0-1 0,0 0-1,0 0 1,0 0 0,0-1-1,0 1 1,1 0-1,-1-1 1,0 0 0,0 0-1,6-1 1,-2 1-7,0 0 1,1 0 0,-1-1-1,0 0 1,0-1-1,0 0 1,0 0 0,0 0-1,0-1 1,0 0-1,-1 0 1,0-1 0,1 0-1,-1 0 1,0 0-1,-1-1 1,1 0 0,-1 0-1,6-8 1,-11 70 807,1-33-788,-1-19-80,0-2 58,0 0 0,0 0 0,0 1 0,0-1 0,0 0 0,1 1 0,0-1 0,1 5 0,-1-7-152,0 0 1,0 0-1,0 0 0,0 0 0,0 0 0,0 0 0,0 0 0,0-1 1,1 1-1,-1 0 0,0-1 0,0 1 0,1-1 0,-1 1 0,0-1 1,1 0-1,-1 0 0,0 1 0,1-1 0,-1 0 0,0 0 0,1 0 1,1-1-1,6 1-3418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50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34 156 6969,'0'0'6331,"-5"3"-6424,2 1 42,0 0 0,0 0 0,0 0 0,1 1 0,-1-1 1,1 1-1,0-1 0,0 1 0,1 0 0,0 0 0,-1 0 0,2 0 0,-1 0 0,0 0 1,1 0-1,1 7 0,-2 18-296,6 46 0,-4-72 337,-1-1 0,0 1-1,1 0 1,-1-1 0,1 1 0,0-1 0,0 1 0,1-1 0,-1 1-1,1-1 1,0 0 0,-1 1 0,2-1 0,-1 0 0,0 0 0,0-1-1,4 4 1,-2-4 0,0 0-1,0 0 1,1 0-1,-1 0 0,1-1 1,-1 0-1,1 0 1,0 0-1,-1 0 0,1-1 1,0 0-1,7 0 1,0-1-36,0 0 1,-1 0 0,1-1-1,0 0 1,-1-1-1,0 0 1,0-1 0,0-1-1,0 1 1,0-2-1,-1 1 1,19-15 0,-22 15 140,-1-1-1,0 1 1,0-1 0,-1 0 0,1-1 0,-1 1 0,-1-1 0,1 0 0,-1 0 0,0 0 0,-1-1 0,0 0 0,0 1 0,0-1-1,-1 0 1,0 0 0,-1-1 0,0 1 0,0-9 0,-1 5 143,0-1 1,-1 0-1,0 0 1,-1 0-1,0 0 1,-1 1-1,-9-23 1,9 29-209,-1-1 1,0 1 0,0 0 0,0 0 0,-1 0 0,0 0-1,0 1 1,-1 0 0,1 0 0,-1 1 0,0-1-1,0 1 1,-1 0 0,1 1 0,-9-4 0,8 5-157,1-1 0,-1 1 1,0 0-1,-1 1 1,1 0-1,-14-1 1,-21 8-5004,24 3-2084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4:50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1 1 5881</inkml:trace>
  <inkml:trace contextRef="#ctx0" brushRef="#br0" timeOffset="1">1 1 5881,'32'2'5890,"-29"-2"-5458,3 0 384,3 6-168,9-1-544,5 3-96,10 0 128,2 3-136,0-6-96,9 5-632,-11-4-1385,-7-1-2352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0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4521,'0'0'7041,"20"-3"-6743,180-23 1097,-164 23-1299,1 1 1,0 2-1,-1 1 1,1 2-1,-1 2 1,1 1-1,38 13 1,37 4-73,1-4-1,1-5 1,151-2 0,1100-20 64,-1029 22-115,442 73 0,-670-78 51,0-4-1,199-17 1,-14 0 91,-194 11-139,701 7 61,-590 7 39,33 0 392,-165-13-440,474 16 67,-286-4-75,89 11-41,-207-11 20,271-12 1,-371-1-5,92-2-99,135-8 34,61-13-1718,-334 24 846,-21 8-3135,-1 0 1492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2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15 3137,'0'0'8667,"-18"-10"-6444,6 11-2254,0 0 0,1 1 0,0 0 0,-1 1-1,1 0 1,0 1 0,0 0 0,1 1 0,-16 9 0,6-2 28,1 0-1,1 2 1,-31 29 0,43-38-65,1 1 0,0 0-1,0 0 1,0 1 0,1-1 0,0 1-1,1 0 1,-1 0 0,1 1 0,1-1 0,-1 1-1,1-1 1,1 1 0,-1 0 0,1 0-1,1-1 1,-1 1 0,2 0 0,1 15 0,-1-20-17,0 0 0,0 1 0,0-1 1,1-1-1,-1 1 0,1 0 0,0 0 0,0 0 1,0-1-1,0 1 0,1-1 0,-1 0 0,1 0 1,-1 0-1,1 0 0,0 0 0,0 0 1,-1-1-1,1 1 0,1-1 0,5 2 0,8 3 1,0-2 0,33 6-1,-33-8 101,0 2-21,1-2 0,0 0 0,0-1 0,0-1 0,26-3 0,-36 2-62,0-1 0,0 0 0,-1 0 0,1-1-1,-1 0 1,1 0 0,-1-1 0,0 0-1,0-1 1,0 1 0,-1-1 0,0 0-1,0-1 1,7-7 0,-6 5-48,-1 0 0,1-1 0,-2 0 0,1 0 0,-1-1 0,-1 1 0,1-1 0,-2 0 0,1 0 0,2-15 0,-3 3 42,0 0 0,-2-1-1,-1-40 1,0 61 85,0 0 0,0 0 0,0-1 0,0 1 0,-1 0 0,1 0 0,0 0 0,-1 0 0,1 0 0,-1 0 0,0 0-1,0 0 1,0 0 0,0 1 0,0-1 0,0 0 0,0 0 0,-1 1 0,1-1 0,-1 1 0,1-1 0,-1 1 0,1 0 0,-1-1 0,0 1 0,0 0-1,0 0 1,1 0 0,-1 0 0,0 1 0,0-1 0,0 1 0,0-1 0,-1 1 0,1-1 0,0 1 0,0 0 0,0 0 0,-2 0 0,-1 1-12,0 0 0,1 0 1,-1 0-1,1 0 1,-1 1-1,1 0 1,0 0-1,0 0 1,0 0-1,0 1 1,0-1-1,0 1 0,0 0 1,1 1-1,0-1 1,0 0-1,-4 6 1,-3 6-587,1 1 0,1 0 0,-8 20 1,6-3-2878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3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7482,'0'0'3178,"-2"4"-3357,0 3 181,0 0 0,0 0 0,0 1 0,0-1 0,1 0 0,1 1 0,-1-1 0,1 1 1,1 7-1,0-3 14,-1-1 0,-1 1 0,0-1 0,-3 15 0,-8 8 23,-19 43-1,20-54-25,1 0 0,1 1 0,1 0 0,-6 37 0,12-30-763,3-19-3161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18:0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1176,'0'0'3652,"4"0"-3844,24 0 2111,-28 7-1182,-7 199 655,0 1-4053,5-185 990,-8-3-609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3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6913,'0'0'5930,"-5"9"-5906,-3 8-29,1 0 1,0 0-1,1 0 1,2 1 0,0 0-1,0 0 1,2 0-1,-1 37 1,2-45-116,0 1 1,0 0 0,-1-1-1,-1 1 1,-5 14 0,1 1-946,6-21 409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4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8122,'0'0'5606,"6"-1"-5506,68-7-367,74 2-1,-49 5-5405,-96 1 3382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4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6161,'0'0'6202,"144"0"-6194,-129 0-8,3 3 88,-3-3-80,-1 0-16,-2 0-16,3 0-488,-6 0-729,-3 0-1639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4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0 5497,'0'0'5369,"-10"5"-4621,-15 16-561,0 2-1,1 0 0,2 2 0,0 0 0,2 1 0,-17 30 0,35-53-606,0 0-1,-1-1 0,1 1 1,0 0-1,-1-1 0,1 1 1,-1-1-1,0 0 0,0 0 1,0 0-1,0 0 0,0 0 1,-1-1-1,1 1 0,-6 1 1,-3 0-3447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5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6145,'0'0'8093,"1"-1"-8079,0 1 1,-1 0-1,1-1 0,0 1 1,0 0-1,-1 0 1,1-1-1,0 1 1,0 0-1,-1 0 1,1 0-1,0 0 0,0 0 1,0 0-1,-1 0 1,1 0-1,0 0 1,0 0-1,-1 1 1,1-1-1,0 0 0,0 0 1,-1 1-1,1-1 1,0 1-1,-1-1 1,1 0-1,0 2 0,139 90-1247,-120-76-99,-2 0-1,26 29 1,-40-41 647,19 17-581,-11-18-1908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5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91 680,'0'0'12870,"9"-7"-12816,-3 2-51,0 1 0,1 0 0,0 1 0,-1-1 0,1 1-1,0 1 1,1-1 0,-1 1 0,0 0 0,1 1 0,-1 0 0,15-1 0,-3 2-58,-7 1-296,1-1 0,0-1 1,-1 0-1,15-4 0,-21 4-204,-1-1 1,0 0-1,1 0 0,-1-1 0,0 1 0,0-1 1,6-5-1,10-11-4544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5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6617,'0'0'5986,"135"-61"-5978,-117 61-8,-4 0 0,-5 0-320,-3 16-409,-6 5-951,-6-3-1345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7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115 132 56,'0'0'9682,"0"-5"-9619,1-5 262,1 0 1,0 0-1,1 0 1,0 0 0,1 0-1,8-17 1,6-13 1672,-16 95-1274,-5-6-721,-3-1-1,-1 1 1,-18 56 0,2 0-381,23-104 334,0 0 0,-1 0 0,1 0 0,0 1 0,0-1 0,-1 0 0,1 0 0,0 0 0,-1 0 0,1 1 0,-1-1 0,0 0 0,1 0 0,-1 0 0,0 0 0,0-1 0,1 1 0,-1 0 0,0 0 0,0 0 0,0-1 0,0 1 0,0 0 0,0-1 0,0 1 0,0-1 0,-1 1 0,1-1 0,0 1 0,0-1 0,0 0 0,-1 0 0,1 0 0,0 0 0,0 0 0,0 0 0,-1 0 0,1 0 0,0 0 0,0 0 0,-2-1 0,-7 1-520,-15-2-2256,-1-10-2374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7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4793,'0'0'8823,"5"-2"-8691,25-3-103,0 1 0,1 1-1,0 2 1,60 4 0,-44-1-442,58-4 1,-99 1 95,0 0 1,0-1-1,-1 1 0,1-1 1,0-1-1,-1 1 0,0-1 1,0 0-1,1 0 0,-2-1 1,1 1-1,0-1 0,7-8 1,7-9-3541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7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1584,'0'0'4917,"27"0"-4410,170 0 1243,94 0-2210,-270 0-1901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18:1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80 1176,'0'0'4160,"-6"0"-4104,-20 0-59,25 2 14,-1 0 0,1 0 0,-1 0 1,1 0-1,0 1 0,0-1 0,0 0 0,0 1 0,0-1 0,0 5 0,-1-1 177,1-4-96,0 1 1,0-1 0,0 1 0,0-1 0,0 1-1,0 0 1,1 0 0,-1-1 0,1 1-1,0 0 1,0 0 0,0 0 0,0-1 0,0 1-1,2 4 1,-2-6-83,1 0 0,0 1-1,0-1 1,0 0 0,0 0-1,0 1 1,1-1 0,-1 0 0,0 0-1,0 0 1,1 0 0,-1-1 0,1 1-1,-1 0 1,0-1 0,1 1-1,-1-1 1,1 1 0,0-1 0,-1 1-1,1-1 1,-1 0 0,1 0-1,0 0 1,-1 0 0,4-1 0,1 1 29,0 0 0,0 0 1,0-1-1,0 0 1,0 0-1,0-1 1,0 1-1,0-1 1,0-1-1,0 1 1,9-7-1,-12 7-15,0 0-1,0-1 1,0 0 0,-1 1-1,1-1 1,-1 0 0,0 0-1,0-1 1,0 1 0,0 0 0,0-1-1,-1 1 1,1-1 0,-1 1-1,0-1 1,0 0 0,-1 1-1,1-1 1,-1 0 0,0-7-1,0 10-8,1-2 34,-1 1-1,0-1 1,1 1 0,-1-1-1,-1 1 1,1-1 0,0 0-1,0 1 1,-1-1 0,0 1-1,1-1 1,-1 1 0,0-1-1,0 1 1,-1 0 0,1-1-1,0 1 1,-1 0-1,1 0 1,-1 0 0,0 0-1,1 0 1,-1 0 0,-3-2-1,4 4-85,1 0 0,0 0 0,0-1 0,-1 1-1,1 0 1,0-1 0,0 1 0,-1 0 0,1-1 0,0 1-1,0 0 1,0-1 0,0 1 0,-1 0 0,1-1-1,0 1 1,0-1 0,0 1 0,0 0 0,0-1-1,0 1 1,0-1 0,0 1 0,0 0 0,0-1 0,0 1-1,1-1 1,-1 1 0,0 0 0,0-1 0,0 1-1,0 0 1,1-1 0,-1 1 0,0-1 0,0 1 0,1 0-1,-1 0 1,0-1 0,0 1 0,1 0 0,-1 0-1,0-1 1,1 1 0,-1 0 0,1 0 0,-1 0-1,0-1 1,1 1 0,-1 0 0,0 0 0,1 0 0,-1 0-1,1 0 1,-1 0 0,0 0 0,1 0 0,-1 0-1,1 0 1,30-5 791,-33 7-668,0 1 1,0-1-1,0 0 1,0 1-1,1 0 1,-1-1-1,1 1 1,-1 0-1,1-1 1,0 1-1,0 0 1,0 0-1,1 0 0,-1 0 1,1 0-1,-1 4 1,10 46-380,-7-47 411,-1-1 1,1 1 0,-1 0 0,0 0-1,-1-1 1,1 1 0,-1 0 0,0 0-1,-1 0 1,1-1 0,-3 12 0,-15 15 535,2 4-457,-1-1 0,-38 57-1,16-30 7,34-51-137,-2-1 0,0 0 1,0 0-1,0-1 0,-2 1 1,1-2-1,-1 1 0,0-2 0,0 1 1,-19 10-1,55-27 4,1 0 1,0 2-1,0 1 0,1 2 0,52-3 1,-57 5-60,-1-2 1,0 0 0,0-2 0,29-10 0,87-42 91,-119 49-105,-16 6-5,-12 5-56,-99 35-3087,40-13-3311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8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122 153 4785,'0'0'5256,"0"13"-5055,1 24-268,1 1 493,-6 58 1,4-86-320,-2 0 1,1-1-1,-1 1 1,0-1 0,-1 0-1,-1 1 1,1-1-1,-1-1 1,-1 1-1,1 0 1,-12 14 0,-57 43-288,72-89-301,5 8 451,6-16 24,-2 0 1,-1-1-1,3-34 0,-9 50 41,1-13-36,1-1-1,1 0 1,13-44-1,-15 66 25,1 0-1,0 1 0,0 0 1,0-1-1,1 1 0,1 0 1,-1 1-1,1-1 0,0 1 1,0 0-1,1 0 0,0 1 1,0-1-1,0 1 0,1 1 1,-1-1-1,1 1 0,10-4 1,54-16 98,-65 22-124,0 1 0,0 0 0,-1 0 0,1 0 0,0 1 0,0 0 1,0 0-1,-1 0 0,1 1 0,11 3 0,-15-2 3,1 0 1,-1 0 0,0 0-1,0 0 1,-1 1-1,1-1 1,0 1-1,-1 0 1,1-1-1,-1 1 1,0 0-1,0 0 1,0 0 0,0 0-1,0 3 1,9 49 186,-9-50-135,0 0 1,-1 0-1,0 1 1,0-1-1,0 0 1,-1 0-1,0 0 1,0 0-1,0 0 1,0 0-1,-1 0 1,0 0-1,0 0 1,0 0-1,-1-1 1,-4 7-1,-2 0 61,-1 0 0,0-1-1,-1-1 1,-18 13 0,0 1 61,10-9 0,-34 33 45,50-44-207,1 0 0,-1 0 0,1 0 0,0 0 0,0 1 0,0-1 0,0 1 0,1-1 0,-1 1 0,1 0 0,0-1 0,0 1 0,0 0 0,0 7 0,2-8-6,0 0-1,0 0 1,0 0-1,0-1 1,1 1 0,-1 0-1,1-1 1,0 1-1,0-1 1,0 1-1,0-1 1,0 0 0,4 3-1,-1 0-9,0-1 0,0 0-1,1 0 1,-1-1 0,1 0-1,5 3 1,6-2-41,0-1 0,0-1 0,0 0-1,0-1 1,0-1 0,19-2 0,9 0-375,-36 3-68,0-1 0,0-1 0,0 0 0,0 0 0,0-1 0,0 0 0,-1 0 0,12-5 0,2-4-3586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9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6809,'0'0'6331,"0"4"-6232,2 58-58,0-39-55,0 1-1,-2-1 1,-1 0-1,-1 1 1,-1-1-1,-9 35 1,12-57-130,0 0 0,0-1-1,-1 1 1,1 0 0,0 0 0,0-1 0,-1 1 0,1 0 0,0 0 0,-1-1 0,1 1 0,-1 0-1,1-1 1,-1 1 0,1 0 0,-1-1 0,0 1 0,1-1 0,-1 1 0,0-1 0,1 1-1,-1-1 1,0 0 0,0 1 0,1-1 0,-1 0 0,0 1 0,0-1 0,1 0 0,-1 0-1,0 0 1,0 0 0,-1 0 0,-4 0-2622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09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4233,'0'0'8055,"29"-1"-7926,9-1-111,-1-1-48,1 1-1,69 6 1,-104-3-39,0 0 1,0-1-1,1 1 0,-1 1 1,0-1-1,0 0 1,0 1-1,-1-1 0,1 1 1,0 0-1,-1 0 1,1 0-1,-1 0 0,1 1 1,-1-1-1,0 1 0,0-1 1,3 6-1,-4-7 81,0 1 0,0 0-1,-1 0 1,1-1 0,-1 1 0,1 0-1,-1 0 1,1 0 0,-1 0 0,0 0-1,0 0 1,0 0 0,0-1 0,0 1-1,0 0 1,-1 0 0,1 0 0,-1 0-1,1 0 1,-1-1 0,0 1 0,1 0-1,-1 0 1,0-1 0,0 1 0,0-1 0,0 1-1,-1-1 1,1 1 0,0-1 0,-1 1-1,1-1 1,-2 1 0,-49 28 786,43-27-769,1 1 0,0 0 0,0 1 0,1 0 0,-1 0 1,1 0-1,0 1 0,1 0 0,-10 11 0,16-17-42,-1 1 0,1 0 0,-1-1 0,1 1 0,0 0 0,-1 0 0,1-1 0,0 1 0,0 0 0,-1 0-1,1 0 1,0-1 0,0 1 0,0 0 0,0 0 0,0 0 0,0 0 0,0-1 0,0 1 0,0 0 0,1 0 0,-1 0 0,0-1-1,0 1 1,1 0 0,-1 0 0,1-1 0,0 2 0,23 13-120,42-1-86,-57-13 69,7 1 8,48 10-164,-61-12 288,0 1 0,0 0 0,0 0-1,0 0 1,0 0 0,-1 0 0,1 1-1,0-1 1,-1 1 0,1 0 0,-1 0-1,1 0 1,-1 0 0,0 0 0,0 0 0,2 4-1,-2-1 49,-1-1 0,0 1 0,0 0 0,0-1-1,-1 1 1,0 0 0,1 0 0,-2 0 0,1 0-1,-1-1 1,1 1 0,-1 0 0,-1 0 0,1-1-1,-1 1 1,0-1 0,0 1 0,0-1 0,0 0-1,-1 0 1,0 0 0,1 0 0,-2 0 0,1 0-1,-5 3 1,0 2 128,-1-1 0,1 1 0,-2-2 0,1 1 0,-1-2 0,-1 1-1,1-1 1,-1-1 0,-11 5 0,11-7 63,0 0 0,0 0 0,-1-1-1,1-1 1,0 0 0,-1-1 0,1 0-1,-23-3 1,19-6 2,14 8-510,0 0-1,0 1 0,0-1 0,0 0 1,0 1-1,0-1 0,0 0 0,0 1 0,0-1 1,-1 1-1,1 0 0,0-1 0,0 1 1,0 0-1,0 0 0,-3 0 0,-4 0-5697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11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30 3265,'0'0'8135,"-6"-29"-4676,-7 29-3475,0 1-1,0 1 0,0 0 0,0 0 1,0 2-1,0 0 0,1 0 1,-1 1-1,1 0 0,0 1 1,1 1-1,0 0 0,0 0 1,0 1-1,1 1 0,0-1 1,-11 14-1,13-14 11,1 0-1,0 0 1,1 0-1,-1 1 1,2 0-1,-1 0 1,1 1-1,1-1 1,0 1-1,0 0 1,1 0 0,0 1-1,1-1 1,0 1-1,1-1 1,0 1-1,0-1 1,1 1-1,2 10 1,-2-19-11,1-1-1,-1 1 1,1-1 0,0 1 0,0-1 0,0 0 0,0 1-1,0-1 1,0 0 0,0 0 0,0 0 0,0 0 0,1 0-1,-1 0 1,0 0 0,1 0 0,-1 0 0,1 0 0,-1-1-1,3 2 1,39 11-151,-30-10 125,3 2-114,-1-1 1,1-1-1,1 0 0,-1-1 1,0-1-1,0 0 1,1-2-1,-1 0 1,0 0-1,31-8 1,-37 6 109,0 0 0,-1-1 1,1 0-1,-1-1 1,0 0-1,0 0 1,-1-1-1,1 0 0,-1-1 1,-1 0-1,1 0 1,-1-1-1,0 0 0,-1 0 1,0 0-1,0-1 1,-1 0-1,6-11 0,-3 1 456,0 1 1,-1-1-1,9-34 0,-34 219-476,18-164 63,0 0 0,1-1 1,-1 1-1,0-1 0,0 1 0,1-1 0,-1 1 1,1-1-1,0 1 0,-1-1 0,1 1 0,0-1 0,0 0 1,0 1-1,0-1 0,0 0 0,0 0 0,0 0 0,1 0 1,-1 0-1,0 0 0,0 0 0,3 1 0,1 0-8,0 1-1,0-2 0,0 1 0,0-1 0,0 0 1,0 0-1,9 1 0,-5-2-9,0 1 0,1-2-1,-1 1 1,0-1 0,0-1 0,0 1 0,-1-2-1,1 1 1,11-5 0,-10 0 25,0-1 1,-1 1-1,0-1 0,0-1 1,-1 0-1,0 0 0,0 0 0,-1-1 1,0-1-1,-1 1 0,0-1 1,5-15-1,10-14 431,-20 39-423,1 0-1,-1 0 1,0 0-1,0 0 0,1 0 1,-1 1-1,0-1 0,1 0 1,-1 1-1,0-1 0,1 1 1,-1 0-1,1-1 0,-1 1 1,1 0-1,-1 0 1,1 0-1,1 0 0,37 1 151,-25 0-133,-7-1-30,0 0-1,-1 0 1,1 1 0,-1 0-1,1 1 1,-1 0 0,0 0-1,1 0 1,-1 1 0,0 0-1,9 6 1,-13-7 2,1 1-1,-1 0 0,0 0 1,0 0-1,0 0 0,0 1 1,0-1-1,-1 1 1,0 0-1,1-1 0,-1 1 1,-1 0-1,1 0 0,-1 0 1,1 1-1,-1-1 1,0 0-1,-1 1 0,1-1 1,-1 0-1,0 7 0,0 13 99,1-11-99,-1-1 1,0 1-1,-1-1 0,-5 24 1,5-33-5,-1 1 0,1 0 0,-1-1 0,1 1 1,-1-1-1,0 0 0,-1 1 0,1-1 0,-1 0 0,1 0 0,-1-1 1,0 1-1,0 0 0,0-1 0,0 0 0,0 0 0,-1 0 1,1 0-1,-7 3 0,8-5-74,-30 12 456,30-11-443,1-1 0,0 1 0,0-1 0,-1 0 0,1 1 0,0-1 0,-1 0 0,1 0 0,0 0 0,-1 0 0,1 0 0,0 0 0,-1 0-1,1 0 1,0 0 0,-1-1 0,1 1 0,0-1 0,0 1 0,-1-1 0,0 0 0,-1-10-3880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1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103 120 6001,'0'0'7543,"-14"5"-7268,-43 19-394,54-22 28,0 1-1,1-1 1,-1 1-1,1 0 1,0-1-1,0 1 0,0 0 1,0 1-1,0-1 1,1 0-1,-1 0 1,1 1-1,0-1 1,0 1-1,0-1 1,0 1-1,1-1 1,-1 1-1,1-1 0,0 1 1,0 0-1,1-1 1,0 7-1,0 2-462,-2 2-18,1 8-140,1-1-1,4 33 1,-4-49 739,0 1-1,1-1 0,-1 1 1,1-1-1,0 0 1,1 0-1,-1 1 1,1-2-1,0 1 0,0 0 1,1-1-1,-1 1 1,1-1-1,7 6 1,-8-8 120,1 1 1,0-2 0,0 1 0,0 0 0,0-1 0,0 0 0,0 1 0,0-2 0,1 1 0,-1 0 0,0-1 0,0 0 0,1 0 0,-1 0-1,0-1 1,1 1 0,4-3 0,0 1-99,1 0 0,-1-1-1,0 0 1,-1-1 0,1 0-1,14-8 1,-10 3-101,0-1-1,0 0 1,0-1 0,-1 0 0,-1-1-1,17-23 1,-22 27 83,-1-1-1,0 0 1,-1 0-1,0-1 1,0 1-1,-1-1 1,0 0-1,-1 0 1,0 0-1,-1 0 1,0 0-1,0-11 0,-1 10 151,0 1 0,-1-1-1,0 0 1,0 0-1,-1 1 1,-1-1 0,-6-18-1,6 24-159,0 0 0,0 0-1,0 1 1,0-1 0,-1 1-1,1 0 1,-1 0-1,-1 0 1,1 0 0,0 1-1,-1 0 1,0 0 0,1 0-1,-1 0 1,0 1 0,-1 0-1,-6-2 1,5 1-63,0 1-1,0 0 1,-1 0-1,1 1 1,-1 0 0,1 0-1,-1 1 1,1 0-1,-1 0 1,0 1 0,1 0-1,-1 0 1,1 0 0,0 1-1,0 1 1,-1-1-1,1 1 1,1 0 0,-1 1-1,0-1 1,1 2 0,0-1-1,0 0 1,0 1-1,0 0 1,-6 8 0,-15 19-1772,5-2-1698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12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6001,'0'0'6946,"41"24"-6818,-3-19-80,6-2-48,6 0-280,0-3-400,6 0-825,-12 0-967,-11 0-1521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1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78 6665,'0'0'6929,"-10"-5"-6687,-31-12-143,39 16-93,0 1 1,1-1-1,-1 1 1,0 0-1,0 0 1,0 0-1,1 0 1,-1 0-1,0 0 1,0 0-1,0 0 1,1 1-1,-1-1 1,0 1-1,0-1 1,1 1-1,-1 0 0,1 0 1,-1 0-1,0 0 1,1 0-1,0 0 1,-1 0-1,1 0 1,0 1-1,-1-1 1,1 0-1,0 1 1,0-1-1,0 1 1,0-1-1,0 1 1,1-1-1,-1 1 1,0 0-1,1 0 0,-1 3 1,-2 4 10,0 0 0,1 0-1,0 0 1,1 0 0,-1 15 0,2-22-23,-1 1 0,1 0 0,0-1 0,0 1 0,1 0 0,-1-1 0,0 1 0,1 0 0,0-1 0,0 1 0,-1-1 0,1 1 1,1-1-1,-1 1 0,0-1 0,1 0 0,-1 0 0,1 1 0,-1-1 0,4 2 0,-1-2-12,0 0 1,0 0-1,1-1 1,-1 0-1,1 1 0,-1-1 1,1-1-1,0 1 0,-1-1 1,1 0-1,7 0 1,0 0-63,-1 0 0,1-1 1,-1 0-1,1-1 0,-1 0 1,0-1-1,19-6 1,-26 7 61,0-1 0,0 1 0,0-1 0,0 1 0,-1-1 0,1 0 0,-1-1 0,1 1 0,-1 0 0,0-1 0,0 0 0,-1 0 0,1 0 1,-1 0-1,0 0 0,0 0 0,0-1 0,-1 1 0,1 0 0,-1-1 0,0 0 0,0-5 0,1 1 16,-1 0 1,-1 0-1,0 0 0,0 0 0,0 0 0,-3-11 1,3 18 21,-1 0 0,1 0-1,-1 0 1,1 0 0,-1 0 0,0 0 0,0 0 0,0 1 0,0-1 0,0 0 0,0 0 0,0 1 0,-1-1 0,1 0 0,-1 1 0,1 0 0,-1-1 0,0 1-1,1 0 1,-1 0 0,0 0 0,0 0 0,0 0 0,0 0 0,0 0 0,0 1 0,0-1 0,0 1 0,0-1 0,0 1 0,0 0 0,-2 0 0,-1 0-6,0 0 1,0 0 0,0 0-1,1 1 1,-1 0-1,0 0 1,0 0 0,1 0-1,-1 1 1,1 0 0,-1 0-1,1 0 1,-5 4 0,3-2-351,1 2 1,0-1 0,1 0-1,-1 1 1,1 0 0,0 0 0,0 0-1,-4 10 1,0 0-3793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13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29 9194,'0'0'5442,"-5"-6"-5263,-16-17-256,20 23 57,1 0 0,0 0 0,0 0 0,-1 0 0,1 0 0,0 0 0,0 0 0,0 0 0,-1 1 0,1-1 0,0 0 0,0 0 0,0 0 0,-1 0 0,1 0 0,0 0 0,0 0 0,0 1 0,-1-1 0,1 0 0,0 0 0,0 0 0,0 0 0,0 1 0,0-1 0,0 0 0,-1 0 0,1 0 0,0 1 0,0-1 0,0 0 0,0 0 0,0 0 0,0 1 0,0-1 0,0 0 0,0 0 0,0 1 0,0-1 0,0 0 0,0 0 0,0 0 0,0 1 0,0-1 0,0 0 0,0 0 0,0 0 0,0 1 0,1-1 0,-1 0 0,0 0 0,0 1 0,1 15-108,5 19 72,-1 1 0,0 56 0,-6-77 63,0 0 0,-1-1 0,0 1 0,-1-1 0,-1 1 0,0-1 0,-1 0 0,0-1 0,-9 17 0,-8 4 6,15-23-129,0 0 0,0 1 1,1 0-1,-9 24 1,14-20-4748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14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35 7394,'0'0'2271,"-5"9"-2122,-4 10 163,1 0 0,1 1 0,1 0 0,1 0 0,0 0 0,1 1 1,2 0-1,0 0 0,1 0 0,2 23 0,0-43-310,-1 0 0,1 0 0,-1 0 1,1 0-1,0 0 0,0 0 0,-1 0 1,1 0-1,0 0 0,0 0 0,0 0 0,0-1 1,0 1-1,0 0 0,0-1 0,1 1 0,-1 0 1,0-1-1,0 0 0,0 1 0,1-1 0,-1 0 1,0 1-1,0-1 0,1 0 0,-1 0 0,1 0 1,45 1-47,-35-2 23,-6 2 2,1-1-1,-1 0 1,0 0 0,1 0-1,-1-1 1,0 0 0,0 0-1,0-1 1,0 0 0,0 0-1,0 0 1,0-1 0,0 0-1,-1 0 1,1 0 0,-1-1-1,0 0 1,0 0 0,0 0-1,-1 0 1,0-1 0,1 0-1,-1 0 1,-1 0 0,7-10-1,-4 4 113,1 0 0,-2 0 0,1 0 0,-1-1 0,-1 0 0,0 1 0,-1-2 0,0 1 0,-1 0-1,0 0 1,-1-1 0,-1 1 0,1-1 0,-4-19 0,3 30-71,-1 0-1,0 1 1,0-1-1,0 0 1,0 1-1,0-1 1,0 0-1,-1 1 1,1-1-1,0 1 1,-1 0-1,1-1 1,-1 1-1,0 0 1,1 0-1,-1 0 1,0 0-1,1 0 1,-1 0-1,0 1 1,0-1-1,0 1 1,0-1-1,0 1 1,0 0 0,-4-1-1,-62-1 11,52 3-25,7-1-37,1 1 1,0 0-1,-1 0 0,1 1 1,0 0-1,0 0 0,0 1 1,0 0-1,1 0 0,-13 8 1,-37 31-3408,41-28-1570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1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5601,'0'0'8674,"85"0"-8866,-35 0-192,0 0-664,-6 0-673,-2 0-247,-16 0-609,-11 0-1632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17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892 56 4153,'0'0'2407,"3"-4"-2574,-1 1 145,0 1 0,1-1 0,-1 1 0,0 0 0,1 0 0,0 0-1,0 0 1,-1 0 0,1 1 0,0 0 0,0-1 0,0 1 0,1 0-1,-1 0 1,4 0 0,-2 0 93,0-1-1,-1 1 1,1-1 0,-1 0-1,1 0 1,-1 0 0,0-1-1,6-3 1,-29 6 3318,18 0-3394,0-1 0,0 1 0,-1-1 1,1 1-1,0 0 0,0 0 0,0-1 1,-1 1-1,1 0 0,0 0 1,0 0-1,0 0 0,-1 1 0,1-1 1,0 0-1,0 0 0,0 1 0,-1-1 1,1 1-1,0-1 0,0 1 1,0-1-1,0 1 0,0 0 0,0-1 1,0 1-1,0 0 0,0 0 0,1 0 1,-1 0-1,0 0 0,0 1 0,0 0-38,0-1 0,0 1 0,0 0 0,1 0-1,-1 0 1,1 0 0,0 0 0,-1 0 0,1 0-1,0 0 1,0 0 0,0 0 0,0 0 0,0 0-1,1 0 1,-1 0 0,1 0 0,-1-1 0,1 1-1,0 0 1,0 0 0,0 0 0,1 2 0,7 18 166,-9-17-6,0-1 0,-1 0 0,1 0 0,-1 0 0,0 0 0,0 0 0,0 0 0,-1 0 0,1-1 0,-1 1 0,0 0 0,0-1 0,0 1 0,-1-1 0,1 1 0,-1-1-1,1 0 1,-6 4 0,-14 20-64,1 15-25,1 1 0,2 0 0,2 2-1,-14 64 1,-26 73 453,13-72-195,5 1 0,-26 134 0,50-191-277,-2 0 0,-2-1 0,-3-1 0,-2-1-1,-2-1 1,-36 52 0,45-74 51,1 0 0,2 1-1,1 0 1,1 1-1,2 0 1,-7 37 0,7-10-43,2 0 1,2 86 0,4-119-16,-1 0 1,-1 0-1,-1 0 0,-1 0 0,-1-1 1,-1 0-1,-1 0 0,-1 0 0,-1-1 0,-1-1 1,-23 35-1,24-41-4,1 1-1,1 1 1,1-1 0,0 1 0,1 1 0,1-1 0,0 1-1,2 0 1,0 0 0,-1 33 0,3-41 9,0-1 0,0 1 0,-1 0 0,0 0 0,-1 0 0,0-1 0,0 1 1,-1-1-1,-1 0 0,1 0 0,-1-1 0,-1 1 0,1-1 0,-2 0 0,-8 9 0,8 0-781,4-11 255,-12-4 277,0-2-1435,-2 0-3274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2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0 600,'0'0'5481,"-3"8"-4328,-2 8-463,1-1 1,0 1 0,1 0 0,1 0 0,-1 16-1,4 3-543,-1-2-56,-6 58-1,4-79-77,0 0 0,-1 0 0,-1-1-1,0 1 1,0-1 0,-1 0 0,-1 0-1,-9 13 1,-6 4-1,16-22-31,-1 0 1,1 1-1,0-1 0,1 1 1,0 0-1,0 0 0,0 1 1,1-1-1,0 1 0,0 0 1,1-1-1,-2 14 0,4-21-133,3 20 118,4-4 383,22-12-3,-21-5-342,1 0 1,-1 0-1,0-1 1,0 0 0,0 0-1,0-1 1,-1 0 0,1 0-1,-1-1 1,1 0-1,-1-1 1,0 1 0,-1-1-1,1-1 1,-1 1 0,7-8-1,-2 0 18,0 1-1,-1-1 0,-1-1 1,0 0-1,-1 0 0,0-1 1,7-19-1,0-4 153,-2 0 0,-2 0 0,-2-1 1,-1 0-1,-1-1 0,1-64 0,-9 103-171,0 1 1,1-1-1,-1 0 1,0 1-1,0-1 1,0 1-1,0-1 1,1 1-1,-1-1 1,0 1-1,0-1 1,0 1-1,0 0 1,0 0-1,0-1 1,0 1-1,0 0 1,0 0-1,0 0 1,0 0-1,0 0 1,0 0-1,0 1 1,-1-1-1,-28 3-157,18 2-46,0 0-1,1 0 0,0 2 1,0-1-1,0 1 0,-13 13 1,-39 23-5160,42-35 1481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3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2 6769,'0'0'5739,"0"0"-5738,0 0-1,0 0 1,0 0 0,-1-1 0,1 1-1,0 0 1,0 0 0,0 0 0,0 0-1,0 0 1,0 0 0,-1 0 0,1 0-1,0 0 1,0 0 0,0 0 0,0 0-1,0 0 1,0 0 0,-1 0 0,1 0-1,0 0 1,0 0 0,0 0 0,0 0-1,0 0 1,-1 0 0,1 0 0,0 0-1,0 0 1,0 0 0,0 0 0,0 1-1,0-1 1,-1 0 0,1 0 0,0 0-1,0 0 1,0 0 0,0 0 0,0 0-1,0 0 1,0 1 0,0-1 0,0 0-1,0 0 1,0 0 0,0 0 0,0 0-1,-1 0 1,1 1 0,0-1-1,0 0 1,0 0 0,0 0 0,0 0-1,0 0 1,0 1 0,1-1 0,-1 0-1,0 0 1,0 0 0,0 0 0,0 0-1,0 0 1,0 1 0,0-1 0,-13 123-41,-3-68 125,-4-1 0,-35 73 0,28-70 9,-31 97 1,52-132-108,-5 14-184,1 0-1,2 1 1,1 0 0,-1 50 0,-8-87-4137,8 0 649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3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5473,'0'0'4845,"1"0"-4841,-1 1 0,1-1 0,-1 0-1,1 1 1,-1-1 0,1 0 0,-1 1 0,1-1-1,-1 1 1,0-1 0,1 1 0,-1-1 0,0 1-1,1-1 1,-1 1 0,0-1 0,1 1 0,-1-1-1,0 1 1,0 0 0,0-1 0,0 1 0,0-1-1,1 1 1,-1 0 0,-1 0 0,3 17 296,-2-1-1,0 0 1,-2 0 0,1 0 0,-2 1 0,0-2-1,-1 1 1,-1 0 0,-10 22 0,10-26-1514,1 0 0,0 1-1,0 0 1,2-1 0,0 1 0,-1 28 0,3-49-1001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7802,'0'0'5833,"13"0"-5746,233-24-135,-206 19-226,39 2-2717,-79 3 2880,0 0 1,1 0 0,-1 1-1,0-1 1,0 0-1,1 0 1,-1 0-1,0 0 1,1 1-1,-1-1 1,0 0-1,0 0 1,0 1-1,1-1 1,-1 0 0,0 1-1,0-1 1,0 0-1,0 0 1,0 1-1,0-1 1,1 0-1,-1 1 1,0-1-1,0 0 1,0 1 0,0-1-1,0 0 1,0 1-1,0-1 1,0 0-1,0 1 1,0-1-1,-1 0 1,1 1-1,0-1 1,0 0-1,0 0 1,0 1 0,0-1-1,-1 0 1,1 1-1,0-1 1,0 0-1,-1 1 1,-9 7-4050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4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1216,'0'0'10867,"65"34"-10787,-42-29-64,1-5 112,2 0-128,1 0 136,-1 0-136,1 0-72,-4-5-136,12-8-1025,-5 0-1743,-7-1-3362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6 6249,'0'0'5627,"19"0"-5518,148-6 703,-183 31-350,10-10-468,-1 1 0,2-1 0,0 1-1,1 0 1,1 0 0,0 0 0,-1 22 0,6 123-128,2-66 95,-4-88 72,0 1 0,-1 0-1,1-1 1,-1 1 0,-1 0-1,1-1 1,-1 0 0,-1 1 0,-4 11-1,5-16-13,-1 0-1,1 0 1,-1 0 0,0 0-1,1 0 1,-1 0-1,0-1 1,-1 1 0,1-1-1,0 0 1,-1 0-1,1 0 1,-1 0 0,0-1-1,0 1 1,1-1 0,-1 0-1,0 0 1,0-1-1,-6 1 1,3 1 122,-1-1-1,0 0 1,0-1 0,0 0 0,1 0-1,-1-1 1,0 0 0,-14-3 0,19 2-103,1 1 1,-1-1 0,1 1 0,0-1-1,0 0 1,-1 1 0,1-1 0,0 0-1,1-1 1,-1 1 0,0 0-1,1 0 1,-1-1 0,1 1 0,0-1-1,-1 1 1,1-1 0,1 0 0,-1 0-1,0 1 1,1-1 0,-1 0-1,1 0 1,0 1 0,0-1 0,0 0-1,1-5 1,-2 3-59,1 0 0,0-1-1,0 1 1,1 0 0,0 0-1,0-1 1,0 1 0,0 0 0,1 0-1,0 0 1,0 0 0,0 1 0,1-1-1,-1 0 1,1 1 0,0 0 0,0 0-1,1 0 1,0 0 0,-1 0-1,1 0 1,0 1 0,1 0 0,7-5-1,18-10-950,1 2 0,0 1 0,62-20 0,-76 28-8,25-8-3684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5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8386,'0'0'3016,"61"-5"-3008,-52 5-8,-6 0 0,0 0 56,-3-2-88,0-4 8,0 1-936,0-6-2032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5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5169,'23'-140'9162,"-23"137"-7722,0 1-1312,6 2-128,9-3 0,8-2-376,10 0-56,5-3-120,0 2-264,0-2-536,-8 3-1353,-13 0-2080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22 8162,'0'0'6510,"0"-5"-6244,4-12-184,-2 33-100,-5 41 17,-7-14 108,-29 76 0,8-31-121,-4 19-1017,6-39-3806,20-49 409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6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6873,'0'0'7201,"9"0"-7033,71-5-853,0-4 1,84-20-1,-138 24 171,-14 3-36,-1-1-1,0 0 1,0-1-1,0 0 1,0 0-1,11-8 0,4-6-1572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19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401 0 1088,'0'0'5500,"-6"3"-5443,5-3-47,-20 13-60,20-11 66,0 0-1,0 1 1,0-1 0,0 1-1,0-1 1,1 1-1,-1-1 1,1 1 0,0 0-1,-1-1 1,1 1 0,1 2-1,-3 4 123,0-1 0,0 0 0,0 0 0,-1 1-1,-1-2 1,1 1 0,-1 0 0,-1-1 0,1 0 0,-1 1-1,-1-2 1,-8 10 0,-13 21 251,11-11-280,2 2 0,0-1 0,2 2 0,1 0 1,2 0-1,0 1 0,2 0 0,1 0 1,-2 47-1,7-74-60,0-1-1,0 1 1,0 0 0,0-1-1,0 1 1,-1-1 0,1 1 0,-1-1-1,0 0 1,0 1 0,0-1-1,0 0 1,0 0 0,-5 3-1,-43 29 188,20-14-174,25-17-129,0 1-1,0-1 0,0 1 1,0 0-1,1 1 1,0-1-1,0 1 1,0-1-1,1 1 1,-1 1-1,1-1 1,0 0-1,0 1 1,1-1-1,0 1 1,0 0-1,0 0 1,-1 12-1,9-42-3474,-6 8-1918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6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4961,'0'0'9321,"1"-3"-9173,1 1-146,1 0 0,-1 0-1,0 0 1,1 1 0,-1-1 0,1 1 0,0-1 0,-1 1 0,1 0 0,0 0-1,0 0 1,0 0 0,-1 0 0,1 1 0,0-1 0,4 1 0,68-7-29,-47 4-76,13 0-336,61-10-1026,-38-6-3553,-42 6-1512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6145,'0'0'6079,"-2"17"-6018,-1 22-34,-2 14-196,-12 53 0,14-92 160,0 1 0,-1-1 0,-1 0 0,-1 0-1,1-1 1,-2 0 0,0 0 0,-1 0 0,-11 14 0,9-17-83,6-7-85,1 0 1,-1 0 0,1 1 0,0-1 0,0 1-1,0-1 1,1 1 0,-4 6 0,13-29-6147,6-6 4345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7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0 250 3121,'0'0'5425,"7"-25"-4384,22-75-387,-27 94-668,0 1 1,1 0 0,-1 0-1,2 0 1,-1 0-1,0 0 1,1 0 0,0 1-1,0 0 1,0 0 0,0 0-1,1 0 1,0 1-1,0-1 1,0 1 0,0 1-1,0-1 1,0 1-1,1 0 1,-1 0 0,9-2-1,4-2-341,-1-1-419,1 1 0,0 1-1,0 1 1,1 0 0,-1 1-1,1 1 1,19 1 0,-40 33 2870,-3-23-1606,0 0-1,-1 0 1,0 0 0,-1-1-1,1 0 1,-15 12-1,-9 14 493,12-12-627,-38 53 102,52-68-466,1-1 0,-1 1 1,1 0-1,1 0 0,-1 0 0,1 1 0,1-1 0,-1 1 1,1-1-1,0 10 0,-5 80 1082,6-95-1032,1-1 0,-1 0-1,1 0 1,0 1-1,-1-1 1,1 0-1,0 0 1,0 0-1,0 0 1,-1 0-1,1 0 1,0 0 0,0 0-1,1 0 1,-1 0-1,0-1 1,0 1-1,0 0 1,1-1-1,-1 1 1,0-1-1,0 1 1,1-1-1,-1 0 1,2 1 0,41 7 27,-39-7-49,83 8-362,-29-7-3939,-53-2 2012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7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7826,'0'0'2744,"0"148"-2736,0-108-8,0-3 80,0-3-80,-9 1 0,-8-6-64,-1-3 64,-8 1-248,2-9-1144,6-7-945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8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7522,'0'0'6637,"19"-7"-6582,-16 6-61,14-6-93,0 1 1,1 1-1,0 0 1,0 1 0,0 1-1,35-1 1,-50 4 41,1 1 0,-1-1 1,0 0-1,1 1 0,-1 0 0,0 0 1,0 0-1,1 0 0,-1 0 1,0 0-1,0 1 0,-1 0 0,1-1 1,0 1-1,0 0 0,-1 1 0,1-1 1,-1 0-1,0 1 0,0-1 0,0 1 1,3 4-1,-3-2 33,1 1-1,-1-1 1,0 1-1,-1 0 1,0-1 0,0 1-1,0 0 1,0 0-1,-1 0 1,0 0 0,-1 11-1,0-14 94,0-1-1,1 1 1,-1-1-1,0 0 1,0 1-1,0-1 1,-1 0-1,1 1 1,0-1-1,-1 0 1,0 0 0,1 0-1,-4 2 1,3-2-49,0 0 0,0 0 0,1 0 0,-1 0 1,0 0-1,1 0 0,0 0 0,-1 0 0,1 1 1,0-1-1,0 1 0,1-1 0,-1 1 0,0-1 1,1 1-1,-1-1 0,1 3 0,0 0-153,1 0-1,-1 0 1,1 0-1,0-1 1,0 1-1,1-1 1,0 1 0,0-1-1,0 1 1,0-1-1,0 0 1,1 0-1,0 0 1,6 7-1,15 24-226,-20-27 284,-1 1 0,0-1 0,0 1 0,0 0-1,-1 0 1,-1 0 0,1 15 0,-1 71-28,-2-56 133,2-36-1,-1 0 0,0 0-1,0 0 1,-1 0-1,1 0 1,0 0 0,-1-1-1,0 1 1,0 0 0,1 0-1,-2-1 1,1 1 0,0 0-1,0-1 1,-1 1 0,0-1-1,1 0 1,-5 4 0,2-3 119,0-1 0,0 0 0,0 1-1,-1-2 1,1 1 0,-1 0 0,0-1 0,1 0 0,-1 0 0,-9 0 0,-10 2 322,0 0-1,0-2 1,-1-1 0,-38-5-1,63 5-475,-1 0 0,0 0-1,1 0 1,-1 0 0,1-1 0,-1 1 0,0 0-1,1-1 1,-1 1 0,1 0 0,-1-1-1,1 1 1,-1 0 0,1-1 0,-1 1 0,1-1-1,-1 1 1,1-1 0,0 0 0,-1 1-1,1-1 1,0 1 0,-1-1 0,1 1-1,0-2 1,0-9-3580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29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130 131 4721,'0'0'9019,"14"-19"-8321,41-59-149,-38 49 143,-17 25-310,0 4-209,-22 0-281,16 0 98,-9-1-12,-1 2 1,1-1-1,0 2 1,-26 6-1,38-7 13,-1 0 0,0 0 0,1 1 0,-1-1 0,1 1-1,0 0 1,-1 0 0,1 0 0,0 1 0,0-1 0,1 1-1,-1 0 1,0-1 0,1 1 0,0 0 0,-1 1 0,1-1 0,0 0-1,1 1 1,-1-1 0,1 1 0,-1-1 0,1 1 0,-1 5-1,-1 8-126,0 0-1,1 0 0,2 34 1,0-44 70,0 0 0,1 0 1,0 0-1,1 0 0,0-1 1,0 1-1,0-1 0,1 1 1,0-1-1,0 0 0,0 0 1,7 8-1,55 50-263,-51-53 289,-1 1 1,-1 0-1,0 1 1,21 28-1,-32-39 22,0-1-1,0 1 0,0-1 1,0 1-1,-1-1 1,1 1-1,0-1 0,-1 1 1,1 0-1,-1-1 0,1 1 1,-1 0-1,0-1 1,0 1-1,0 0 0,0-1 1,0 1-1,0 0 1,0 0-1,-1-1 0,1 1 1,-1 0-1,1-1 0,-1 1 1,1-1-1,-3 3 1,1-1 14,0-1-1,-1 0 1,1 1 0,-1-2 0,0 1 0,0 0 0,0 0 0,0-1 0,0 1 0,0-1 0,0 0 0,-6 1 0,-10 2 134,0-1-1,-1-1 1,-28-1-1,35 0-237,-13-4 1092,25 3-952,0-1-1,1 0 1,-1 1 0,0-1 0,1 0-1,-1 1 1,0-1 0,1 0-1,-1 0 1,1 0 0,-1 0-1,1 0 1,0 0 0,-1 1-1,1-1 1,0 0 0,0 0-1,-1 0 1,1 0 0,0 0 0,0 0-1,0 0 1,0 0 0,1-2-1,0-4-48,0 0 0,0 0 0,1 0 0,0 0 1,1 1-1,-1-1 0,1 0 0,1 1 0,-1 0 0,1 0 0,0 0 0,0 0 0,1 1 0,6-6 0,13-14-515,42-33 0,-53 48 335,-6 4 93,19-16-446,53-33 0,-72 50 461,1 1 0,-1 0 0,1 1 0,0 0-1,0 0 1,0 1 0,0-1 0,1 2 0,-1-1 0,1 1-1,-1 1 1,1-1 0,9 2 0,-16 0 98,0 1 1,0-1-1,0 1 0,0-1 1,0 1-1,-1 0 0,1 0 1,0-1-1,-1 1 0,0 0 1,1 1-1,-1-1 1,0 0-1,0 0 0,0 0 1,-1 1-1,1-1 0,0 0 1,-1 1-1,1 2 0,9 52 850,-7-36-692,0 4-51,0 0-1,-2 0 1,-2 26-1,1-46-130,0-1 0,-1 1 0,1 0 0,-1-1 0,0 1 0,-1-1 0,1 1 0,-1-1 0,1 1 0,-2-1 0,1 0 0,0 0 0,-1 0 0,1 0 0,-1 0 0,0-1 0,-1 1 0,1-1 0,-1 0 0,1 0 0,-1 0 0,-7 4 0,-2-4-831,6-8-2813,4-6-562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30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8122,'0'0'3280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30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6753,'0'0'3077,"3"5"-3072,0 1 1,-1 1 0,1-1 0,-1 1 0,-1 0 0,1 0 0,-1-1 0,-1 1 0,1 0 0,-1 13 0,-1-11 4,2 1 0,-1 0 0,1 0 0,1 0-1,4 14 1,-3-23 38,-1 0 1,1 0-1,0 0 0,0-1 0,0 1 0,-1-1 1,1 0-1,0 0 0,0 0 0,0 0 0,4-1 1,0 0 94,5 0-144,-1 0 0,1-1 1,0-1-1,-1 0 0,1-1 1,-1 0-1,18-9 0,-5 0-166,0 0 0,27-20 1963,-67 89 651,16-54-2497,-1 0-1,1 0 0,-1 0 1,1 0-1,0 0 0,0 1 1,0-1-1,0 0 0,0 0 1,1 0-1,-1 0 1,1 0-1,-1 0 0,1 0 1,0 0-1,-1 0 0,1 0 1,0 0-1,1 0 0,-1 0 1,0 0-1,0-1 1,1 1-1,-1-1 0,1 1 1,-1-1-1,1 1 0,0-1 1,2 2-1,5 0-460,-1-1 0,0 0 0,1 0 0,-1-1 0,1 0 0,-1-1 1,12 0-1,-1 0-3061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30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104 204 5641,'0'0'10393,"-3"-6"-10276,3 5-116,0 0-1,0 0 0,-1 0 0,1 0 0,0 0 0,-1 0 0,1 0 0,-1 0 0,1 0 0,-1 0 0,0 1 0,1-1 0,-1 0 0,0 0 0,0 1 0,1-1 0,-1 0 0,0 1 0,0-1 1,0 0-1,0 1 0,0 0 0,0-1 0,-2 0 0,1 2-3,1 0-1,-1 0 1,0 0 0,0 0-1,0 0 1,1 1 0,-1-1-1,1 1 1,-1-1 0,1 1 0,-1-1-1,1 1 1,0 0 0,0 0-1,0-1 1,-2 4 0,-4 8-83,0 1-1,0-1 1,1 1 0,1 0 0,0 1-1,1-1 1,-4 28 0,4 1-483,2 61 1,2-79 433,0-23 122,1 0-1,-1 0 1,0 0-1,1 0 1,0 0-1,0 0 1,-1 0-1,1 0 1,0 0-1,1-1 1,-1 1-1,0 0 1,0-1-1,1 1 1,-1 0-1,1-1 1,-1 0-1,1 1 1,0-1-1,0 0 1,-1 0-1,1 0 1,0 0-1,0 0 1,0 0-1,0-1 1,0 1 0,0-1-1,0 1 1,0-1-1,0 0 1,4 0-1,5 2 9,0-2-1,0 1 1,0-2-1,21-2 1,-28 2 3,-1 0 1,1 0 0,-1-1-1,0 0 1,1 1-1,-1-1 1,0 0 0,0 0-1,0-1 1,0 1-1,-1-1 1,1 1-1,-1-1 1,1 0 0,-1 0-1,0 0 1,0 0-1,3-7 1,3-7 121,-1 0 0,8-27-1,-10 28 42,6-24 68,-3 0-1,-1-1 0,-2 0 0,-1 0 1,-4-59-1,0 94-207,0 1-1,0-1 1,-1 0 0,0 1 0,0-1-1,0 0 1,-1 1 0,1-1 0,-1 1 0,-1 0-1,1-1 1,-1 1 0,0 0 0,-4-4-1,5 6-37,-1 1 1,1 0-1,-1 0 0,0-1 0,0 2 0,0-1 0,0 0 0,0 1 0,0-1 0,0 1 1,-1 0-1,1 0 0,0 0 0,-1 1 0,1-1 0,-1 1 0,1-1 0,-1 1 1,1 1-1,0-1 0,-1 0 0,1 1 0,-1-1 0,-5 3 0,3-1-29,1 1-1,0-1 0,0 1 1,0 0-1,0 0 1,1 0-1,-1 0 0,1 1 1,0 0-1,0 0 1,0 0-1,0 1 0,1-1 1,-4 6-1,-6 12-1192,-19 40 0,28-53 609,-15 32-5017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31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8490,'0'0'5105,"79"11"-5105,-35-11-216,3 0 0,-5 0-568,-4 0-353,-3 0-999,-11 0-697,-10 0-1304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1:01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1 560 288,'0'0'392,"209"-175"-248,-41 24-144,-33 29-64,-17 11-696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20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1 268 3729,'0'0'3315,"1"-6"-3807,5-20 6144,-2 21-5696,0 0 0,0 1 0,1 0 0,0 0 1,0 1-1,0-1 0,0 1 0,1 0 0,11-4 0,-2-1 28,51-24 45,-39 19 33,48-30 1,-39 21-86,-25 15 28,1 0-1,-1-1 1,0 0 0,-1 0 0,0-2-1,15-15 1,-25 23 34,0 1 60,0 40-229,1-34 150,-1 1-1,0-1 1,0 0-1,0 0 1,-1 1-1,0-1 1,0 0-1,0 0 1,-1 0-1,0 0 1,1 0-1,-2 0 1,1-1-1,-1 1 1,-4 5-1,0 2 8,-1 1-1,2 0 0,-1 0 1,2 1-1,0-1 0,0 1 1,2 0-1,-1 1 1,2-1-1,0 0 0,1 1 1,0 16-1,1-30 38,-23 0 600,22 0-661,-1-1-1,1 1 1,0-1 0,-1 1-1,1-1 1,-1 0-1,1 0 1,-1 0-1,0 0 1,1 0 0,-1 0-1,1 0 1,-1 0-1,1-1 1,0 1 0,-1 0-1,1-1 1,-1 1-1,1-1 1,-1 0-1,1 0 1,0 1 0,0-1-1,-1 0 1,1 0-1,0 0 1,0 0 0,0 0-1,0 0 1,0-1-1,-1-1 1,0-1 31,0 1 0,0 0 0,0 0 0,0 0 0,-1 0 0,1 0 0,-1 0 0,1 0 0,-1 1 0,0-1 1,0 1-1,-1 0 0,1 0 0,0 0 0,-1 0 0,1 1 0,-1-1 0,0 1 0,1 0 0,-1 0 0,0 0 0,1 1 0,-6-1 0,9 1-53,-1-1 0,1 1 0,0-1 0,0 1-1,-1-1 1,1 1 0,-1-1 0,1 1 0,0 0-1,-1-1 1,1 1 0,-1-1 0,1 1 0,0 0-1,-1 0 1,1-1 0,-1 1 0,0 0-1,1 0 1,-1 0 0,1-1 0,-1 1 0,1 0-1,-1 0 1,1 0 0,-1 0 0,1 0 0,-1 0-1,0 0 1,-44 0-3771,21 0-4048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32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46 5737,'0'0'8289,"-8"-7"-8095,-28-21-147,34 26-47,-1 1 0,1 0 1,-1 0-1,1-1 0,-1 2 0,0-1 0,0 0 0,1 0 1,-1 1-1,0 0 0,0-1 0,1 1 0,-1 0 0,0 0 1,0 1-1,0-1 0,1 0 0,-1 1 0,0 0 0,0 0 1,1 0-1,-1 0 0,1 0 0,-1 0 0,1 1 0,-1-1 1,-2 3-1,-3 3-9,0 0 0,0 0 0,1 1 1,0 0-1,-8 11 0,6-6 4,1 0 0,0 1-1,0 0 1,2 1 0,-1 0 0,2 0-1,0 0 1,1 1 0,1-1 0,0 1-1,1 0 1,0 0 0,2 23 0,0-36-23,0 0 1,1-1 0,-1 1-1,1 0 1,-1 0 0,1 0-1,0-1 1,0 1 0,1 0-1,-1-1 1,0 1 0,1-1-1,0 1 1,-1-1 0,1 0-1,0 0 1,0 0 0,0 0-1,0 0 1,1 0 0,-1 0-1,1-1 1,-1 1 0,1-1-1,-1 0 1,1 0 0,0 0-1,-1 0 1,1 0 0,0 0-1,3-1 1,12 4-155,0-2-1,0 0 1,35-2 0,-33 0 5,-7-1-50,-1 0 0,1-1 0,0 0-1,-1-1 1,0 0 0,1-1 0,-1 0-1,-1-1 1,1-1 0,-1 0 0,20-13-1,-25 15 259,1-1 0,0-1 0,-1 1 0,0-1 0,0 0 0,-1-1 0,1 1 0,-1-1 0,-1 0 0,0 0 0,0-1 0,0 1 0,-1-1 0,0 0 0,0 0 0,-1 0 0,0 0 1,2-17-1,-3 18 215,-1 0 0,0 0 1,0 0-1,0 0 1,-1 0-1,0 0 0,-1 0 1,0 0-1,0 0 1,0 0-1,-4-8 0,3 12-195,1 0 0,-1-1 0,0 1 0,0 1-1,-1-1 1,1 0 0,0 1 0,-1 0-1,1 0 1,-1 0 0,0 0 0,0 0 0,0 1-1,0 0 1,0-1 0,0 2 0,0-1 0,0 0-1,0 1 1,-8 0 0,1-1-32,0 1 1,0 0-1,-1 1 1,1 0-1,0 1 1,0 0-1,0 1 0,-19 7 1,26-8-221,0-1 0,0 2 0,0-1 0,0 0 0,0 1 0,0 0 0,1 0 0,-1 0 0,1 0 1,0 1-1,0-1 0,0 1 0,0 0 0,1-1 0,-1 1 0,1 1 0,0-1 0,1 0 0,-1 0 0,0 1 0,1-1 0,0 1 0,-1 8 0,2 4-5161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32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16 9282,'0'0'6511,"1"-3"-6498,2-9-19,0 12-11,5 21-34,3 40-19,-8-35 65,-1 0 1,-2 0-1,0 0 0,-2 0 0,-1-1 1,-1 1-1,-1-1 0,-1 1 0,-1-2 1,-17 40-1,-34 53-12,25-51-684,-32 87 1,61-140-694,1 1 0,0-1 0,-2 26 1,5-25-3207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33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41 194 7882,'0'0'7131,"-4"4"-7070,-1 6-119,0-1 0,0 1 0,1-1 0,1 1 0,-1 1 0,2-1 1,-1 0-1,1 1 0,-1 18 0,3 112-842,2-75 675,-2-64 194,0 0 1,0-1 0,0 1 0,0 0 0,1 0 0,-1-1 0,1 1 0,-1 0 0,1-1 0,0 1 0,0-1 0,0 1 0,0-1-1,0 1 1,0-1 0,0 0 0,0 1 0,0-1 0,1 0 0,-1 0 0,0 0 0,1 0 0,-1 0 0,1 0 0,-1 0 0,1-1-1,0 1 1,-1-1 0,1 1 0,0-1 0,2 1 0,7 1-102,-1-1 0,1 0-1,0-1 1,12 0 0,-6-1 145,-2 1-146,0-1 0,-1-1 0,1 0 1,-1-1-1,1-1 0,-1 0 1,0-1-1,-1 0 0,1-1 1,17-11-1,-22 12 176,-1-1 0,0 0 0,0 0 0,-1-1 0,0 1 1,0-2-1,0 1 0,-1-1 0,0 0 0,-1 0 0,1-1 0,-2 1 0,1-1 0,-1 0 0,-1-1 1,4-13-1,-1-4 510,-1-1 1,-2 0 0,-1 0-1,-1 0 1,-2 0-1,0 0 1,-9-45 0,8 68-556,0-1 0,0 0 0,0 0 1,-1 1-1,1-1 0,-1 1 1,-1 0-1,1 0 0,-1 0 0,0 0 1,0 1-1,0 0 0,0-1 1,-1 1-1,0 1 0,0-1 0,0 1 1,0 0-1,-1 0 0,1 0 1,-1 1-1,0 0 0,1 0 0,-1 0 1,0 1-1,0 0 0,0 0 1,0 1-1,0-1 0,-1 1 0,1 1 1,0-1-1,0 1 0,0 0 1,0 0-1,0 1 0,1-1 0,-1 2 1,0-1-1,1 0 0,-1 1 1,1 0-1,0 0 0,0 1 0,0 0 1,0 0-1,1 0 0,-9 9 1,8-6-276,0 1 1,0-1 0,0 1-1,1 0 1,-4 11-1,-7 22-3719,9-13-2301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33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7138,'-3'2'2776,"3"4"-2048,0-4 176,0 4 41,0-1-593,23 6 288,15-3-264,15 2-368,9-2-8,0-3-96,-3 3-256,-9 0-216,-12 0-601,-8 0-615,-13 5-608,-5-5-361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48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20 2593,'0'0'9835,"0"-19"-7731,1 32-2123,-1 1 0,-1-1 0,0 1 0,-1-1 0,-1 0 0,0 0 0,-6 17 0,-16 46 63,3 1-1,-15 103 0,-26 90-914,60-260 171,6-31-5934,3-2 1337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48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3697,'0'0'7981,"0"-1"-7964,0 1-1,0-1 0,0 1 0,0 0 0,0-1 0,1 1 0,-1-1 0,0 1 0,0-1 0,0 1 0,0 0 0,1-1 0,-1 1 0,0-1 0,1 1 0,-1 0 0,0-1 0,1 1 1,-1 0-1,0-1 0,1 1 0,-1 0 0,0 0 0,1-1 0,-1 1 0,1 0 0,126-11-821,129 8-1,-171 3-3262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4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4137,'0'0'7409,"5"0"-7158,77-1 276,148-21 0,-217 20-638,13-3-561,50-2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51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27 2593,'0'0'6805,"-9"-22"-2657,6 21-4089,0 0 0,0 0 0,-1 1 1,1-1-1,0 1 0,0-1 1,0 1-1,0 0 0,-1 0 1,1 1-1,0-1 0,0 1 0,0-1 1,0 1-1,0 0 0,0 0 1,0 0-1,0 1 0,0-1 1,0 1-1,0-1 0,1 1 0,-4 3 1,-7 5-102,1 2 1,1-1-1,-15 19 1,8-8 137,-19 19-106,5-4-22,-3-1 0,-63 53-1,93-85-13,1-3-207,1 1 0,0 0 0,0 1 0,0-1 0,0 0 0,0 1 0,1-1 0,-1 1 0,1 0 0,-1 0 0,1 0 0,0 0 0,0 1-1,1-1 1,-1 0 0,1 1 0,-1-1 0,0 8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5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1040,'0'0'13786,"2"-16"-13693,-1 16-99,0-1 0,-1 1 1,1-1-1,0 1 0,-1 0 0,1-1 0,0 1 0,0 0 1,-1-1-1,1 1 0,0 0 0,0 0 0,0 0 0,0 0 0,-1-1 1,1 1-1,0 0 0,0 1 0,0-1 0,-1 0 0,1 0 0,0 0 1,0 0-1,0 1 0,-1-1 0,1 0 0,0 1 0,0-1 0,-1 0 1,2 2-1,21 12-18,4 10-17,-2 1 1,0 0 0,-2 2-1,20 30 1,-11-15 58,1-11-747,-17-22-3925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53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1592,'0'0'9468,"47"2"-8191,9 0-1319,-30 0-156,-1-2 0,1-1 1,32-4-1,-54 4-258,0-1 0,1 1 0,-1-1-1,0 0 1,0 0 0,0 0 0,8-5 0,0-3-2102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27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0 3833,'0'0'2274,"-17"21"-1788,-53 67-214,67-84-157,-1 1-1,1 0 0,0 1 0,0-1 0,1 0 1,-1 1-1,1 0 0,1-1 0,-1 1 0,1 0 0,0 0 1,0 0-1,0 11 0,-2 13 616,-2-3-884,2-1-1,-1 53 1,4-70-2224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54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5193,'0'0'6001,"121"-15"-6001,-83 12-184,-3 0-272,-8 3-264,-7 0-120,-5 0-120,-6 0-265,-6 0-279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5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 2905,'0'0'6220,"-18"90"-4247,3-46-2440,-2 0 0,-2-2 0,-29 52 0,16-34-18,19-27-2328,10-22 154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55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3609,'0'0'10214,"9"0"-9854,217-19 430,-110 5-1622,1 7-4679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55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6433,'0'0'5818,"19"-6"-5673,57-19-40,-63 22-81,0 0 0,0 1 0,0 0 0,1 1 0,-1 1-1,0 0 1,19 3 0,4-1-32,319 8-1956,-324-11-270,-6-6-779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55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5417,'0'0'2031,"-1"22"-1964,-4 168 492,1-163-117,0 0 0,-2 0 1,-1-1-1,-15 35 1,-8 35 409,21-69-4494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5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4761,'0'0'4212,"17"-17"-4120,56-52-31,-68 65-84,1 0 0,-1 0 1,1 1-1,-1-1 0,1 1 1,0 1-1,0-1 0,0 1 0,1 0 1,-1 0-1,1 1 0,-1-1 0,1 2 1,-1-1-1,1 1 0,-1 0 0,1 0 1,10 2-1,11-1-29,-23 0 60,0-1 0,1 1 0,-1 0 0,0 0 0,0 1 0,0-1 0,0 1 1,0 0-1,0 1 0,0-1 0,-1 1 0,1 0 0,-1 0 0,0 0 0,0 1 0,0-1 0,0 1 0,-1 0 0,1 0 1,-1 1-1,0-1 0,0 1 0,-1-1 0,1 1 0,-1 0 0,0 0 0,-1 0 0,1 0 0,-1 0 0,0 0 0,1 10 1,-3-5 112,-1 0 0,1 0 1,-2 0-1,0-1 1,0 1-1,-1-1 1,0 1-1,0-1 0,-1 0 1,0-1-1,-1 1 1,0-1-1,0 0 1,-1 0-1,-11 10 0,5-6 42,0-1-1,0 0 1,-1-1-1,0 0 1,-1-1-1,0-1 0,0-1 1,-27 10-1,24-13 148,17-4-295,0-1 0,-1 1-1,1 1 1,0-1-1,-1 0 1,1 0 0,0 0-1,-1 1 1,1-1-1,0 0 1,0 1 0,-1 0-1,1-1 1,0 1-1,0 0 1,0-1-1,0 1 1,0 0 0,0 0-1,0 0 1,0 0-1,0 0 1,0 0 0,1 0-1,-2 2 1,1 0 15,0-1 0,0 1 0,0 0 0,1 0 0,-1 0 0,1 0 0,0 0 0,0 0 0,0 0 0,0 0 1,0-1-1,1 1 0,-1 0 0,1 0 0,0 0 0,0 0 0,0-1 0,0 1 0,1 0 0,2 4 0,3 1 84,-1 0-1,1 0 1,1-1 0,14 11-1,16 17-107,-27-23-79,2 1 0,-1-2 0,2 0 0,18 12 0,32 9-4467,-51-28 2142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57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0 6545,'0'0'4716,"0"37"-3948,-1-22-589,0 0 0,-1 0 1,-1 0-1,0 0 0,-1 0 0,-1-1 0,0 0 0,-1 0 0,-14 24 0,13-23-171,1 1-1,0-1 1,1 1-1,1 0 0,-4 32 1,3 84-30,5-114 39,0-15-139,-1 0 0,0 0 0,1-1 0,-1 1 0,0 0 0,-1 0 0,1-1 0,0 1 0,-1 0 0,-3 3 0,-10 14-5248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5:58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84 992,'0'0'8550,"23"-13"-8478,74-39 21,-92 49-94,1 1-1,0-1 1,0 1-1,0 0 0,0 0 1,0 0-1,1 1 0,-1 0 1,1 1-1,-1-1 0,0 1 1,1 0-1,10 2 1,10 0-25,-24-1 52,0-1-1,0 0 0,0 1 0,0-1 1,-1 1-1,1 0 0,0 0 0,0 0 0,-1 1 1,1-1-1,-1 1 0,1-1 0,-1 1 1,1 0-1,-1 0 0,0 0 0,0 0 1,0 0-1,0 0 0,0 1 0,-1-1 0,1 0 1,-1 1-1,1 0 0,-1-1 0,0 1 1,0 0-1,0 0 0,-1 0 0,1-1 1,-1 1-1,1 0 0,-1 0 0,0 5 0,1 0 107,-1 0 0,0 1-1,-1-1 1,1 1-1,-2-1 1,1 0-1,-1 0 1,0 0 0,-1 0-1,0 0 1,-5 10-1,-19 19 190,21-31-250,0 1 1,1 0 0,0 1 0,0-1 0,1 1 0,-1 0-1,2 0 1,-4 9 0,7-16-88,1 0-1,-1 0 0,0-1 1,0 1-1,1 0 1,-1-1-1,0 1 1,1-1-1,-1 1 0,1 0 1,-1-1-1,1 1 1,-1-1-1,1 1 1,-1-1-1,1 0 0,-1 1 1,1-1-1,0 1 1,-1-1-1,1 0 1,0 0-1,-1 1 0,1-1 1,0 0-1,-1 0 1,1 0-1,0 0 1,-1 0-1,1 0 0,0 0 1,0 0-1,0 0 1,38 2-127,-23-1-39,-10-1 73,0 0 0,1 1 0,-1 0 0,0 1 0,0-1 0,0 1 0,0 0 0,0 1 0,-1-1 0,1 1 0,-1 0 0,9 7 0,-11-7 68,1 1-1,-1 0 1,0 0 0,0 0-1,-1 0 1,1 0-1,-1 1 1,0-1 0,0 1-1,0 0 1,-1-1-1,0 1 1,0 0 0,0 0-1,0 0 1,-1 8-1,1-3 148,1 7 198,-2 0 0,0 0 0,-1 0 0,-3 19 0,3-30-265,0-1 1,-1 0-1,0 1 0,0-1 0,0 0 0,-1 0 0,0 0 0,0 0 1,0-1-1,0 1 0,-1-1 0,0 0 0,0 0 0,0 0 0,0 0 1,-8 5-1,-19 8 209,-1 0 1,0-2 0,-1-1 0,-1-2 0,0-1-1,0-2 1,-1-2 0,-51 6 0,81-12-135,-1 0 1,0-1-1,0 0 0,0 0 1,0 0-1,1 0 0,-1-1 1,-11-3-1,15 3-126,1-1-1,-1 1 1,0-1 0,1 1-1,-1-1 1,1 0-1,0 1 1,-1-1 0,1 0-1,0 0 1,0 0-1,0 0 1,1 0-1,-1 0 1,0 0 0,1 0-1,-1 0 1,1-1-1,0 1 1,-1 0 0,1 0-1,0 0 1,0-1-1,1 1 1,-1-2 0,0 2-130,1 0-1,-1 1 1,0-1 0,0 0 0,1 1 0,-1-1 0,1 1 0,-1-1 0,1 0 0,0 1-1,-1-1 1,1 1 0,0 0 0,0-1 0,0 1 0,0 0 0,0-1 0,0 1 0,1 0 0,-1 0-1,0 0 1,1 0 0,-1 0 0,1 0 0,-1 1 0,1-1 0,-1 0 0,1 1 0,-1-1-1,1 1 1,0-1 0,-1 1 0,1 0 0,0 0 0,2 0 0,11-3-4874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08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1304,'0'0'4161,"4"1"-3755,25 9 693,0-1 0,0-1 0,0-2 0,1-1 0,34 2 1,157-6-678,-139-4-368,107 12 0,255 12 117,-289-18-119,-114 0-74,65 13 1,-48-6 72,-6-4-48,-1-3-1,57-4 1,-34 0 21,-74 1 249,10 0-3838,-26 0 2767,-17 0-1175,-4-5-2846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09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3777,'0'0'4393,"-35"26"-4393,35-15 56,0-3-32,0-3-24,0-2 544,6-3 64,-4 0 192,-2-11-800,-2-7-4057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27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4369,'0'0'3882,"12"0"-3374,163-9 1030,-173 9-1807,0 0 0,0-1 0,0 1 0,0-1 0,0 0 0,0 0 0,0 0 0,0 0 0,0 0 0,-1 0 0,1 0 0,0 0 0,-1-1 0,1 1 0,1-2 0,14-17-5692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10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1968 183 3385,'0'0'5514,"-25"0"-4636,7 0-687,-155-7 1513,-209-30 1393,-512 2-2444,870 35-633,-32 0-27,-68-8-1,107 6-16,-1-2 0,1 1 1,0-2-1,0-1 0,0 0 0,1-1 0,0 0 0,-16-11 1,31 17 12,0 0 0,-1 0 0,1 0 0,0 1 1,-1-1-1,1 0 0,0 0 0,-1 1 0,1-1 0,-1 1 1,1 0-1,-1-1 0,1 1 0,-1 0 0,-1 0 1,-13 17-566,13-14 587,0 0-1,0 0 0,-1-1 1,1 1-1,-1-1 0,1 0 1,-1 0-1,0 0 0,0 0 1,-5 1-1,-9 2-159,16-5-270,7-2-343,96-47-5583,-51 23 242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11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362 138 5857,'0'0'3466,"-7"-22"-3082,-25-67 190,31 88-544,1 0 0,0 0 0,-1-1 0,1 1-1,0 0 1,-1-1 0,0 1 0,1 0 0,-1 0 0,0 0 0,1 0 0,-1 0 0,0 0 0,0 0 0,0 0 0,0 0-1,0 0 1,0 0 0,0 1 0,0-1 0,-1 0 0,1 1 0,0-1 0,0 1 0,-1-1 0,1 1 0,0 0 0,0-1-1,-1 1 1,1 0 0,0 0 0,-1 0 0,1 0 0,0 0 0,-1 0 0,1 0 0,-2 1 0,-5 0 70,-9 0 42,1 0-1,0 1 0,0 1 1,0 1-1,0 0 0,0 1 0,1 0 1,0 1-1,0 1 0,0 1 1,1 0-1,0 1 0,1 0 0,0 1 1,-19 19-1,30-28-147,1 0 0,0 0 0,-1 0-1,1 1 1,0-1 0,0 0 0,0 0 0,0 1 0,1-1 0,-1 1-1,0-1 1,0 1 0,1-1 0,-1 1 0,1-1 0,-1 1 0,1 0 0,0-1-1,0 1 1,0 0 0,0-1 0,0 1 0,0 2 0,1-3 4,0 1-1,0-1 1,0 1 0,0-1 0,0 0-1,0 0 1,1 0 0,-1 0 0,0 0 0,1 0-1,-1 0 1,1 0 0,-1 0 0,1-1 0,-1 1-1,1 0 1,0-1 0,1 1 0,12 2 4,-1-1 0,0 0 0,27-1 0,-40-1-2,223 0 61,-222 0-51,0 0 0,0 0 0,0 0 0,0 0 0,0 0 1,0 0-1,1 1 0,-1-1 0,0 1 0,0-1 0,0 1 0,0 0 0,-1 0 1,1 0-1,0 0 0,0 0 0,0 0 0,-1 0 0,1 1 0,-1-1 0,1 1 0,-1-1 1,1 1-1,-1-1 0,0 1 0,0 0 0,0 0 0,0 0 0,0-1 0,0 1 1,0 0-1,-1 0 0,1 0 0,-1 0 0,1 0 0,-1 1 0,0-1 0,0 0 0,0 0 1,0 5 1126,-27-41-1870,13 20-1100,2 1-2560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02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519 185 2336,'4'1'13373,"-1"-3"-13117,2-26-509,-1 0 0,-1 0 0,-1-54 0,-2 81 247,-1 0 0,1 0 1,-1 0-1,1 0 0,-1 0 1,0 0-1,1 0 0,-1 0 1,0 0-1,0 1 0,0-1 1,0 0-1,1 0 0,-1 1 1,0-1-1,0 1 0,0-1 1,0 1-1,0-1 1,0 1-1,-1 0 0,1-1 1,0 1-1,0 0 0,0 0 1,0 0-1,0 0 0,0 0 1,0 0-1,-2 0 0,-46 0-66,36 1 139,6-1-49,0 0 0,0 0 0,1 1 0,-1 0 0,0 0 0,0 1 0,1-1 0,-1 2 0,1-1-1,0 1 1,-12 6 0,8-1 14,-1 0-1,2 1 1,-1 0-1,1 0 1,1 1-1,-13 19 1,7-12-13,6-5-13,0 0 0,0 0-1,1 1 1,1 0 0,0 0 0,1 0-1,0 1 1,1 0 0,-4 24 0,3 6 55,2 81 1,3-101-19,1-14-35,0-1 0,1 0-1,1 0 1,-1 0 0,1 0-1,9 17 1,7 25-30,46 319 353,-62-350-304,-2-10 21,0 1-1,-1-1 1,0 1 0,0-1 0,-1 1 0,-1-1-1,0 1 1,0-1 0,-1 0 0,-6 13 0,6-16-11,0-1 0,0 1 0,-1-1 0,0 0 0,0-1 1,0 1-1,-1-1 0,0 1 0,0-1 0,0-1 0,-1 1 1,1-1-1,-1 0 0,0 0 0,-1-1 0,-6 4 0,7-5 43,0 0 0,0 0 1,-1 0-1,1 0 0,-1-1 0,1 0 0,-1-1 0,1 0 0,-1 0 0,0 0 0,-12-3 0,7 0 70,-1-1 0,1-1 1,0 0-1,0 0 0,-11-8 0,21 12-246,1 0 0,-1 0 0,0 0 0,1 0 0,-1 0 0,1 0 0,0 0 1,-1 0-1,1-1 0,0 1 0,0 0 0,-1-1 0,1 1 0,0-1 0,1 0 0,-1 1 0,0-1 0,-1-2 0,3 3-28,-1-1 1,0 1-1,0-1 0,1 1 0,-1 0 0,0-1 0,1 1 0,0 0 0,-1-1 1,1 1-1,0 0 0,-1 0 0,1-1 0,0 1 0,0 0 0,0 0 0,0 0 0,0 0 1,0 0-1,1 1 0,-1-1 0,0 0 0,0 0 0,3 0 0,4-5-4147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03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110 195 2761,'0'0'10255,"-4"-3"-9863,-2 0-266,0 1 0,-1-1 0,0 1 0,1 0-1,-1 1 1,0 0 0,0 0 0,0 0 0,0 1 0,0 0-1,0 0 1,0 0 0,-10 3 0,17 39-114,0-38-17,0-1 0,0 1 0,0-1 0,0 1 0,1-1 0,0 1 0,-1-1 0,1 0 0,1 1 0,-1-1 0,0 0 0,1 0 1,0 0-1,-1 0 0,1 0 0,3 4 0,-1-4 8,0 0 0,1 0-1,-1 0 1,0-1 0,1 1 0,0-1 0,-1 0 0,1 0 0,0-1 0,0 0 0,5 1 0,2 1-2,1-1 0,-1 0 0,0-1 0,0 0 1,1-1-1,-1-1 0,0 0 0,0 0 1,1-1-1,-1-1 0,0 0 0,-1 0 0,16-8 1,-20 8 8,0-1 1,0-1 0,-1 1 0,0-1 0,0 0-1,0 0 1,0-1 0,-1 1 0,0-1 0,0-1-1,0 1 1,-1-1 0,0 0 0,0 0 0,-1 0-1,0 0 1,0 0 0,-1-1 0,1 1 0,-2-1-1,2-13 1,-2 17 29,0-1 1,-1 0-1,0 1 0,0-1 0,0 0 0,-1 1 0,1-1 1,-1 1-1,0-1 0,-1 1 0,1-1 0,-1 1 0,0 0 1,0 0-1,0 0 0,0 0 0,-6-7 0,2 5-23,0 1-1,0-1 1,-1 1-1,1 1 1,-1-1-1,0 1 1,-1 0-1,1 1 1,-11-4-1,14 5-75,-1 0 0,1 1 0,0 0 0,-1-1 0,1 2 0,-1-1 0,1 0 0,-1 1 0,0 0 0,1 0 0,-1 1 0,1-1 0,-1 1 0,1 0 0,-1 0 0,-5 2 0,3 0-512,1 1 0,0 0 0,0 0 0,0 0 1,-10 9-1,-8 11-5499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04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 3953,'0'0'7275,"0"0"-7197,-1 0 1,0 0 0,0 1 0,0-1-1,1 0 1,-1 1 0,0-1 0,0 0-1,1 1 1,-1-1 0,0 1 0,1-1-1,-1 1 1,0 0 0,1-1 0,-1 1-1,1 0 1,-1-1 0,1 1 0,-1 1-1,-2 7-76,1 0-1,-1 0 0,2 1 1,0-1-1,0 1 1,1 15-1,0-19 48,1 0 0,-1-1 0,0 1 0,0 0 0,-1-1 0,1 1 0,-1-1 0,-1 1 0,1-1 0,-1 1 0,0-1 0,0 0 0,0 1 0,-1-1 0,0 0 0,0-1 0,0 1 0,-1 0 0,1-1 0,-6 5 0,-82 59 1309,90-67-1370,0-1 0,0 1 1,0-1-1,0 1 0,0-1 0,0 0 0,0 1 1,0-1-1,0 0 0,-1 0 0,1 1 0,0-1 1,0 0-1,0 0 0,0 0 0,0-1 0,0 1 1,-1 0-1,1 0 0,0 0 0,0-1 0,0 1 0,0-1 1,0 1-1,0-1 0,0 1 0,0-1 0,0 0 1,0 1-1,0-1 0,1 0 0,-1 0 0,0 0 1,0 1-1,0-3 0,-23-31-3006,18 15-1519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05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 5233,'0'0'7704,"0"-4"-7474,1 33 319,0-16-504,-1-1 0,1 1-1,-2 0 1,0-1 0,0 1-1,-1 0 1,-1-1 0,0 0-1,-1 0 1,0 0 0,-9 18-1,12-29-235,0 0 1,1 0-1,-1 0 0,0-1 0,0 1 0,0 0 0,0 0 0,0 0 0,0-1 0,0 1 0,0-1 0,0 1 0,0-1 0,0 1 0,0-1 0,0 1 0,0-1 1,-1 0-1,1 0 0,0 1 0,0-1 0,0 0 0,-1 0 0,1 0 0,0-1 0,-2 1 0,-5 0-1538,-1 0-1270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05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0 150 5089,'0'0'5345,"23"-20"-5233,73-64-80,-91 79-22,1 1 0,0-1-1,0 1 1,0 0 0,1 0-1,0 1 1,-1 0 0,1 0-1,0 1 1,0 0 0,1 0-1,-1 0 1,0 1 0,0 0-1,1 1 1,-1 0 0,1 0-1,-1 0 1,11 2 0,-4 0-10,-6-1 57,0 1 1,0 0 0,0 1-1,0 0 1,-1 0 0,10 6-1,35 11 585,-25-14-423,1-3-1,0 0 1,0-1-1,0-2 1,48-6-1,-76 6-217,0 0-1,-1 0 0,1 0 1,0-1-1,0 1 1,0 0-1,-1 0 0,1-1 1,0 1-1,0 0 1,0 0-1,-1-1 0,1 1 1,0 0-1,0-1 1,0 1-1,0 0 1,0-1-1,0 1 0,0 0 1,0 0-1,0-1 1,0 1-1,0 0 0,0-1 1,0 1-1,0 0 1,0-1-1,0 1 1,0 0-1,0-1 0,0 1 1,1 0-1,-1 0 1,0-1-1,0 1 0,0 0 1,0-1-1,1 1 1,-1 0-1,0 0 0,0 0 1,1-1-1,-1 1 1,0 0-1,0 0 1,1 0-1,-1 0 0,0-1 1,0 1-1,1 0 1,-1 0-1,0 0 0,1 0 1,-1 0-1,0 0 1,1 0-1,-29-12-1041,-14 4-2884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14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76 1240,'0'0'8723,"0"-6"-7813,0 3-825,0 0-1,0 1 1,-1-1 0,1 0-1,-1 0 1,0 0 0,1 1-1,-1-1 1,-1 0-1,1 1 1,0-1 0,-1 1-1,1 0 1,-1-1 0,1 1-1,-1 0 1,0 0 0,0 0-1,0 0 1,-1 0 0,1 0-1,0 1 1,-1-1-1,1 1 1,-1-1 0,1 1-1,-1 0 1,1 0 0,-1 0-1,0 1 1,0-1 0,1 1-1,-5-1 1,-5-1-79,-1 1 0,1 1 0,0 0 0,0 1 0,0 0 0,0 0 0,0 1 1,0 1-1,0 0 0,0 1 0,1 0 0,-21 12 0,23-11-12,1 0 0,0 1 0,0 0 0,1 1 0,0 0 0,0 0 0,1 0 0,-1 1 0,2 0 0,-1 0 0,1 1 0,0 0 0,1-1 0,0 1 0,1 1 0,-5 15 0,-1 17-43,1 0 0,2 1-1,0 76 1,7-118 47,-1 0 1,1 1-1,0-1 0,-1 0 1,1 0-1,0 0 1,0 0-1,0 0 0,0 0 1,0 0-1,0 0 1,0 0-1,0 0 0,0 0 1,0-1-1,0 1 1,1 0-1,-1-1 0,0 1 1,1-1-1,-1 1 1,0-1-1,1 0 1,-1 0-1,0 0 0,1 1 1,2-2-1,42 4-41,-45-3 43,18 1-4,0-2-1,1 0 1,-1-1 0,-1-1-1,24-6 1,-33 5 1,0 1 0,0-1 0,-1-1 1,0 1-1,0-1 0,0-1 0,0 1 0,-1-2 1,0 1-1,0-1 0,-1 0 0,10-13 0,-5 5-8,-1-1 0,-1-1-1,0 0 1,-1 0 0,-1 0 0,7-25 0,-14 199 29,0-155-33,0 0-1,1 0 0,0-1 1,-1 1-1,1 0 1,0 0-1,0 0 0,0-1 1,0 1-1,0 0 1,0-1-1,0 1 0,1-1 1,-1 1-1,1-1 1,-1 0-1,1 0 0,-1 1 1,1-1-1,0 0 1,-1-1-1,1 1 0,0 0 1,0 0-1,0-1 1,0 1-1,0-1 0,0 1 1,-1-1-1,1 0 1,3 0-1,8 2-44,0-1-1,0-1 1,19-1 0,-29 0 61,0 0-1,1 0 1,-1-1-1,0 1 1,0-1-1,0 1 1,0-1 0,0 0-1,-1 0 1,1 0-1,-1-1 1,1 1-1,-1 0 1,0-1-1,1 0 1,-2 1 0,3-4-1,29-53 62,-31 55-47,33-78 16,13-23 34,-47 104-70,0 0 1,0 0 0,0 0 0,0 0-1,0 1 1,0-1 0,0 0 0,1 1-1,-1-1 1,0 1 0,0-1 0,1 1-1,-1-1 1,0 1 0,1 0 0,-1 0-1,1 0 1,-1-1 0,2 2 0,34-1-37,-23 1 47,24-2-4,-26-1-14,1 2 0,0 0-1,0 0 1,23 5 0,-34-4 12,0 1 0,0-1 0,-1 1 0,1 0 0,-1-1 0,1 1 0,-1 0 0,0 0 0,1 0 0,-1 0 0,0 0 0,0 1 0,-1-1 0,1 0 0,0 0 0,-1 1 0,1-1 0,-1 0 0,0 1 0,0-1 0,0 0 0,0 4 0,0 3 86,0 0 0,0 0 1,-1 0-1,0-1 0,-2 10 0,-7 6-17,-2-1 0,0 0 1,-23 31-1,32-50-53,0 1 0,-1-1 1,0 0-1,0 0 0,0 0 1,0-1-1,0 1 0,-1-1 1,0 0-1,0 0 0,1-1 1,-2 1-1,1-1 0,0 0 1,-9 2-1,14-4-87,0-19-2947,0 1-2251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14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110 172 8410,'0'0'4721,"-9"1"-4811,0 9 108,0 0 0,1 1 0,0-1 0,1 2 0,0-1 0,1 1 0,0 0 0,-5 16 0,5-11-16,1-1 0,0 1 0,1 1 0,0-1 0,2 1 0,0-1 0,1 1 0,2 28 0,-1-44-3,0 1-1,1-1 0,0 0 1,-1 0-1,1 0 0,0 0 1,0 1-1,0-1 0,1-1 0,-1 1 1,0 0-1,1 0 0,-1 0 1,1-1-1,0 1 0,-1-1 1,1 1-1,0-1 0,0 0 0,0 1 1,0-1-1,0 0 0,0 0 1,0-1-1,1 1 0,-1 0 1,0-1-1,0 1 0,4-1 0,8 2-26,1 0 0,0-1-1,21-2 1,-19 1-6,-11 0-11,-1 0 0,0-1 0,1 0-1,-1 0 1,0 0 0,0-1 0,0 1 0,0-1 0,0 0 0,0-1 0,0 1 0,-1-1 0,1 0 0,3-4-1,0 1 20,-2-1-1,1 0 0,-1 0 0,0-1 0,0 0 0,-1 0 0,6-12 1,-2 0 78,0-1 0,-2 0 1,0-1-1,-2 0 1,0 0-1,1-23 1,-6 45-53,3-23 180,-1 0 0,-1-1 0,-1 1-1,-6-42 1,5 61-162,1-1 1,-1 1-1,0 0 0,-1-1 1,1 1-1,-1 0 0,0 0 0,0 0 1,0 1-1,0-1 0,-1 0 1,1 1-1,-1-1 0,0 1 0,0 0 1,0 0-1,0 0 0,-1 0 1,1 1-1,-1-1 0,0 1 0,0 0 1,0 0-1,0 0 0,0 1 1,0 0-1,0-1 0,-1 1 1,1 1-1,0-1 0,-1 0 0,-7 1 1,7 0-47,-1 1 1,1-1 0,0 1 0,0 0-1,0 1 1,0-1 0,1 1 0,-1 0-1,0 0 1,1 0 0,-1 1 0,1 0-1,-1-1 1,1 1 0,0 1 0,1-1-1,-6 6 1,-2 5-1206,0 0 1,1 1-1,-13 25 1,4-5-4820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15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7034,'0'0'5065,"142"61"-5065,-98-61-24,3 0-328,-6 0-665,12 0-735,-15 0-1081,-8-8-3088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28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0 136 3241,'0'0'4333,"25"-23"-2778,77-68-538,-101 89-981,0 0-1,1 0 1,-1 1-1,1-1 1,0 1-1,-1-1 1,1 1 0,0 0-1,0 0 1,0 0-1,0 0 1,0 0-1,0 0 1,0 0-1,0 1 1,0-1-1,0 1 1,0 0 0,1-1-1,-1 1 1,0 0-1,4 1 1,-4 0-26,-1 0 1,0 0-1,0 0 0,0 0 1,0 0-1,0 0 1,0 1-1,0-1 0,-1 0 1,1 1-1,0-1 1,-1 1-1,1-1 0,-1 1 1,1-1-1,-1 3 1,4 6 192,-2-6-224,1-1 1,0 0-1,0 0 0,0 0 1,0-1-1,0 1 1,0-1-1,1 1 0,-1-1 1,1 0-1,0 0 1,-1-1-1,1 1 0,0-1 1,0 0-1,0 0 1,0 0-1,0 0 0,6-1 1,-3 1-226,-1-2 0,1 1 1,0-1-1,0 0 1,0-1-1,-1 1 0,1-1 1,0 0-1,-1-1 0,9-4 1,25-19-3392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15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47 7042,'0'0'6798,"-9"0"-6668,5 0-133,0 0 1,0 1 0,0-1 0,1 1 0,-1 0 0,0 0-1,0 0 1,1 0 0,-1 1 0,1-1 0,-1 1-1,-5 4 1,3-1-3,1-1 0,0 1-1,0 0 1,1 1 0,-1-1 0,1 1-1,-7 13 1,5-10-6,1 2 0,0-1 0,1 1-1,0-1 1,0 1 0,1 0 0,0 0 0,1 1 0,1-1-1,-1 14 1,2-25-3,1 1 0,-1 0 0,0 0 0,1 0 0,-1 0 0,1 0 0,0 0 0,-1 0 0,1-1 0,-1 1 0,1 0 0,0-1 0,0 1 0,-1 0 0,1-1 0,0 1 0,0-1 0,0 1 0,0-1 0,0 1 0,0-1-1,0 0 1,0 0 0,0 1 0,-1-1 0,1 0 0,0 0 0,0 0 0,0 0 0,2 0 0,41 0-259,-33 0 144,-6 0 109,1-1 1,-1 1-1,1-1 1,-1-1 0,1 1-1,-1-1 1,0 1-1,0-2 1,1 1 0,-1 0-1,-1-1 1,1 0-1,0 0 1,-1-1-1,0 1 1,1-1 0,-1 0-1,-1 0 1,1 0-1,0-1 1,-1 1-1,0-1 1,2-5 0,1-1 110,-1 0 0,0 0 0,-1-1 1,0 0-1,-1 0 0,-1 0 1,1 0-1,-2 0 0,1-18 1,-2 28-48,0-1 0,-1 1 0,1 0 1,0 0-1,-1 0 0,1 0 0,-1 0 1,0 0-1,0 0 0,1 0 1,-1 0-1,-1 0 0,1 0 0,0 0 1,0 1-1,-1-1 0,1 1 0,-1-1 1,1 1-1,-3-3 0,0 2-20,0 0 0,0-1 1,-1 1-1,1 1 0,0-1 0,-1 1 0,1-1 0,0 1 0,-8 0 0,6 0-39,-1 0 0,0 1 0,1 0 0,-1 0 1,1 1-1,-1 0 0,1 0 0,-1 0 0,1 1 0,0 0 0,-1 0 0,1 1 0,-9 5 0,10-5-363,1 2 1,0-1-1,0 0 0,0 1 0,1 0 1,-1 0-1,1 0 0,0 0 0,0 0 1,1 1-1,-4 10 0,0 3-4499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16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 5097,'0'0'7311,"-3"12"-7151,0 43-154,3-35 55,-1-1 0,-1 1-1,-1-1 1,-1 0 0,0 0-1,-12 31 1,-91 164 256,8-21-271,84-160-402,-26 67 663,38-90-1247,1 0 1,0 0 0,0 0 0,0 18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16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54 3145,'0'0'7800,"-18"2"-7276,13 1-433,0 0 1,0 1-1,1 0 0,-1-1 1,1 2-1,0-1 0,0 0 1,0 1-1,1 0 0,-5 8 1,-26 54 215,29-53-279,0 1 0,1 0 0,0 0 0,1 1 0,1-1 0,0 1 0,1 0-1,1-1 1,3 30 0,-2-40-12,1-1 0,-1 1 0,1-1-1,0 0 1,0 0 0,0 0 0,1 0 0,-1 0-1,1 0 1,0-1 0,0 1 0,0-1 0,1 0-1,-1 0 1,1 0 0,0 0 0,0-1 0,0 1-1,0-1 1,0 0 0,0-1 0,1 1 0,-1 0 0,0-1-1,1 0 1,5 0 0,-1 1-4,0 0 0,0-1 0,0 0 0,-1 0-1,1-1 1,0-1 0,0 0 0,0 0 0,0 0 0,0-1 0,-1 0 0,17-7 0,-13 2-12,1-1 1,-2 0 0,1-1 0,-1 0 0,0 0 0,-1-1 0,0-1 0,-1 0 0,0 0-1,-1-1 1,0 0 0,-1 0 0,0-1 0,-1 0 0,0 0 0,-1-1 0,-1 1 0,0-1-1,-1 0 1,0 0 0,-1-1 0,-1 1 0,0 0 0,-1-1 0,-1 1 0,-2-19 0,2 29 33,-1-1 0,1 1 1,-1 0-1,1 0 0,-1 0 0,-1 1 1,1-1-1,0 0 0,-1 1 1,0-1-1,0 1 0,0 0 1,0 0-1,0 0 0,0 0 1,-1 1-1,0-1 0,1 1 1,-1 0-1,0 0 0,0 1 1,0-1-1,0 1 0,-1-1 0,-7 0 1,-10-2 0,0 1 0,-1 1 0,-38 2 0,38 0-51,15 0-14,0 1 0,0 0 0,0 0 0,0 1 1,0 0-1,0 0 0,1 1 0,-1 0 0,-14 8 0,2 1-839,1 2-1,-19 16 0,25-20-86,-17 15-3589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1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8546,'0'0'5209,"142"0"-5201,-95 0-16,3 0-56,-6-3-32,-6 1-592,-5-1-537,-10 0-663,-5-2-921,-7 0-2008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18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59 4281,'0'0'10034,"0"-1"-9955,0 1-1,-1-1 1,1 0-1,0 0 1,0 0-1,0 0 1,0 0-1,0 1 1,0-1-1,0 0 1,0 0-1,0 0 1,1 0 0,-1 0-1,0 1 1,1-1-1,0-1 1,8-3-44,1 1 1,1 1-1,-1 0 1,1 0-1,-1 1 1,1 0-1,19-1 1,84 5-121,-50 0-144,-16 0-240,37-1-1081,-36-11-2225,-27-4-1145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18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1712,'0'0'11915,"144"-67"-11915,-91 62-296,-3 0-248,-8 5-280,-13 0-313,-11 0-1055,-9 0-1993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19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384 108 3265,'0'0'5461,"-27"1"-4848,-85 4-106,106-5-393,0 0 1,0 0-1,0 1 1,0 0-1,0 0 0,1 0 1,-1 1-1,0 0 1,1 0-1,-1 0 0,1 1 1,0 0-1,0 0 1,0 0-1,0 0 0,1 1 1,-8 7-1,2 3-44,0 0 0,1 1-1,1 0 1,0 1-1,1-1 1,-8 28 0,-4 8 20,8-22-103,1 1 0,1-1 0,2 2 0,1-1 0,1 1 0,2 0 0,1 54 0,3-78 38,0 1 0,0 0 0,1-1 0,0 1 0,1-1 1,0 0-1,0 1 0,0-1 0,1-1 0,0 1 0,0 0 0,1-1 1,-1 0-1,2 0 0,-1-1 0,0 1 0,1-1 0,0 0 0,1 0 1,-1-1-1,1 0 0,8 4 0,1 1-40,1-1 0,0-1 0,0 0 0,0-2 0,0 0 1,1 0-1,0-2 0,28 2 0,-13-3-380,1-2 1,43-6-1,-65 4 285,1 0-1,-1-1 0,0-1 0,0 0 0,-1-1 1,1 0-1,-1-1 0,0 0 0,15-11 1,-14 7 225,-1 0 1,1-1-1,-2 0 1,0-1 0,0-1-1,-1 1 1,0-1 0,-1-1-1,-1 0 1,0 0-1,-1 0 1,0-1 0,-1 1-1,3-17 1,0-13 225,-1 0 0,-2-1 0,-2-72 0,-3 99-309,-1 1 0,-1-1 0,-1 0 0,0 1 0,-2 0 0,0-1 1,0 1-1,-11-19 0,11 25-12,0 1 1,-1 0-1,-1 0 1,0 0-1,0 1 1,-1 0-1,0 1 1,0-1-1,-1 2 1,0-1-1,-1 1 1,1 1-1,-17-9 1,20 12-9,0 1 1,0 0-1,0 0 1,0 0-1,0 1 1,0 0 0,0 0-1,-1 0 1,1 1-1,0 0 1,0 0-1,-1 1 1,1 0-1,-9 2 1,-1 2-891,-1 1 0,1 1 0,-26 15 0,18-10-1766,-17 8-4954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23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1 4033,'0'0'6285,"-7"27"-6094,-32 34 337,33-54-443,0-1-1,1 1 1,0 0 0,0 1 0,1-1-1,0 1 1,0 0 0,1 0 0,0 1-1,0-1 1,1 0 0,-2 18 0,5 82-43,-4 132 160,-2-209-68,-1 0 0,-1 0 0,-2-1 0,-1 0 0,-16 34 1,13-37-36,2 1 0,1 0 0,2 0 0,0 1 0,2 0 0,-2 33 1,9 73 137,2-87 236,-3 1 0,-7 64 0,-1-77-181,-13 42 0,11-48-230,2 0 0,-7 52-1,12-39-37,3 0 0,1 0 0,12 73 1,-11-94 1,0 1 0,-1 0 0,-1-1 0,-1 1 0,-7 38 0,-3-15 52,-27 77 0,31-100-90,0 1 0,2 0 0,1 1 0,1-1 1,0 1-1,3 34 0,9-32-172,-7-22-4615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24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0 232,'0'0'4369,"3"15"3077,1-8-7713,7-2 383,-1-1-1,1 1 1,0-2 0,0 0-1,0 0 1,1-1 0,-1 0-1,0-1 1,1-1 0,16 0-1,-1 1-16,859 79 107,-150-9-160,154-76-144,-598-7-66,93 26-589,-213-11-3041,-168-7 2510,-12-5 559,-12-6-952,-14-2-2887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27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56 592,'0'0'9906,"-26"-11"-6848,26 9-3044,0 1 0,0 0-1,0-1 1,0 1-1,1 0 1,-1-1 0,0 1-1,1-1 1,-1 1 0,1 0-1,0 0 1,-1-1 0,1 1-1,0 0 1,0 0 0,0 0-1,0 0 1,0 0 0,0 0-1,0 0 1,2-1 0,0 0-7,1 0 0,0 0 0,-1 1 1,1-1-1,0 1 0,0 0 1,7-1-1,10 0-35,0 1 1,30 2-1,-25 0 95,94-1-50,-101 45-9,-14-40-1,0-1 0,0 0 0,0 1-1,1-2 1,0 1 0,0-1 0,0 0 0,0 0-1,10 3 1,-11-5-7,-1 0-1,1 0 1,-1 1-1,0 0 0,0 0 1,1 0-1,-1 0 1,-1 0-1,1 1 1,0 0-1,-1 0 1,1 0-1,-1 0 1,0 1-1,0-1 1,0 1-1,0 0 0,-1 0 1,0-1-1,1 2 1,2 7-1,-1 2 72,1-1 0,0 1 0,1-1-1,1 0 1,0-1 0,0 1 0,17 18-1,4 9 10,-14-1 6,-3-5-2,5-5-29,-10-18-16,0-1 1,0 1-1,-1-1 0,0 2 0,-1-1 0,-1 0 1,1 1-1,-2 0 0,2 15 0,-3-17-15,1 1-1,0-1 1,0 0-1,1 0 1,0 0-1,0-1 1,2 1-1,-1-1 1,6 10-1,-4-10-12,-1 0 0,-1 1 0,0 0 1,0 0-1,-1 0 0,0 0 0,0 1 0,-2-1 0,2 12 0,-2 1 15,2-1 0,0 0 0,13 41 1,5 35-38,-19-86 20,1-1 0,0 1 0,1-1 0,0 0 0,8 16 0,11 27-4,-18-39 4,2 0 0,0 0 0,1-1 0,0 0 0,1 0 0,1-1 0,0 0 0,18 17 0,-9-8-6,11 18-1,-21-27 0,0-1 0,0-1 1,14 13-1,48 49-9,-55-54 8,2 0 0,0-1 0,1-1 0,0-1 0,34 21-1,-40-31 2,1 0 0,1 0 0,-1-1-1,1-1 1,-1-1 0,1 0 0,0 0-1,0-2 1,0 0 0,1 0 0,19-3-1,-19 2-3,-16 0 35,30 0-454,31 0 160,-61-1 219,0-1 1,0 1 0,1 0 0,-1 0-1,0 0 1,0 0 0,0 0 0,0 0 0,0 0-1,-1-1 1,1 1 0,0 0 0,0 0-1,-1 0 1,1 0 0,-1 0 0,1 0-1,-1 0 1,1 0 0,-1 0 0,0 0-1,1 0 1,-2-1 0,-29-6-3953,17 6-1834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28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1 286 3265,'0'0'6677,"20"-17"-6564,4-2-84,5-2 103,-2-2 0,0-1 0,24-30 0,-47 49 44,0 0 1,-1 0 0,0 0 0,0-1 0,-1 1 0,1-1-1,-1 1 1,-1-1 0,3-10 0,-3 13-149,-1 0 0,0 0 0,1 0 0,-1 0 0,0 0 0,-1 0 0,1 0 0,0 0 0,-1 0 0,0 0 0,1 1 0,-1-1 0,0 0 0,-1 0 0,1 1 0,0-1 0,-1 1 0,1-1 0,-1 1 0,0-1 0,-2-1 0,3 3-181,1 8-837,1 8 828,0 0 0,2 0-1,-1 0 1,2 0 0,0 0 0,0-1 0,2 0-1,0 0 1,10 18 0,10 12-2298,44 56-1,-62-89 1853,18 24-3350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28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34 2721,'0'0'5297,"0"-5"-4968,-3-22 386,3 27-655,-1 0 1,1-1-1,0 1 1,0 0 0,0 0-1,0 0 1,-1 0-1,1 0 1,0 0-1,0 0 1,0 0 0,-1 0-1,1 0 1,0 0-1,0 0 1,-1 0-1,1 0 1,0 0 0,0 0-1,0 0 1,-1 0-1,1 0 1,0 0-1,0 0 1,-1 0 0,1 0-1,0 0 1,0 0-1,0 0 1,-1 0-1,1 0 1,0 1-1,0-1 1,0 0 0,0 0-1,0 0 1,-1 0-1,1 1 1,0-1-1,0 0 1,0 0 0,0 0-1,0 1 1,0-1-1,0 0 1,-1 0-1,1 0 1,0 1 0,0-1-1,0 0 1,0 0-1,0 0 1,0 1-1,0-1 1,0 0 0,0 0-1,0 1 1,-2 36 167,-2 0 0,-2-1 0,-2 1 0,0-1 0,-28 68 0,27-72-172,2 1 0,1 0 0,2 0 0,1 1 1,2 37-1,0-26 96,-1 0 1,-10 47 0,-3 7 11,4 2-1,5 178 1,6-221-124,-1-43-34,-1-1 0,0 0 0,-1 0 1,-1 0-1,0 0 0,-6 14 0,4-15-270,1 0 0,1 1-1,1 0 1,0 0-1,0 0 1,0 16 0,3 1-2600,0-5-2325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1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1 485 2801,'0'0'2760,"121"-108"-2752,-95 79 0,1-3 8,-1 0 32,1 0-32,-1-2-16,-2-3-8,2 2 8,12-20-496,-5 10-368,-7 0-2193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2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0 3321,'0'0'5312,"-18"9"-4946,-54 28-80,69-35-225,-1 0 0,0 0 0,1 1 1,0 0-1,-1-1 0,1 1 0,0 1 0,1-1 1,-1 0-1,0 1 0,1-1 0,0 1 0,0 0 1,0 0-1,0 0 0,1 0 0,-1 0 0,1 0 1,-1 6-1,-4 10 222,2-10-188,-2 2-49,0 0-1,2 0 0,-1 1 0,1 0 0,1 0 0,1 0 0,-3 24 0,8-36-46,0 0 1,0 0-1,0 0 0,0 0 1,0 0-1,1-1 1,-1 1-1,0-1 1,0 0-1,0 0 0,1 0 1,-1 0-1,5-1 1,0 0 2,-2 1 46,1-1 0,-1 0 0,0 0 0,0 0 0,1-1 0,-1 0 0,0 0 0,0-1 0,0 0 0,-1 0 0,1 0 0,-1-1 0,0 1 0,0-1-1,0-1 1,0 1 0,-1-1 0,7-7 0,-6 5 34,0 0 1,0-1-1,0 1 0,-1-1 0,-1 0 1,1 0-1,-1 0 0,0-1 0,-1 1 0,0-1 1,0 1-1,-1-1 0,0-10 0,-1 19 256,-3 2-332,1 0 0,-1 1 1,1 0-1,0-1 0,0 1 1,0 0-1,0 0 1,0 0-1,-2 7 0,2-7-4,-2 4-20,0 0 0,1 0 0,0 0 0,1 1-1,0-1 1,0 1 0,0-1 0,0 13 0,1-17-55,1 1 0,1-1 0,-1 1 0,0-1 0,1 1 0,0-1 0,0 0 0,0 0 0,0 1 0,0-1 0,0 0 0,1 0 0,0 0 0,0 0 0,0 0 0,0 0 0,0-1 0,0 1 0,1-1 1,-1 1-1,5 2 0,1 0-167,-1 1 0,1-1-1,-1 2 1,-1-1 0,1 1 0,7 10 0,-13-15 234,1 0 0,-1 0-1,0 0 1,-1 0 0,1 0-1,0 0 1,-1 0 0,1 1-1,-1-1 1,1 0 0,-1 0-1,0 0 1,0 1 0,0-1-1,0 0 1,-1 0 0,1 1-1,-1-1 1,1 0 0,-1 0-1,0 0 1,1 0 0,-1 0-1,0 0 1,-1 0 0,1 0-1,0 0 1,0 0-1,-1 0 1,1-1 0,-4 4-1,-17 16 359,15-15-276,0 0-1,0 1 1,1 0-1,-1 1 1,2 0 0,-1 0-1,-6 13 1,11-20-153,0-1 0,1 0 1,-1 1-1,0-1 1,1 1-1,-1-1 0,0 0 1,1 0-1,-1 1 0,0-1 1,0 0-1,1 0 1,-1 0-1,0 0 0,0 0 1,1 0-1,-1 0 1,0 0-1,0 0 0,1 0 1,-2-1-1,-3 1-1106,-6 0-1727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8826,'0'0'3889,"0"6"-4033,-18 213-55,19-218 175,0 0 0,0 0 0,0 0 0,0 0 0,0 0 0,1 0 0,-1 0 0,0-1 0,0 1 0,1 0 0,-1-1 0,0 1 0,1-1 0,-1 1 0,1-1 0,-1 1 0,0-1 0,1 0 0,-1 0 0,1 0 0,-1 0 0,1 0 0,-1 0-1,1 0 1,1-1 0,44-2-143,-43 3 110,0-1 0,1 0 0,-1-1 1,0 1-1,0-1 0,0 1 0,0-1 0,0 0 0,-1-1 1,1 1-1,0-1 0,-1 0 0,0 1 0,0-1 1,0-1-1,0 1 0,0 0 0,-1-1 0,1 1 1,-1-1-1,0 0 0,0 0 0,0 0 0,1-6 0,0-2 364,0 0 0,-1 0 0,0 0 0,-1 0 0,-1 0 0,0 0 0,-3-18 0,3 28-302,0 1 1,-1 0 0,1-1 0,-1 1 0,1 0-1,-1-1 1,0 1 0,0 0 0,0 0 0,1 0-1,-1 0 1,0 0 0,0 0 0,0 0 0,-1 0-1,1 0 1,0 0 0,0 0 0,0 1 0,-1-1-1,1 0 1,0 1 0,-1 0 0,1-1 0,-1 1-1,1-1 1,0 1 0,-1 0 0,1 0 0,-1 0-1,1 0 1,-1 0 0,1 0 0,0 0 0,-1 1-1,1-1 1,-3 1 0,0 0-224,-1 0 1,0 0-1,1 0 0,-1 0 1,1 1-1,-1 0 0,1 0 1,0 0-1,-8 5 0,-4 10-2554,8-5-1745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3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 3777,'0'0'7304,"-12"-7"-7379,11 15 19,-1-1 0,2 0-1,-1 1 1,1-1-1,0 0 1,1 9-1,0-4-6,-2 5 3,1-12 76,0 0 0,0 1 0,0-1-1,0 0 1,1 0 0,0 0 0,0 0 0,2 5-1,-2-9 19,0 1-1,0-1 0,0 1 0,0-1 1,1 1-1,-1-1 0,1 0 0,-1 0 1,1 0-1,-1 0 0,1 0 0,0 0 0,-1 0 1,1 0-1,0 0 0,0-1 0,0 1 1,-1-1-1,1 0 0,0 1 0,0-1 1,0 0-1,0 0 0,0 0 0,3-1 0,-2 1-13,0 0-1,0 0 0,0-1 0,1 1 1,-1-1-1,0 0 0,0 0 0,0 0 1,0 0-1,-1-1 0,1 1 0,0-1 1,0 0-1,-1 1 0,1-1 0,-1 0 1,0-1-1,1 1 0,-1 0 0,3-6 1,-2 3 148,0 0 1,0 0-1,-1 0 1,0 0 0,0 0-1,0-1 1,-1 1-1,0-1 1,0 1-1,0-1 1,-1-9 0,0 15-160,0-1 0,0 0 1,-1 0-1,1 1 0,0-1 0,-1 0 1,1 1-1,0-1 0,-1 0 1,1 1-1,-1-1 0,1 1 1,-1-1-1,1 1 0,-1-1 0,1 1 1,-1-1-1,1 1 0,-1-1 1,0 1-1,1 0 0,-1-1 1,0 1-1,0 0 0,1 0 0,-1-1 1,0 1-1,1 0 0,-1 0 1,0 0-1,0 0 0,1 0 1,-1 0-1,0 0 0,0 0 0,1 0 1,-1 1-1,0-1 0,0 0 1,1 0-1,-1 1 0,0-1 1,1 0-1,-1 1 0,0-1 0,0 1 1,-2 0-72,0 0 0,0 1 0,0-1 0,0 1 0,0-1 0,1 1 0,-1 0 0,1 0 0,-1 0 0,1 1 0,-1-1 0,-2 4 1,-5 15-1482,0 1 0,-12 40 1,7-9-3895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4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0 244 2881,'0'0'6917,"3"-14"-6501,1-1-258,0 0 0,1 0 0,1 0-1,0 0 1,16-25 0,-13 26 40,-4 9-73,-1-1 0,0 0-1,0-1 1,-1 1 0,0 0-1,0-1 1,0 0 0,-1 0 0,0 0-1,0 0 1,-1 0 0,0 0 0,0-8-1,-1 14-112,2 7-101,-1-1 79,-1 1 0,1-1 0,-1 1 0,0 0 0,0-1 0,-2 9 0,0 5-5,2-11 7,-1 0 0,0 1 0,-1-1 0,0 0 0,0 0 0,-1 0 0,1-1 0,-2 1 0,1-1 0,-1 1 0,-1-1 0,1 0 0,-8 8 0,-12 22-540,9-3-3376,14-25-226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5097,'0'0'3812,"-6"9"-3787,2-3 10,0-1-4,0 0 0,0 1 0,1-1 0,0 1 0,0 0 0,0 0 0,1 0 0,0 0 0,0 0 0,1 0 0,0 1-1,-1 9 1,2-15-17,1 0 1,-1 0-1,1 0 0,-1 0 0,1 0 0,-1 0 0,1 0 0,0-1 0,0 1 0,-1 0 1,1 0-1,0-1 0,0 1 0,0 0 0,0-1 0,0 1 0,0-1 0,0 1 1,0-1-1,0 1 0,0-1 0,0 0 0,0 0 0,0 1 0,0-1 0,0 0 0,0 0 1,3 0-1,38 1-120,-37-1 94,0 0-41,0 0 0,0 0 0,0-1 0,0 0-1,0 0 1,0 0 0,-1-1 0,1 1 0,0-1-1,-1 0 1,1-1 0,6-4 0,-8 5 63,-1 1 1,0-1-1,0 0 1,0 0 0,-1-1-1,1 1 1,0 0-1,-1-1 1,0 1-1,1 0 1,-1-1-1,0 0 1,0 1-1,0-1 1,-1 0-1,1 1 1,-1-1 0,1 0-1,-1 0 1,0 0-1,0 1 1,0-1-1,-1 0 1,0-4-1,0 6 42,0-1 0,1 1-1,-1 0 1,0 0 0,-1 0-1,1 0 1,0 0-1,0 0 1,0 0 0,0 0-1,-1 0 1,1 1 0,0-1-1,-1 1 1,1-1 0,-1 1-1,1-1 1,-1 1 0,1 0-1,-1-1 1,1 1-1,-1 0 1,-2 0 0,-42-2-99,41 2 55,-7 0-107,7 0-297,-1 0 1,1 0-1,-1 0 0,1 1 1,0-1-1,-1 1 0,1 1 1,-10 2-1,2 4-3787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5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1 0 3897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5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0 3897,'-69'151'2815,"52"-109"-1004,16-30-1490,0 1-28,-2-5-230,1 1 0,-1 0 0,2-1 0,0 1 1,-1 12-1,2-19-53,0 1 0,0-1 0,0 0 0,0 1 0,0-1 1,1 0-1,-1 0 0,1 1 0,-1-1 0,1 0 0,0 0 0,0 0 0,0 0 0,0 0 1,0 0-1,1 0 0,-1 0 0,1 0 0,-1-1 0,1 1 0,-1 0 0,1-1 1,0 0-1,3 3 0,1-1 48,-1-1 0,0 0 0,1 0 0,-1-1 0,1 1 0,-1-1 0,1 0 0,0-1 1,-1 1-1,1-1 0,0 0 0,0-1 0,-1 1 0,11-3 0,-13 1-43,0 1 0,0 0 0,0-1 0,-1 0 0,1 0 0,-1 0 0,1 0-1,-1 0 1,0 0 0,0 0 0,0-1 0,0 1 0,0-1 0,-1 0 0,1 1 0,-1-1 0,1 0 0,-1 0 0,0 0 0,0 0 0,0 0 0,-1 0-1,1 0 1,-1 0 0,0 0 0,0-1 0,0 1 0,0-4 0,-1 5 27,1 1-1,0-1 1,-1 0-1,0 1 1,1-1-1,-1 1 1,0-1 0,0 1-1,0-1 1,0 1-1,0 0 1,0-1 0,0 1-1,0 0 1,-1 0-1,1-1 1,0 1-1,-1 0 1,1 1 0,-1-1-1,1 0 1,-1 0-1,1 1 1,-1-1-1,0 0 1,1 1 0,-1 0-1,0-1 1,1 1-1,-1 0 1,0 0-1,-3 0 1,2 0-237,1 0 0,-1-1 0,0 1 0,0 1 0,0-1 0,1 0 0,-1 1 0,0-1 0,0 1 0,1 0 0,-1 0 0,0 0 0,1 0 0,-1 0 0,1 1 0,0-1 0,-1 1 0,1-1 0,0 1 0,-2 2 0,-2 4-3442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5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40 6577,'0'0'1445,"-2"4"-2021,-2 7 734,0 0 0,1 0 0,0 0 1,1 1-1,0-1 0,1 1 0,0-1 1,2 17-1,-1-28-152,0 1 0,0 0 0,0-1 0,0 1 0,0 0 0,0-1 0,1 1 1,-1 0-1,0-1 0,0 1 0,1 0 0,-1-1 0,0 1 0,1-1 0,-1 1 0,1 0 0,-1-1 0,1 1 0,-1-1 0,1 1 1,-1-1-1,1 0 0,-1 1 0,1-1 0,0 0 0,-1 1 0,1-1 0,-1 0 0,2 1 0,25 0 25,-21-2-25,0 0-1,-1-1 1,0 1-1,1-1 1,-1 0-1,0 0 1,6-4-1,-7 3 40,0-1-1,-1 1 0,1-1 1,-1 0-1,0 0 0,0 0 0,0-1 1,0 1-1,-1-1 0,0 1 1,1-1-1,1-10 0,-1 2 853,-1 0 0,-1 0 0,-1-24 0,0 37-853,0-1 0,0 0 0,0 0 1,0 0-1,0 1 0,-1-1 0,1 0 0,0 0 1,-1 1-1,1-1 0,0 0 0,-1 0 0,1 1 0,-1-1 1,1 1-1,-1-1 0,1 0 0,-1 1 0,0-1 1,1 1-1,-1-1 0,0 1 0,1-1 0,-1 1 0,0 0 1,0-1-1,0 1 0,-31-4 246,26 4-309,0 1 0,1-1 0,-1 1 0,0 1 0,1-1 0,-1 1 0,0 0 0,-8 4 0,9-1-301,0-1 0,1 1 0,0-1 0,-1 1 0,2 1 0,-1-1 0,-3 8 0,-1 4-4069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29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4537,'0'0'1696,"0"29"-968,0-13-367,0 3-177,0-1 192,0 3-152,-3 6-64,-6-1-88,3 1-72,-3 13-8,6-9-648,-3-4-2289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6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48 4785,'0'0'5329,"1"-6"-4642,1-10-575,1-10 4221,-16 30-4082,6 3-259,0 1 0,0-1 0,1 1 1,0 1-1,0-1 0,1 1 0,0 0 0,1 0 1,0 0-1,-5 16 0,4-7-196,0 0 1,1 0-1,1 0 0,-1 38 0,3-51 143,1 1 0,0 0-1,1 0 1,-1 0-1,1 0 1,1 0 0,-1 0-1,1-1 1,4 11 0,-5-14 59,1 0 1,0 0 0,0 0 0,-1 0 0,1-1-1,0 1 1,0-1 0,0 1 0,1-1-1,-1 0 1,0 0 0,0 0 0,1 0 0,-1 0-1,1 0 1,-1-1 0,1 1 0,-1-1-1,1 0 1,-1 1 0,1-1 0,-1 0 0,1-1-1,-1 1 1,4-1 0,-2 0 17,0 0-1,0-1 1,0 1 0,0-1-1,-1 0 1,1 0 0,-1 0-1,1-1 1,-1 1-1,0-1 1,0 1 0,0-1-1,4-6 1,35-47 161,-37 50-173,0-2 51,0 0-1,-1 0 1,1-1-1,-2 1 1,1-1 0,-1 0-1,0 0 1,-1 0-1,0 0 1,-1 0-1,0-1 1,0 1 0,-1-14-1,-1 22-88,1 1 0,-1-1-1,1 1 1,-1 0 0,1-1 0,-1 1-1,1 0 1,-1 0 0,1 0 0,-1-1-1,0 1 1,1 0 0,-1 0 0,1 0-1,-1 0 1,0 0 0,1 0 0,-1 0-1,1 0 1,-1 0 0,1 0 0,-1 0-1,0 1 1,1-1 0,-1 0 0,1 0-1,-1 0 1,1 1 0,-1-1 0,1 0-1,-1 1 1,1-1 0,-1 0 0,1 1-1,-1-1 1,1 1 0,0-1 0,-1 1-1,1-1 1,0 1 0,-1-1 0,1 1-1,0-1 1,0 1 0,0-1 0,-1 1-1,1 0 1,0-1 0,0 1-1,0-1 1,0 1 0,0-1 0,0 2-1,-1 62-6106,1-37 861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7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462 3 4201,'0'0'3797,"-17"-2"-2332,0 7-934,0 2-1,0-1 1,0 2-1,1 1 1,-19 12-1,3-3-384,-109 68 329,121-72-468,0 1 0,1 1 0,1 0 1,-26 31-1,41-43-177,0 0 1,0 0-1,0 0 0,0 1 1,0-1-1,1 1 1,0-1-1,0 1 0,0 0 1,1 0-1,0 0 0,0 0 1,0 0-1,0 0 1,0 8-1,2-12 83,-1-1 1,0 1-1,0 0 1,0 0 0,1-1-1,-1 1 1,0-1-1,1 1 1,-1 0-1,0-1 1,1 1-1,-1-1 1,1 1-1,-1 0 1,1-1-1,-1 1 1,1-1-1,-1 0 1,1 1-1,0-1 1,-1 1-1,1-1 1,-1 0-1,1 0 1,0 1 0,0-1-1,-1 0 1,1 0-1,0 0 1,-1 0-1,1 0 1,0 0-1,0 0 1,-1 0-1,1 0 1,1 0-1,1 0-192,17 1-1974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7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 9898,'0'0'2865,"-50"103"-2745,33-66-120,-4-2-8,1-4 8,-4-10-8,0-2-144,-2-6-192,2-5-993,4-2-1319,11-6-3321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8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 8618,'0'0'4529,"-97"74"-4537,97-64-64,0-2-344,0 0 248,0-2-320,-20 7-721,-10-5-975,1 2-697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8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1 4457,'0'0'7495,"-32"12"-7222,-102 40-185,113-43-78,1 1 0,1 1 0,0 0 0,1 1 0,0 1 0,-27 26 0,-4 3 51,48-41-263,-1 0 1,0 0-1,1 0 1,-1 0-1,0 0 0,1-1 1,-1 1-1,0-1 1,0 1-1,1-1 0,-1 1 1,0-1-1,0 0 1,0 0-1,-3 0 0,3 0-609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9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 2481,'0'0'8929,"-103"114"-8865,95-88-64,5-4-312,3-4-328,0-7-496,0-6-528,8-5 263,13 0 121,0 0-1328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39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0 720,'0'0'12483,"-59"58"-12259,47-44-112,6 1-112,6-4-144,0 0-944,3-6-2905,12-5-2177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48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 4889,'0'0'5261,"-3"9"-1605,-15 36-2384,-3 17-1143,3 0 1,-14 92-1,20-89-166,-2-1-1,-29 80 1,-31 13-146,73-153-169,0 0 0,1-1 0,-1 1 0,1 0 0,0 0-1,0 0 1,1 7 0,-1-10 129,0 0 0,0 0-1,0 0 1,0 0 0,0 0 0,0 0-1,0 0 1,1 0 0,-1 0 0,0 0 0,1 0-1,-1 0 1,0 0 0,1 0 0,0-1-1,-1 1 1,1 0 0,-1 0 0,1 0-1,0-1 1,0 1 0,-1 0 0,1-1-1,0 1 1,0-1 0,1 2 0,4-2-1487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49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8106,'0'0'4398,"17"-16"-4306,56-45-27,-71 59-25,0 0 0,0 0 0,1 0 0,-1 1 0,0-1 0,1 1 0,-1 0 0,1 0 0,-1 0 0,1 0 0,0 0 0,-1 0 0,1 1 0,0-1 0,0 1 0,-1 0 0,1 0 0,0 0 0,0 0 0,-1 0 0,6 1 0,6 1 293,-3-1-259,1 0 0,0 1 1,19 6-1,-20-5-118,1 0-1,0-1 0,21 2 0,4-2-510,-25-1-522,0-1-1,1 0 1,-1 0 0,22-4 0,-21-3-1781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49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6689,'0'0'7530,"21"0"-7514,2 0 72,6 0-88,7 0-8,-4 0-48,-2-11-120,-4 8-80,-8 1-344,5 2-680,-8 0-1105,0 0-1856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29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5401,'0'0'3425,"6"1"-3218,58 6 14,36 3 1075,-35-13-5447,-47-1 1449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0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3 8130,'0'0'4269,"11"0"-4219,166-3 266,-192 29 367,6-11-645,2 0 0,-1 0 1,2 0-1,0 1 0,1 0 0,1 1 0,-4 25 0,3 10-32,1 58 0,4-57 59,-8 54-1,5-89 17,0-1 0,-1 0 0,-1 0-1,0 0 1,-2-1 0,1 0 0,-12 18-1,10-20 68,0-1 0,-1 0-1,-18 19 1,25-29-128,-1-1 1,1 0-1,0 1 1,-1-1-1,1 0 1,-1 0-1,0-1 1,0 1-1,0 0 1,0-1-1,0 0 1,0 0-1,0 0 1,0 0-1,0 0 1,-1-1-1,1 1 1,0-1-1,0 0 1,-1 0-1,1 0 1,0 0-1,0-1 1,-7-1-1,7 0-12,0 0-1,0 0 0,0 0 0,0-1 0,0 0 1,0 1-1,1-1 0,-1 0 0,1 0 1,0 0-1,0-1 0,0 1 0,0 0 0,1-1 1,-1 1-1,1-1 0,-1-7 0,-14-68 53,15 75-51,-1-9-16,1 10 10,0 0-1,0-1 1,1 1-1,-1 0 1,1 0-1,-1-1 1,1 1-1,0 0 1,1 0-1,-1-1 0,0 1 1,1 0-1,0 0 1,0 0-1,0 0 1,0 0-1,0 0 1,0 0-1,1 0 0,-1 0 1,1 0-1,0 1 1,0-1-1,4-4 1,32-22-616,0 1 0,82-44 0,-31 19-2035,-40 21-1432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0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8850,'0'0'5865,"59"0"-5865,-39 0-8,4 0-96,-3 0-216,-4 0-248,-2 0-552,3 0-553,-4-3-647,-5-5-825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0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1 335 7818,'150'-194'2128,"-150"176"-1016,0-4-343,12-1-281,14-4-416,4 6-16,2 2-56,0 9-736,-2 10-785,-7 0-1239,-11 0-3090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1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54 160,'0'0'13974,"0"-9"-13509,2-26-288,-2 26-190,0 29 32,-2 0-1,-1 0 0,0 0 1,-1-1-1,-1 1 0,-15 35 1,-1 10-69,-12 78-1761,16-47-3765,11-63 1058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1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5809,'0'0'7586,"12"-3"-7141,31-7-278,70-16 282,-99 24-449,0 0-1,-1 1 1,1 0 0,0 1-1,-1 1 1,23 4 0,-3 3-286,-9-1 93,0-1 0,34 3 1,-53-8-34,-1-1 0,1 1 0,0-1 1,0-1-1,0 1 0,-1-1 1,1 1-1,0-1 0,-1-1 0,1 1 1,0-1-1,-1 1 0,0-1 0,1-1 1,-1 1-1,0 0 0,0-1 0,4-4 1,7-14-3659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2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5825,'0'0'6416,"21"-21"-6089,69-68-96,-84 84-210,0 1 1,0-1-1,0 1 0,1 1 1,-1-1-1,1 1 1,0 0-1,0 0 1,0 1-1,1 0 0,-1 1 1,0-1-1,1 1 1,-1 1-1,1-1 1,-1 1-1,1 1 0,13 1 1,10 0-24,-16-1-163,1 1-1,-1 0 1,0 2-1,0 0 1,-1 0-1,18 8 1,-5-2-1701,-2-1-1969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4425,'0'0'6123,"0"10"-5981,-1 73 257,-2 0-1,-20 107 0,20-178-490,-1 14-261,-1 1 1,-2-1-1,-1 0 1,-17 39-1,24-65-271,1-23-4470,0 7 1398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3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42 619 360,'0'0'3211,"-2"-25"-1916,-25-202 1966,25 212-3084,-3-20 284,2-1-1,1 0 1,2 0 0,6-49 0,-5 79-452,1 0 1,0 0 0,0 0 0,1 1 0,0-1 0,0 0 0,0 1 0,0 0 0,1 0 0,0 0-1,0 0 1,1 0 0,-1 1 0,1 0 0,0 0 0,0 0 0,0 1 0,1-1 0,-1 1 0,1 1-1,0-1 1,0 1 0,0 0 0,0 0 0,7-1 0,7-1-4,0 1 0,1 0 0,-1 2 0,1 0 0,-1 1-1,31 5 1,-47-5 1,0 1-1,0 0 1,0 0 0,0 1-1,0-1 1,0 1-1,-1 0 1,1 0-1,-1 0 1,1 0-1,-1 1 1,0-1-1,0 1 1,0 0-1,0 0 1,0 0 0,-1 0-1,1 0 1,-1 1-1,0-1 1,0 1-1,0 0 1,0-1-1,-1 1 1,1 0-1,0 6 1,0-4 91,-1 1 0,0 0 1,0 0-1,-1 0 0,0-1 0,0 1 1,-1 0-1,0 0 0,0 0 0,0-1 1,-1 1-1,0-1 0,0 1 0,0-1 0,-5 8 1,-48 70 561,-112 132 1,119-159-67,45-53-567,-22 31 242,25-34-275,-1 0 0,1-1 0,-1 1 0,1 0 0,-1 0 0,1-1 0,0 1 0,-1 0 0,1 0 0,0 0 0,0 0 0,-1 0 0,1-1 0,0 1 0,0 0 0,0 0 0,0 0 0,0 0 0,0 0 0,0 0 0,1-1 0,-1 1 0,0 0 0,0 0 0,1 0 0,-1 0 0,1-1 0,-1 1 0,0 0 0,1 0 0,-1-1 0,1 1 0,0 0 0,-1-1 0,1 1 0,0 0 0,-1-1 0,1 1 0,1 0 0,16 9 30,0 1 0,-1 0-1,0 2 1,0 0 0,-2 1 0,0 0 0,0 1 0,19 27 0,-33-40-143,1 0 1,-1 0-1,1 0 1,0 0 0,0 0-1,0 0 1,0 0 0,0-1-1,0 1 1,0-1 0,1 0-1,-1 0 1,0 1 0,1-1-1,-1-1 1,1 1 0,-1 0-1,1-1 1,0 1 0,-1-1-1,1 0 1,-1 0 0,1 0-1,0 0 1,-1 0 0,1 0-1,0-1 1,-1 1 0,1-1-1,-1 0 1,1 0 0,-1 0-1,0 0 1,1 0 0,-1-1-1,0 1 1,0-1 0,1 1-1,-1-1 1,2-3 0,20-20-5670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3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 4601,'0'0'5374,"-2"21"-5057,-16 157 32,15-153-261,-1 0-1,-1 0 1,-14 41 0,15-54-449,-2 0 1,1-1-1,-2 0 1,0 0-1,0 0 1,-1-1-1,0 0 1,0 0-1,-12 9 1,10-10-2202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4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5737,'0'0'7589,"14"-9"-7308,-3 0-256,-5 4-23,0 1 1,1-1 0,-1 1 0,1 0-1,0 1 1,0 0 0,0 0-1,0 0 1,1 1 0,-1 0 0,16-2-1,-6 3-6,-2-1-85,-1 1 1,1 1 0,0 0-1,0 1 1,16 3-1,-29-3 63,0 0 0,0 0-1,0 1 1,-1-1-1,1 1 1,0-1-1,-1 1 1,1 0-1,-1 0 1,1-1 0,-1 1-1,0 0 1,0 0-1,0 0 1,0 0-1,0 1 1,-1-1-1,1 0 1,0 0 0,-1 0-1,0 1 1,1-1-1,-1 0 1,0 1-1,-1 3 1,1 0 100,0 0 1,0 1-1,-1-1 0,0 0 1,0 0-1,0 0 0,-1 0 0,-4 10 1,0-8 56,0 0 1,0-1-1,-1 1 0,-9 8 1,10-12-96,1 0 0,0 1 0,1-1 0,-1 1 0,1 1 0,0-1 0,0 0 0,0 1 0,1 0 0,0 0 0,-4 11 0,7-16-49,0 1-1,0 0 1,1 0-1,-1-1 1,0 1-1,1 0 1,-1-1-1,1 1 1,-1-1-1,1 1 1,0-1-1,0 1 1,0-1 0,0 1-1,0-1 1,0 0-1,0 1 1,0-1-1,0 0 1,1 0-1,-1 0 1,3 2-1,40 22-133,-29-17 7,-13-7 130,17 9-252,-1 0 0,-1 2 0,25 21 0,-37-30 228,-1 2 0,0-1 0,-1 0 0,1 1 0,-1 0 0,1 0 1,-1 0-1,-1 0 0,1 0 0,-1 1 0,0-1 0,0 1 0,-1-1 0,1 1 0,-1 0 0,-1 0 0,1 8 1,-1-10 116,-1 1 0,1-1 0,-1 1 0,0-1 0,-1 0 0,1 1 0,-1-1 0,0 0 0,0 0 0,0 0 0,-1 0 0,1 0 0,-1-1 0,0 1 0,0-1 0,0 1 0,0-1 0,-7 5 0,-9 5 141,0 0 0,-35 16 1,-3 3-24,41-20-110,12-9-5,0 1 0,0-1 0,0 0 1,0-1-1,0 1 0,-1-1 0,1 0 0,-1 0 0,1 0 0,-1 0 0,-7 0 0,11-3-72,0-1-1,-1 1 1,1-1 0,0 0-1,0 0 1,0 1 0,0-1-1,0 0 1,0 0 0,1 0-1,-1 0 1,1 0 0,-1 0-1,1-4 1,-1 3-39,-13-83-3139,13 77 2307,-2-18-4899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30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5113,'0'0'4465,"65"2"-4449,-36 9-16,4-1-624,2-2-48,-6-5-1169,-8-3-2984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6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67 5433,'0'0'6282,"-9"-4"-5912,3 1-277,-1 0 0,0 1 0,1-1 0,-1 1-1,0 1 1,0 0 0,0 0 0,0 0 0,0 0 0,0 1 0,0 1-1,0-1 1,0 1 0,0 0 0,0 0 0,0 1 0,0 0-1,1 1 1,-1-1 0,-11 7 0,12-4-58,1-1 1,0 1-1,0 0 1,0 0-1,0 1 1,1 0-1,0-1 0,-5 11 1,7-13-48,1 0-1,-1 0 1,1 0-1,0 1 1,0-1-1,0 0 1,1 1 0,-1-1-1,1 1 1,0-1-1,0 0 1,0 1 0,0-1-1,0 1 1,1-1-1,0 1 1,-1-1 0,1 0-1,3 6 1,-2-6-11,0 0 1,1 0-1,0-1 1,-1 1-1,1-1 1,0 0-1,0 0 1,0 0 0,0 0-1,0 0 1,1-1-1,-1 1 1,0-1-1,8 2 1,55 11-212,-57-13 173,5 2-26,0-2 0,0 1 0,0-2 0,0 0 0,-1-1 0,1 0 0,0-1 0,0 0 1,-1-1-1,20-8 0,-27 9 91,-1 0 0,1-1 0,-1 0 0,0 0 0,0 0 0,0-1 0,-1 0 0,1 0 0,-1 0 0,0 0 0,0-1 0,0 1 0,-1-1 0,0 0 0,0 0 0,0 0 0,0-1 0,-1 1-1,0-1 1,0 0 0,0 1 0,-1-1 0,0 0 0,0 0 0,0 0 0,-1-11 0,0 10 67,0 0 0,0 1-1,0-1 1,-1 0-1,0 0 1,0 1 0,-1-1-1,-2-6 1,2 11-51,1-1 1,-1 1-1,1 0 1,-1 1-1,0-1 0,1 0 1,-1 0-1,0 1 1,0-1-1,-1 1 1,1 0-1,0-1 1,0 1-1,-1 0 0,1 0 1,0 1-1,-1-1 1,1 0-1,-1 1 1,1-1-1,-1 1 1,1 0-1,-1 0 0,1 0 1,-4 1-1,-2-1-53,0 1-1,0-1 0,1 2 1,-1-1-1,0 1 1,1 1-1,-1-1 0,1 1 1,0 0-1,0 1 0,0 0 1,1 0-1,-1 0 1,1 1-1,0 0 0,0 0 1,0 1-1,-5 6 0,-29 29-4258,30-29-864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5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697 57 704,'0'0'12875,"-2"-6"-12123,-1 2-699,0 0 1,0 1-1,0-1 1,0 1-1,0-1 0,-1 1 1,1 0-1,-1 1 1,0-1-1,0 1 0,0-1 1,0 1-1,0 0 1,-1 1-1,1-1 1,0 1-1,-1 0 0,1 0 1,-1 0-1,0 1 1,1-1-1,-9 1 0,0-1-50,0 1-1,0 0 0,0 1 1,0 0-1,0 1 0,1 1 1,-1 0-1,0 0 0,1 1 1,0 1-1,-12 6 0,16-7-7,0 1-1,0 1 1,0-1 0,1 1-1,0 1 1,0-1-1,0 1 1,1 0-1,0 1 1,1 0-1,-1-1 1,2 2 0,-1-1-1,-4 12 1,3-3-9,2 0 0,0 1 1,0-1-1,2 1 0,0 0 1,1 29-1,3-16 18,1 1 0,1-1 0,2-1 1,1 1-1,1-1 0,2 0 0,15 32 0,-22-54 4,64 188 4,-62-176-115,0 0 0,-2 0 0,0 1-1,-1 0 1,-1-1 0,-1 1 0,-5 38 0,4-55 110,-1 1 1,1-1-1,-1 1 0,0-1 1,0 0-1,0 0 1,0 0-1,-1 0 0,0 0 1,0 0-1,0-1 1,0 1-1,0-1 0,-1 0 1,0 0-1,1 0 1,-1-1-1,0 1 0,0-1 1,-1 0-1,1 0 1,0 0-1,-1-1 0,1 1 1,-1-1-1,-6 1 1,-13 2 189,-1-1 0,1-2 0,-46-2-1,33 1-128,25-1-62,1 1 1,-1-1-1,1-1 1,0 0-1,-1-1 1,1 0-1,0-1 1,1 0-1,-1 0 1,1-1-1,0-1 1,0 0-1,0 0 1,1-1-1,-12-10 1,18 16-91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7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11 8554,'0'0'5674,"-13"-11"-5718,-41 133 610,42-93-505,8-20-542,1 0 0,-1-1-1,2 1 1,-1 0 0,1 0 0,1 1-1,-1 12 1,13-21-4777,-2-1 579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7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4657,'0'0'8138,"-10"21"-8074,6 6-68,0 0 0,2 0 0,1 36 0,1-63-122,0 1 1,0-1 0,0 1 0,0-1-1,0 1 1,-1-1 0,1 1 0,0-1-1,0 1 1,-1-1 0,1 1 0,0-1-1,0 1 1,-1-1 0,1 1 0,-1-1-1,1 0 1,0 1 0,-1-1-1,1 0 1,-1 1 0,1-1 0,-1 0-1,1 1 1,-1-1 0,1 0 0,-1 0-1,1 0 1,-1 0 0,1 1 0,-1-1-1,1 0 1,-1 0 0,1 0 0,-1 0-1,1 0 1,-1 0 0,0 0-1,1 0 1,-1-1 0,1 1 0,-1 0-1,0-1 1,-5 1-1110,-2 0-2725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8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 6529,'0'0'5234,"165"-130"-6651,-112 117 73,-6 5 192,-9 5-33,-12 3 745,-5 0 24,-12 3-112,-3 10-168,-6-5-1761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8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325 105 4337,'0'0'7647,"-12"-16"-7052,-36-50-213,46 64-362,0 0 0,0 0-1,-1 0 1,1 0-1,0 1 1,-1-1-1,1 1 1,-1-1-1,1 1 1,-1 0-1,0 0 1,0 0-1,1 0 1,-1 1 0,0-1-1,0 1 1,0-1-1,0 1 1,0 0-1,0 0 1,0 1-1,1-1 1,-1 1-1,-3 0 1,-10 1 82,7-2-62,-1 1 0,1 0-1,0 1 1,0 0 0,0 0-1,0 1 1,0 0-1,1 0 1,-1 1 0,1 1-1,0-1 1,0 1 0,1 0-1,-1 1 1,1 0 0,0 0-1,1 1 1,-11 13 0,14-15-56,1 1-1,0 0 1,0 0 0,1 0 0,-1 0 0,1 0-1,1 0 1,-1 0 0,1 9 0,4 58-38,-4-69 44,1-1 3,0-1 0,-1 1 0,1-1 0,0 1-1,1-1 1,-1 1 0,0-1 0,1 0-1,-1 0 1,1 0 0,-1 0 0,1 0 0,0 0-1,0 0 1,0 0 0,0-1 0,3 2 0,46 27 11,-23-15-3,-20-11 0,-1 1 0,0 0 0,-1 0 0,1 1 0,-1 0 0,0 0 0,0 0 0,6 11 0,-9-12-2,0 1-1,-1-1 1,0 1 0,0-1 0,0 1 0,-1 0 0,1 0-1,-1-1 1,-1 1 0,1 0 0,-1 0 0,-1 12 0,0-14 0,0 0 0,-1 0 0,1 0-1,-1 0 1,0-1 0,0 1 0,0 0 0,-1-1 0,1 1 0,-1-1 0,1 0 0,-1 0 0,0 0 0,-1 0 0,1 0 0,0-1 0,-1 1 0,0-1 0,-4 2 0,-10 6 86,-1-1-1,-26 9 1,42-16-37,0-1-1,-1 0 1,1 0 0,0 0 0,-1 0-1,1-1 1,-1 0 0,1 1-1,-5-1 1,7-1-36,0 1-1,0 0 1,1-1-1,-1 1 1,0 0-1,0-1 1,0 1-1,0-1 1,1 0-1,-1 1 1,0-1-1,0 0 1,1 1-1,-1-1 1,1 0-1,-1 0 1,1 1-1,-1-1 1,1 0-1,-1 0 1,1 0-1,0 0 1,-1 0-1,1 0 1,0 1-1,0-1 1,-1 0-1,1 0 1,0 0-1,0 0 1,0 0-1,0 0 1,1-2-1,-1-2-31,1 0 0,0 0-1,0 0 1,0 1 0,1-1-1,0 0 1,0 0 0,0 1-1,0-1 1,1 1 0,-1 0-1,1 0 1,0 0 0,6-6-1,58-51-506,-49 47 420,145-100-1461,-110 81 580,86-72 1981,-139 365-63,0-260-992,0 1-1,0 0 1,0 0 0,0 0 0,0 0-1,0-1 1,0 1 0,0 0-1,-1 0 1,1 0 0,0-1 0,0 1-1,-1 0 1,1 0 0,0 0 0,-1-1-1,1 1 1,-1 0 0,1-1 0,-1 1-1,1 0 1,-1-1 0,-1 1-1,-18 2-4941,19-3 4677,-8 0-5670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9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10042,'0'0'2449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6:59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4337,'161'141'4418,"-128"-112"-2047,-33 3-1784,0-31-590,-1 6-18,1 1-1,0 0 0,1-1 0,-1 1 0,1-1 1,1 1-1,0-1 0,0 0 0,0 0 0,6 14 0,-3-20 2,-1 0 0,0 0 0,0 0-1,0 0 1,1 0 0,-1-1-1,0 0 1,0 0 0,1 0 0,-1-1-1,0 1 1,1-1 0,5-2-1,-2 0 17,0-1 0,0 0-1,-1 0 1,0-1-1,13-10 1,-17 12 143,0 1 1,0-1-1,-1 1 1,1-1-1,-1 0 1,1 0-1,-1 0 0,0 0 1,0 0-1,0-1 1,0 1-1,-1-1 1,1 1-1,-1-1 0,1-7 849,-3 12-972,-1 1 0,0 0 1,1 0-1,-1 0 0,1 0 0,0 0 0,-1 0 1,1 0-1,0 1 0,-1 3 0,1-3 25,-3 5-25,1 1 1,0-1 0,0 1-1,1 0 1,1 0-1,-1 0 1,1 0 0,1 0-1,0 0 1,2 18-1,-2-25-40,0-1-1,1 0 1,-1 0-1,1 0 0,-1 0 1,1 0-1,0 0 1,0 0-1,-1 0 1,1 0-1,0 0 0,0 0 1,0 0-1,0-1 1,0 1-1,0 0 0,0-1 1,0 1-1,0 0 1,0-1-1,0 0 0,1 1 1,-1-1-1,2 1 1,30 3-3915,-22-4 1014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0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96 56,'0'0'12837,"-8"11"-12750,-7 15-75,1 1 1,0 1-1,3 0 0,0 1 0,-10 44 0,17-57 2,-4 14-79,1 0 0,2 1 0,-3 52 0,8-83 58,0 1 0,0 0-1,1-1 1,-1 1 0,0 0 0,1-1 0,-1 1 0,0-1 0,1 1 0,-1-1-1,1 1 1,-1-1 0,1 1 0,-1-1 0,1 0 0,0 1 0,-1-1 0,1 0 0,-1 1-1,1-1 1,0 0 0,-1 0 0,1 1 0,0-1 0,-1 0 0,1 0 0,0 0 0,-1 0-1,2 0 1,25 1-22,-22-1-15,9-1-226,1 0 0,-1 0 0,0-2 0,0 0-1,0 0 1,0-1 0,0-1 0,-1-1 0,0 0 0,0 0 0,0-1 0,20-16 0,-23 17 17,1-1-1,-2-1 1,1 0 0,-1 0 0,0-1 0,13-17 0,-18 20 355,-1 0 0,1-1-1,-1 0 1,0 1 0,0-1-1,-1 0 1,0 0 0,0-1-1,-1 1 1,0 0 0,0 0-1,0-11 1,-1 5 123,0 0-1,-1 1 1,0-1-1,-1 0 1,0 1 0,-1-1-1,-1 1 1,0 0-1,0 0 1,-1 0-1,-1 1 1,0 0-1,0 0 1,-1 0 0,-1 1-1,0 0 1,0 0-1,-1 1 1,0 0-1,-13-10 1,17 16-210,0-1 1,0 1-1,0 0 1,0 0 0,-1 1-1,0-1 1,1 1-1,-1 0 1,0 1-1,-11-2 1,15 2-112,0 1 0,0 0-1,-1 0 1,1 0 0,0 0 0,0 0 0,0 1 0,-1-1-1,1 0 1,0 1 0,0 0 0,0 0 0,0-1 0,0 1-1,0 0 1,0 1 0,0-1 0,0 0 0,0 1 0,1-1-1,-1 1 1,0-1 0,1 1 0,-1 0 0,1-1 0,0 1 0,0 0-1,0 0 1,0 0 0,-2 3 0,-3 19-2935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0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27 1 4785</inkml:trace>
  <inkml:trace contextRef="#ctx0" brushRef="#br0" timeOffset="1">27 1 4785,'-26'106'5969,"26"-101"-5761,0 1 288,0-1-215,3 3-177,17 2 72,7-4-168,5-6-8,18 0-441,-9 0-1615,-2 0-1089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30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 6569,'0'0'3631,"8"2"-3493,-5-1-138,0 0 1,0 0-1,0 0 0,0 0 1,0 1-1,0-1 0,0 1 0,-1 0 1,1 0-1,-1 0 0,1 0 1,-1 0-1,0 0 0,0 1 0,0-1 1,0 1-1,0-1 0,-1 1 1,1 0-1,-1 0 0,0 0 0,1-1 1,-1 1-1,-1 1 0,1-1 1,0 0-1,-1 0 0,1 0 0,-1 0 1,0 0-1,0 0 0,0 1 0,-1-1 1,1 0-1,-1 0 0,0 0 1,-2 6-1,-1-2 36,0 0 0,-1 0 0,1 0-1,-2-1 1,1 0 0,-1 0 0,0 0 0,0-1 0,-1 0 0,-10 7 0,9-6 75,0-1 0,0 2 0,1-1 0,-1 1 1,2 0-1,-1 1 0,-8 12 0,17-19-113,0 0 0,0-1-1,0 1 1,0 0 0,1-1 0,-1 1-1,0-1 1,0 0 0,0 1 0,1-1 0,-1 0-1,4-1 1,-6 1 6,219 0-1601,-188 0-796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1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152 146 7114,'0'0'7741,"-16"5"-7671,3-2-64,8-2-5,0 0-1,0 0 1,0 1-1,0-1 1,0 1-1,1 0 1,-1 0-1,1 1 1,-1 0-1,1-1 0,0 1 1,0 1-1,0-1 1,0 1-1,0-1 1,1 1-1,0 0 1,-1 0-1,-2 6 1,0 5-18,0 0 1,1 0 0,0 0 0,1 1-1,1 0 1,1 0 0,0 0 0,1 0-1,1 0 1,1 20 0,0-35-1,0 1 0,0 0-1,0-1 1,0 1 0,0-1 0,0 1 0,1-1 0,-1 1-1,0-1 1,1 0 0,-1 0 0,1 1 0,-1-1 0,1 0 0,0 0-1,-1-1 1,1 1 0,0 0 0,0-1 0,-1 1 0,1-1-1,0 1 1,0-1 0,0 0 0,0 0 0,0 0 0,0 0 0,3 0-1,5 0 1,0 0 0,-1 0 0,1-1 0,12-2 0,-11-1-38,0 0 1,0-1-1,0 0 0,0-1 1,-1 0-1,0 0 0,0-1 1,-1 0-1,0-1 0,0 0 1,-1-1-1,0 0 0,0 0 1,-1 0-1,0-1 0,-1 0 1,0-1-1,-1 1 0,0-1 0,0 0 1,-1 0-1,-1-1 0,0 1 1,0-1-1,-1 0 0,0-14 1,-1 14 71,-1 0 0,-1 0 0,0 0 0,0 0 0,-2 0 0,-5-21-1,6 29 16,0-1 0,-1 1-1,1 1 1,-1-1 0,0 0-1,0 1 1,0-1 0,0 1-1,-1 0 1,1 0 0,-1 0-1,0 1 1,0-1-1,0 1 1,0 0 0,0 0-1,0 0 1,-1 1 0,1-1-1,0 1 1,-6 0 0,-67-9 116,71 9-184,1 1-1,-1 0 1,0 0 0,1 0 0,-1 1 0,0 0 0,1 0 0,-1 1 0,1-1-1,-1 1 1,-5 3 0,2 6-1268,7-3-3177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1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 8306,'0'0'7711,"-3"2"-7534,1 1-198,-1 1-1,1 0 1,0 0 0,-1 0-1,2 0 1,-1 0-1,0 1 1,1-1-1,0 0 1,0 1 0,1-1-1,-1 1 1,1-1-1,0 1 1,0-1 0,1 7-1,-2 9-5,-5 46-291,-3-1 0,-3 0 0,-3-1-1,-2 0 1,-3-1 0,-3-1-1,-3-1 1,-42 74 0,42-94-1947,4-14-2208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1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133 211 6225,'0'0'6764,"-2"13"-6805,-25 272-720,27-283 749,0 0 1,-1 0-1,1 0 1,0 0 0,0 0-1,0 0 1,0 0 0,1 0-1,-1 1 1,0-1-1,1 0 1,-1 0 0,1 0-1,0 0 1,0-1 0,0 1-1,0 0 1,2 3-1,-1-4 15,0-1 0,0 1 0,0-1-1,-1 1 1,1-1 0,0 0 0,0 0-1,0 0 1,0 0 0,0 0 0,0 0-1,0-1 1,0 1 0,0-1-1,-1 1 1,1-1 0,0 0 0,0 1-1,-1-1 1,4-2 0,7-2 82,-1 0-1,1-1 1,-1 0 0,1-1 0,-2 0-1,1-1 1,-1 0 0,0-1 0,-1 0 0,0-1-1,-1 1 1,0-2 0,0 1 0,-1-1-1,0 0 1,-1-1 0,0 1 0,-1-1-1,-1-1 1,0 1 0,0 0 0,-1-1-1,-1 0 1,2-16 0,-3 9 130,-1 0 1,0 0-1,-2 0 1,0 0-1,-1 0 1,-7-22-1,7 35-195,1 0 0,-1 0 0,0 1 1,-1-1-1,0 1 0,0-1 0,0 1 0,-1 1 0,0-1 1,0 0-1,0 1 0,-1 0 0,0 1 0,0-1 0,0 1 0,0 0 1,-1 0-1,1 1 0,-15-5 0,16 6-52,0 0 0,0 0 0,0 1 0,0-1 0,-1 1 1,1 1-1,-1-1 0,1 1 0,0 0 0,-1 0 0,1 0 0,-1 1 0,1 0 0,0 0 0,-1 0 0,1 1 0,0 0 0,0 0 1,0 0-1,0 0 0,1 1 0,-1 0 0,0 0 0,1 0 0,0 0 0,0 1 0,0 0 0,0 0 0,1 0 0,-1 0 0,-3 7 1,-8 19-1853,-16 44 0,15-28-3680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2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3425,'0'0'10002,"21"0"-9285,73 1-260,102-2-3660,-178-1 904,-6-1-1335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2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7282,'0'0'5241,"83"10"-5185,-66-5-56,4 1-152,-3-4-136,8-2-873,-2 0-983,-4 0-721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3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7434,'0'0'8673,"44"-5"-8857,-15 2-16,4-2-392,5 5-536,-9 0-760,-5 0-2833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5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309 287 3041,'0'0'11210,"0"-7"-10683,0-8-413,0 0-1,2 0 1,0 1 0,0-1 0,2 0-1,0 1 1,0 0 0,9-18 0,-9 24-138,1-1 1,0 1 0,0 0 0,1 0 0,0 1 0,0 0-1,1 0 1,0 0 0,0 1 0,1 0 0,-1 0-1,1 1 1,1 0 0,14-7 0,-10 8-173,0-1 0,0 2-1,0 0 1,0 0 0,1 2 0,-1-1 0,20 2-1,-31 0 188,-1 1 1,0-1-1,1 1 0,-1 0 0,0 0 0,0-1 0,0 1 0,0 0 1,0 0-1,0 0 0,0 0 0,0 0 0,0 0 0,0 1 1,0-1-1,-1 0 0,1 0 0,0 1 0,-1-1 0,1 0 0,-1 1 1,0-1-1,1 0 0,-1 1 0,0-1 0,0 1 0,0-1 0,0 0 1,0 1-1,0-1 0,-1 3 0,2 4-26,-2 0 0,1-1-1,-1 1 1,0 0 0,-3 9 0,-1-6 54,0 0 0,-1-1 1,0 0-1,0 0 1,-1 0-1,-12 13 1,-59 56 381,40-42-230,-31 33 76,-29 30-46,-144 116 0,241-216-188,0 0-1,0 1 1,1-1 0,-1 0-1,0 1 1,1-1-1,-1 1 1,0-1 0,1 1-1,-1-1 1,0 1-1,1 0 1,-1-1-1,1 1 1,-1 0 0,1-1-1,-1 1 1,1 0-1,0-1 1,-1 1 0,1 0-1,0 0 1,-1 1-1,20-2 347,4-2-436,49 0 86,-46 0-2,0 1 0,-1 1-1,1 1 1,0 2 0,46 10 0,-33-4-144,1-2-1,0-2 1,0-1 0,75-4 0,-71 0-1036,-42 0 982,-1 0 12,0 0 0,-1 0 0,1 0 0,0 1 0,-1-1 0,1 0 0,0 0 1,0 0-1,-1-1 0,1 1 0,0 0 0,-1 0 0,1 0 0,0 0 0,-1-1 0,1 1 0,0 0 0,-1-1 0,1 1 0,0 0 0,-1-1 0,1 1 0,-1-1 0,1 1 0,-1-1 0,1 1 0,-1-1 0,1 1 0,-1-1 0,1-1 0,0-8-7244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5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0 7498,'0'0'6820,"0"6"-6699,0 24-366,0 21 464,-1 0 0,-12 74 0,10-109-543,-1 0 1,0-1-1,-1 0 0,-1 0 0,0 0 1,-1-1-1,0 1 0,-1-2 0,-1 1 1,0-1-1,-1-1 0,-16 17 0,5-12-4493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45 4281,'0'0'10281,"-2"-1"-9472,8-2-789,49-4 22,0 3 0,99 6 0,-43 1-1696,-105-3 1197,1 0 0,-1-1 0,1 1 0,-1-1 0,1 0 0,-1-1 0,0 0 0,1 0 0,8-4 0,13-14-4179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6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5801,'0'0'3297,"179"-40"-3041,-117 35-248,-6 0-8,-6 5-136,-12 0-432,-8 0-96,-7 0-88,-8 0-249,-3 0-343,-6 0-1040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23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764 51 824,'0'0'4044,"-3"-3"-3818,2 2-177,0 0-1,0 0 1,0 0 0,0-1-1,0 1 1,0-1-1,1 1 1,-1-1-1,0 1 1,1-1-1,-1 1 1,1-1-1,0 1 1,-1-1-1,1 1 1,0-1-1,0 0 1,0 1-1,0-1 1,0 0-1,0 1 1,1-1 0,-1 1-1,1-1 1,-1 1-1,1-1 1,-1 1-1,1-1 1,0 1-1,1-2 1,-6 10 415,1 1 0,0 0 1,0-1-1,1 1 0,0 0 1,1 0-1,-2 16 0,4 69-133,1-73-292,-1 1 1,-1-1 0,-1 0-1,-1 1 1,-1-1-1,-6 25 1,-5-6 172,-2 3-85,1 0 0,3 0-1,1 1 1,3 1 0,1-1-1,-1 47 1,10-3-124,0-32 28,-7 75 0,2-114-11,0-1-1,-1 0 0,-12 26 1,-8 33 76,-2 99-38,-13 55 162,28-193-73,-3 0-1,0-1 0,-3-1 1,0 0-1,-28 38 1,-38 73-9,-18 113-28,87-222 45,-2 0 1,-34 55-1,31-57-5,0 1-1,-21 56 1,37-80-145,1 1 0,0 0 1,-1 21-1,-6 29 15,2-39-47,2 1-1,0 0 0,1 0 0,1 0 1,1 37-1,2-59-62,-2-20-2083,-9 3-975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6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7178,'0'0'6013,"0"7"-6028,-3 29 81,-1-1 0,-1 0 0,-2-1 0,-14 41 0,11-42-49,1 2-1,2-1 0,1 1 1,-2 41-1,8-75-77,0 0 1,0 0-1,0 0 0,0 0 0,0 0 0,0-1 0,-1 1 0,1 0 1,0 0-1,-1 0 0,1 0 0,-1-1 0,1 1 0,-1 0 1,1 0-1,-1-1 0,1 1 0,-1 0 0,0-1 0,1 1 0,-1-1 1,0 1-1,0-1 0,1 1 0,-1-1 0,0 1 0,0-1 1,0 0-1,0 0 0,0 1 0,1-1 0,-1 0 0,0 0 1,0 0-1,0 0 0,0 0 0,0 0 0,0 0 0,0 0 0,1 0 1,-1 0-1,0-1 0,0 1 0,-1-1 0,0 1-195,0-1 0,0 1 0,0-1-1,0 0 1,0 1 0,1-1 0,-1 0-1,0 0 1,0 0 0,1-1 0,-1 1-1,1 0 1,-1-1 0,1 1 0,0-1-1,-1 1 1,1-1 0,0 1 0,0-1 0,0 0-1,-1-2 1,-1-14-2717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0 206 1088,'0'0'3486,"5"-23"-2007,0-7-916,-3 15-156,0 0 0,1 0 0,1 0 0,0 1 0,9-20 0,-11 31-303,0 0 0,0 0 0,0 1 0,0-1-1,0 0 1,1 1 0,-1 0 0,1-1 0,-1 1 0,1 0 0,0 0 0,0 1 0,0-1-1,0 0 1,0 1 0,0 0 0,0 0 0,0 0 0,1 0 0,-1 0 0,0 1 0,5-1-1,12 0-186,0 0-1,34 3 0,-17-1 69,-17-1-87,-10-1-113,0 1 0,0 0 0,0 1 0,0 0 0,12 3 0,-20-3 185,0-1-1,0 1 0,0 0 0,0 0 0,0 0 0,0 0 0,0 0 0,-1 0 1,1 0-1,0 1 0,-1-1 0,1 1 0,-1-1 0,1 1 0,-1-1 1,0 1-1,0 0 0,0 0 0,0 0 0,0-1 0,0 1 0,0 0 0,-1 0 1,1 0-1,-1 1 0,1-1 0,-1 0 0,0 0 0,0 0 0,0 3 1,0 1 239,-1 1 0,0-1 1,0 1-1,0-1 1,-1 0-1,0 0 1,0 0-1,-1 0 0,1 0 1,-1-1-1,-8 11 1,-3 3 324,-33 33 1,8-10-339,23-24-158,1 2 1,1-1-1,-20 37 1,29-44-16,0 0 0,0 0-1,2 0 1,-1 1 0,1-1 0,1 1 0,1 0 0,-1 21 0,2-32 2,0 0 1,-1 0-1,2 0 0,-1 0 1,0 0-1,0 0 1,1-1-1,-1 1 0,1 0 1,-1 0-1,1 0 1,0-1-1,0 1 1,0 0-1,0-1 0,0 1 1,0-1-1,0 1 1,0-1-1,1 1 0,-1-1 1,0 0-1,3 1 1,1 1 60,0-1 1,0 0-1,0-1 1,0 1 0,1-1-1,8 1 1,-1 0-27,21 3 23,61 0 0,-11-11-2880,-72 0 231,-5-8-1579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7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0 4945,'0'0'8479,"-2"18"-8116,-4 33-243,1 2-49,-3 0 0,-1-1-1,-24 71 1,24-98-335,-1-1 1,-1 0 0,-2-1 0,0 0 0,-1-1-1,-1 0 1,-30 31 0,44-68-11821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08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60 7330,'0'0'5319,"23"-9"-5348,75-25-27,-87 30-27,0 1-1,1 0 1,-1 1-1,1 0 1,-1 1-1,1 0 1,15 1-1,-6 0-510,-19 8 640,-1-1 0,0 0 0,-1 0 0,1 0 0,-1 1 0,-2 7 0,1-8 138,-1 1 0,0-1 0,0 0 1,-1 1-1,0-1 0,-7 12 0,5-11-47,1 0-1,1 0 1,-1 0 0,-3 16-1,5-15-126,0 0-1,1 0 1,0 1 0,1-1-1,-1 0 1,2 1-1,-1-1 1,3 11-1,-1-15-4,0-1-1,0 1 0,0-1 0,0 0 0,1 1 1,0-1-1,0 0 0,0-1 0,0 1 0,0 0 0,1-1 1,0 0-1,0 0 0,0 0 0,0 0 0,7 3 1,-1 0 31,-1-2-9,-1 1 0,0 1 0,0-1 0,9 9 0,-15-11-23,0-1 0,1 1 0,-2 0-1,1-1 1,0 1 0,0 0 0,-1 0 0,0 0 0,1 0 0,-1 0 0,0 1 0,-1-1-1,1 0 1,-1 0 0,1 1 0,-1 4 0,0 3 92,0 0-1,-1 0 1,-1 0 0,1 0-1,-2 0 1,0-1 0,0 1-1,-1-1 1,0 0 0,0 0 0,-1 0-1,-1 0 1,0-1 0,0 0-1,-8 8 1,11-15-103,0-1-1,0 0 1,0 0 0,-1 0-1,1 0 1,0-1 0,0 0-1,-1 1 1,1-1 0,-1 0-1,1-1 1,0 1 0,-4-1-1,-7 0 92,-1 1-92,-1-1-1,0-1 0,1-1 1,-1 0-1,1-1 0,-26-11 1,-43-25-3676,59 26-2066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1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96 4233,'0'0'4011,"-3"-4"-3382,3 3-525,-1 0 0,1 0 0,-1 0 0,0 0 0,0 0 0,1 0 0,-1 0 0,0 0 0,0 1 0,0-1 0,0 0 0,0 0 1,0 1-1,0-1 0,0 1 0,0-1 0,0 1 0,0-1 0,-1 1 0,1 0 0,0 0 0,0-1 0,-2 1 0,2 1-45,0 0 0,0 0 0,0 0-1,0 0 1,1 0 0,-1 0 0,0 0 0,0 1-1,1-1 1,-1 0 0,0 0 0,1 1 0,-1-1-1,1 0 1,0 1 0,-1-1 0,1 0 0,0 1-1,0-1 1,0 1 0,0-1 0,0 0-1,0 1 1,1 2 0,-1-1-53,0 0-1,0 0 1,0 0-1,0 0 1,1-1 0,-1 1-1,1 0 1,0 0-1,-1 0 1,1 0-1,1 0 1,-1-1 0,0 1-1,1 0 1,-1-1-1,1 1 1,0-1-1,3 3 1,-2-2-15,1-1-1,0 0 1,-1 0-1,1-1 1,0 1-1,0-1 1,0 1-1,0-1 1,0-1-1,1 1 1,-1 0-1,0-1 1,5 0-1,4 1-51,-1-1 1,1 0-1,-1-1 0,1-1 0,-1 1 0,1-2 0,-1 0 0,18-7 0,-26 8 60,0 0 1,0 0-1,0-1 1,0 1-1,0-1 1,-1 0-1,1 0 1,-1 0-1,0-1 1,0 1-1,0-1 1,0 0-1,-1 0 1,1 0-1,-1 0 0,0 0 1,0 0-1,-1-1 1,1 1-1,-1-1 1,0 1-1,0-1 1,-1 0-1,1 1 1,-1-1-1,0-5 1,0 7 7,0 1 1,0 0 0,0-1-1,0 1 1,0-1 0,-1 1-1,1 0 1,-1-1 0,1 1 0,-1 0-1,0-1 1,0 1 0,0 0-1,0 0 1,0 0 0,-1 0-1,1 0 1,-4-4 0,2 5-34,0-1-1,-1 0 1,1 1 0,0 0 0,-1 0 0,1 0 0,-1 0 0,0 0-1,1 1 1,-1-1 0,0 1 0,1 0 0,-5 1 0,-3-1-309,0 0 1,0 1 0,1 1-1,-1 0 1,0 0-1,-17 7 1,-16 12-2250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0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1 3369,'0'0'4458,"-14"2"-4375,-43 6-53,53-6 234,-1 0 0,0 0 0,1 0-1,-1 0 1,1 1 0,-1 0 0,1 0-1,0 0 1,0 0 0,1 1 0,-1-1 0,1 1-1,0 0 1,0 0 0,0 0 0,0 0-1,0 1 1,-1 4 0,-10 24-720,10-14 465,1-1 0,1 1 0,0 0 0,1-1 0,1 1 0,1 0-1,1 0 1,0-1 0,9 30 0,-5-13-6,-3-12 7,-2 0 0,-1 31-1,-1-39-1,1 0-1,0 0 0,1 0 0,1 0 0,0 0 0,1 0 1,9 26-1,-2-21-192,0-1 0,2-1 1,25 34-1,18 27-314,-53-77 545,-1-1 0,1 2 0,-1-1-1,0 0 1,0 0 0,0 0 0,0 0 0,0 1 0,0-1 0,0 1-1,-1-1 1,1 0 0,-1 1 0,0-1 0,0 1 0,0-1-1,0 1 1,0-1 0,0 1 0,-1-1 0,1 1 0,-1-1-1,1 0 1,-1 1 0,0-1 0,0 0 0,0 0 0,-1 1-1,1-1 1,0 0 0,-1 0 0,1 0 0,-1-1 0,0 1-1,0 0 1,0 0 0,1-1 0,-2 0 0,1 1 0,0-1 0,0 0-1,-4 2 1,-78 51 270,82-52-298,-1-1 0,1 0 0,0 0 0,0-1 0,-1 1 0,1 0-1,0-1 1,-1 1 0,1-1 0,-1 0 0,1 0 0,-1 0 0,1 0 0,-1 0 0,1 0-1,0-1 1,-1 1 0,1-1 0,0 0 0,-1 1 0,-2-3 0,0 1 59,0-1 1,-1 1 0,1-1-1,0-1 1,1 1 0,-1-1-1,-5-5 1,-27-42 376,31 41-589,0 0 0,-1 1 0,0 0 1,-10-10-1,16 18-50,0 1 1,1-1-1,-1 1 0,0 0 0,0-1 0,0 1 1,0 0-1,0-1 0,0 1 0,0 0 0,0 0 1,0 0-1,0 0 0,0 0 0,0 0 1,0 0-1,-1 0 0,-4 1-2530,-6-1-3451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1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5561,'0'0'2587,"-5"11"-2076,-1 3-99,1 1-1,1-1 0,0 1 1,1-1-1,-2 23 1,-6 68 1649,-2 46-3115,14-158-308,4-12-1369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2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7698,'0'0'6085,"-2"10"-6073,-1 8-54,2 1 0,1-1 0,0 0 0,1 1 0,1-1 0,1 0 0,0 0 0,12 32 1,-15-49 11,1 0 0,-1 0 1,1 0-1,-1 0 1,0 1-1,1-1 1,-1 0-1,0 0 0,0 0 1,0 1-1,0-1 1,0 0-1,0 0 1,0 0-1,0 1 0,0-1 1,0 0-1,-1 0 1,1 0-1,-1 1 1,0 0-1,-1-1-322,1 0 1,-1 0-1,1-1 0,-1 1 1,0-1-1,0 1 1,1-1-1,-1 0 0,0 0 1,0 0-1,1 0 1,-1 0-1,-2 0 0,-11 0-5107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2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98 3017,'0'0'9074,"-12"-68"-9418,47 65 328,10-2-73,2-1-311,0 1-296,-3 2-344,-6 1 728,0-1-288,-8 0-528,-10 3-1041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3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15 3577,'0'0'8190,"-11"-3"-8090,-34-7 6,42 9-80,0 1 0,1 0-1,-1 0 1,0 0 0,1 0 0,-1 0-1,0 0 1,1 1 0,-1-1 0,1 1-1,-1 0 1,0 0 0,1 0 0,-1 0-1,1 0 1,0 0 0,-1 1 0,1-1-1,0 1 1,0 0 0,0 0 0,0-1-1,0 1 1,1 1 0,-1-1 0,0 0-1,1 0 1,0 0 0,-2 5 0,-1-1 0,1 1 1,1 0 0,-1 0 0,1 1 0,1-1-1,-1 0 1,1 1 0,0 9 0,1-13-35,1-1 0,0 1-1,-1 0 1,1-1 0,1 1 0,-1-1 0,0 0 0,1 1 0,0-1 0,0 0 0,0 0 0,0 0-1,4 5 1,44 40-219,-6-4-235,-38-37 383,0 2 1,-1-1-1,0 1 1,-1-1-1,0 1 0,0 1 1,4 17-1,-4-4-4,3 49 0,-6-64 187,-3-9-15,0 1 0,1 0 0,-1-1 0,0 0 0,1 1 1,-1-1-1,1 0 0,-1 0 0,1 0 0,-1 0 0,1 0 0,0 0 0,-3-3 0,0-2-156,1 0-1,0 1 1,0-1-1,0 0 1,1-1-1,-1 1 1,2 0-1,-1-1 1,1 1 0,0-1-1,0 0 1,0 1-1,1-1 1,0 0-1,1 1 1,-1-1-1,1 0 1,1 1-1,-1-1 1,1 1 0,0 0-1,1-1 1,4-8-1,4-4-819,1 0 1,1 1-1,1 0 1,1 0-1,26-23 0,3-2-2089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1:02:05.93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659 1174 200,'0'0'2297,"-5"-12"-2163,-48-90 3108,51 97-3144,2 5-83,0-1-1,0 1 1,0-1-1,0 1 1,-1-1-1,1 1 1,0 0-1,-1-1 1,1 1-1,0-1 1,-1 1-1,1-1 1,0 1-1,-1 0 1,1-1-1,-1 1 1,1 0-1,0-1 1,-1 1-1,1 0 1,-1 0-1,1 0 1,-1-1-1,1 1 1,-1 0-1,0 0 1,1 0-1,-1 0 1,1 0-1,-1 0 1,1 0-1,-1 0 1,1 0 0,-1 0-1,1 0 1,-2 0-1,-1 24-442,0 15 466,-1 0 1,-2-1-1,-21 70 0,2-9-46,12-47 120,-2-1 0,-30 69 0,37-95-103,1 1-1,2 0 0,0 0 0,2 1 0,-1 51 0,0-7-71,-54 287 282,-1 6 654,48-159-817,8-109 225,-3-1 0,-37 180 0,35-244-169,-49 213 238,47-186-259,2 0 1,1 77-1,7-109-108,-12 356 435,-3-45-275,4-230-25,-23 181 102,21-210-147,-20 153 42,15 338-143,18-568 16,0 44-306,0-43 328,1-1 1,-1 1-1,0 0 1,1-1-1,0 1 0,-1 0 1,1-1-1,0 1 0,0-1 1,0 1-1,0-1 0,0 0 1,0 1-1,0-1 1,0 0-1,0 0 0,1 0 1,-1 0-1,0 0 0,1 0 1,-1 0-1,1 0 0,-1 0 1,1-1-1,2 2 1,51 14 466,-24-8-286,8 7-107,-22-7-63,1-1-1,-1 0 1,1-2 0,0 0 0,0-1 0,1-1 0,30 2-1,11-8 318,109-19 0,-147 18-345,-21 4 20,49-5 102,-47 4-120,-1 1 0,1 0-1,0 0 1,-1 0 0,1 0 0,0 1 0,-1-1-1,1 1 1,0 0 0,-1-1 0,1 1 0,-1 1-1,1-1 1,-1 0 0,3 2 0,1 2 19,-1-1 0,1 0 0,0 0 0,0-1 1,0 0-1,0 0 0,1 0 0,-1-1 0,1 0 0,0 0 0,0 0 1,-1-1-1,1 0 0,0-1 0,0 1 0,0-1 0,8-1 0,18-2-3,0-1 0,41-11 0,-56 11 31,12-1-26,-1 2-1,1 1 1,0 2-1,0 1 1,-1 1-1,42 8 1,-14-3 1,58-1 34,-90-6-48,0 0 0,-1 2 0,1 0 0,0 2 1,-1 1-1,0 1 0,31 11 0,-46-14 0,-1-1 0,1 0 1,-1-1-1,1 0 0,0 0 1,-1-1-1,1 0 0,12-1 1,37 1-2,52 10 46,158-6 1,-34-2-2,-118 13 35,-78-8-92,50 2-1,85-5 173,306 19-129,75 22-1,-74 2 97,-16-36 217,-289-13-269,200-11-47,-194 5-20,64-4 94,311-6 256,375 42-88,-661 4-305,-15 0 2,878-16 176,-650-16-106,-345 4-34,925 31 126,40-4 27,-764-30-132,-44 5-20,655-17 35,88-18 92,2 31-97,-557 3-6,67 11-30,1 0-26,788-24 161,547 3-2,-1481 15-87,821 0-38,-1069-17-57,250-50 1,-354 52-6,202-42-252,-249 50 314,-1 0-1,1 0 0,0-1 0,0 0 0,-1 0 0,1-1 0,-1 0 0,0 1 0,0-2 0,0 1 0,0-1 1,-1 1-1,1-1 0,-1-1 0,0 1 0,4-6 0,-2 1 11,-1 0 0,-1 0 0,0-1 1,0 0-1,-1 0 0,0 0 0,0 0 0,1-16 1,105-428 266,-66 302-116,31-207-1,-54 157-159,11-68 9,-21 216-23,1 1 1,3 1-1,21-52 0,-4 31 46,-4-1 0,-2-2 0,27-151 0,-26-27 70,19-128-58,-36 325-65,10-56 10,59-196-1,11-34-5,-23 76-100,-62 253 103,10-28 17,-2 0 0,-2-1 0,-2 0 0,4-63 0,-12 105-25,0 1-1,1-1 1,-1 0 0,0 1 0,0-1 0,0 0-1,0 0 1,0 1 0,0-1 0,0 0 0,0 0-1,0 1 1,0-1 0,0 0 0,-1 0 0,1 1-1,0-1 1,0 0 0,-1 1 0,1-1 0,0 0-1,-1 1 1,1-1 0,-1 1 0,1-1 0,-1 1-1,1-1 1,-1 1 0,1-1 0,-1 1 0,0-1-1,1 1 1,-1 0 0,0-1 0,1 1 0,-1 0-1,0-1 1,1 1 0,-1 0 0,0 0 0,0 0-1,1 0 1,-1 0 0,0 0 0,0 0 0,1 0-1,-2 0 1,-10-2-43,-134-30 59,58 11-2,-104-10-1,-520-73-2,-141-40-232,236 45 64,6-31 132,-66-8 14,97 24 56,-208-59-74,-10 55-91,717 110 126,-1147-95-35,-139-33 102,949 87-57,-961-23 14,1 58-41,471 6-10,595 4 87,-603-31 7,380 7-119,-7 0 87,-624-73 3,301 30-14,-347 31-97,1002 40 54,-240 31 0,-117 38 23,-3 32 6,-327 98 1,580-148-24,137-25-24,70-14 85,-183-3 1,292-9-24,-34 0 16,-165-8-17,188 10-25,0 0 1,1 1-1,-1 0 0,1 1 1,0 0-1,0 1 0,-17 10 1,-16 5 4,-144 58 38,-190 67 18,377-143-79,0 1 1,0 0-1,0 0 0,0 0 1,1 0-1,-1 0 0,1 1 1,-1-1-1,1 0 0,0 0 1,1 4-1,3-7-164,1 0 0,-1 0 0,0 0 1,1 1-1,-1 0 0,0 0 0,7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24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0 968,'0'0'2009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3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5577,'0'0'6025,"-74"135"-5176,59-85-393,7 3-224,8-5-216,0-6-8,0-7-8,3-9-112,14-10-848,-2-8-153,-3-8 233,0 0-40,-10-8-96,1-13-465,-3-6-3264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3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8690,'0'0'3897,"62"-69"-4105,-47 66-1129,0 3-1223,-4 0-537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4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3777,'153'143'1786,"-122"-108"-791,-31-35-969,0 0 0,1 0-1,-1 0 1,0 1 0,0-1-1,0 0 1,0 0 0,1 1-1,-1-1 1,0 0 0,0 0-1,0 1 1,0-1 0,0 0-1,0 1 1,0-1 0,0 0-1,0 0 1,0 1 0,0-1-1,0 0 1,0 1 0,0-1-1,0 0 1,0 0 0,0 1-1,0-1 1,0 0 0,-1 0-1,1 1 1,0-1 0,0 0-1,0 0 1,0 1 0,-1-1-1,1 0 1,0 1 0,-3 2 443,-11 21 896,11-20-1242,0 1 1,0 0 0,1 0-1,-1 0 1,-3 11-1,6-14-124,0-1-1,-1 1 0,1 0 1,0 0-1,0 0 1,0-1-1,1 1 0,-1 0 1,0 0-1,1-1 1,-1 1-1,1 0 0,-1-1 1,1 1-1,0 0 0,0-1 1,0 1-1,0-1 1,0 1-1,0-1 0,0 0 1,0 1-1,1-1 0,0 1 1,4 3-20,-4-3 17,1-1-1,-1 1 1,0 0 0,0 0-1,0 0 1,0 1-1,0-1 1,0 0 0,0 1-1,-1 0 1,1-1 0,-1 1-1,0 0 1,0-1-1,2 6 1,-3-7 242,3-3-132,0 1 1,1-1 0,-1 0 0,0 0 0,0-1-1,0 1 1,0-1 0,-1 1 0,1-1 0,0 0 0,-1 0-1,0 0 1,0 0 0,0 0 0,0-1 0,2-5 0,8-10-230,66-78-82,-77 96 1118,-8 21-334,-4 7-370,-21 63 40,30-83-252,0 1 1,1-1 0,0 0-1,0 1 1,1-1 0,0 1-1,0-1 1,1 1 0,0-1 0,3 12-1,-3-18-19,0 1 1,-1 0-1,1-1 0,0 1 0,1-1 0,-1 1 1,0-1-1,0 1 0,1-1 0,-1 0 0,1 0 1,-1 0-1,1 0 0,-1 0 0,1 0 0,0 0 1,-1 0-1,1 0 0,0-1 0,0 1 0,-1-1 1,4 1-1,41 3-1424,-45-4 1342,5-2-2351,-5-7-3018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4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35 1688,'0'0'11664,"-7"1"-11345,5-1-317,0 0 0,0 1 0,0-1 0,1 1 0,-1 0 0,0-1 1,0 1-1,0 0 0,0 0 0,1 0 0,-1 0 0,0 0 0,1 1 0,-1-1 0,1 0 0,0 1 0,-1-1 1,1 1-1,0 0 0,-2 2 0,0 3-6,0-1-1,0 1 1,1-1 0,0 1 0,0 0 0,-1 9-1,-1 16-67,1 65-1,3-80 52,0 140-55,0-156 75,0 0 0,0 0 0,1 0 1,-1 0-1,0 0 0,0 0 0,1 0 0,-1 0 1,1-1-1,-1 1 0,1 0 0,-1 0 1,1 0-1,-1-1 0,1 1 0,0 0 0,-1-1 1,1 1-1,0 0 0,-1-1 0,1 1 0,0-1 1,0 0-1,0 1 0,0-1 0,1 1 0,34 6 47,36-12-7,-61 2-68,1-1 1,-1 0 0,0 0 0,1-1 0,-2-1-1,1 1 1,-1-2 0,0 0 0,0 0 0,-1 0-1,0-1 1,0-1 0,-1 0 0,0 0 0,0 0 0,-1-1-1,-1 0 1,0 0 0,0-1 0,-1 0 0,0 0-1,0 0 1,-2-1 0,1 1 0,-2-1 0,1 0-1,-2 0 1,1-15 0,-1 18 204,-2 0 0,1 0 0,-1-1 1,-1 1-1,1 0 0,-2 0 0,1 0 0,-7-14 0,6 17-116,-1 1 0,1 0 1,-1 0-1,0 0 0,0 0 0,0 1 0,0 0 0,-1 0 0,0 0 0,0 0 0,0 1 0,0-1 0,-1 1 0,-6-2 0,4 2-101,0 0-1,-1 0 1,1 1 0,-1 0-1,0 1 1,1 0-1,-1 0 1,0 1 0,0 0-1,0 1 1,0 0 0,1 0-1,-13 4 1,8-2-1162,1 1 1,1 1-1,-1 0 0,-20 12 1,7-2-5044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5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107 0 10306</inkml:trace>
  <inkml:trace contextRef="#ctx0" brushRef="#br0" timeOffset="1">107 0 10306,'-106'104'2433,"106"-102"-2025,0 4 128,11-1-320,7 6 48,6 2-256,8-3-8,6-2-224,24-8-328,-12 0-1273,-6 0-2559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5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47 8002,'0'0'5580,"-10"17"-5450,-29 58-114,37-72-53,0 0-1,1 1 1,-1-1-1,1 1 1,0-1-1,0 1 1,0-1-1,1 1 1,-1 0-1,1 0 0,0-1 1,0 1-1,0 0 1,0-1-1,1 1 1,0 0-1,0-1 1,0 1-1,0-1 1,0 1-1,1-1 1,-1 1-1,1-1 1,0 0-1,0 0 1,0 0-1,0 0 1,1 0-1,3 3 0,-1-2-14,1 0 0,0-1 0,0 1-1,0-1 1,0-1 0,0 1 0,0-1-1,1 0 1,-1 0 0,1-1-1,0 0 1,-1 0 0,11-1 0,-15 0 80,-1-1 0,0 1 0,1-1 1,-1 0-1,0 1 0,0-1 1,0 0-1,1 0 0,-1 0 1,0 0-1,0 0 0,0 0 1,-1 0-1,1-1 0,0 1 1,0 0-1,-1 0 0,1-1 0,0-1 1,15-34 32,-11 26 45,1-4-23,0-1-1,0 0 1,-2 0 0,0-1-1,-1 1 1,0-1 0,0-30 0,-3 45-59,0 0 1,-1 0 0,1 0 0,-1 0 0,1 0-1,-1 0 1,1 1 0,-1-1 0,0 0 0,0 0-1,0 0 1,0 1 0,0-1 0,0 1 0,-1-1-1,1 1 1,0-1 0,-1 1 0,1 0 0,-1 0 0,0 0-1,1 0 1,-1 0 0,0 0 0,1 0 0,-1 0-1,0 0 1,0 1 0,0-1 0,0 1 0,0 0-1,-2-1 1,-9 0-42,0-1-1,1 2 1,-24 1-1,27-1 12,5 1-96,0-1 0,0 1 0,0 0 0,1 0 0,-1 0 0,0 1-1,1-1 1,-1 1 0,1 0 0,-1 0 0,1 0 0,0 0 0,0 1 0,0-1-1,0 1 1,0 0 0,0 0 0,1 0 0,0 0 0,-1 0 0,1 0 0,0 1-1,1-1 1,-1 1 0,-2 6 0,-2 4-4290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11346,'0'0'2284,"1"6"-2355,25 90 34,-16-68 49,-2 1 0,8 53 0,-12-33-231,-2 0 0,-2 0 0,-2 0 1,-2-1-1,-2 1 0,-3-1 1,-19 62-1,10-56-3277,3-10-2512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6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83 194 7818,'0'0'4522,"-3"6"-4634,2-2 94,0 0 0,0 0 0,0 0 0,1 1 0,-1-1 0,1 0 0,0 0 0,0 0 0,0 0 0,1 0 0,1 7 0,21 51-159,6 31 470,-20-56-226,-8-35-71,-1 0 1,1 0-1,0 0 0,0-1 1,0 1-1,0 0 1,0 0-1,0-1 1,0 1-1,0-1 1,1 1-1,-1-1 1,1 1-1,-1-1 1,1 0-1,-1 0 0,1 0 1,0 0-1,-1 0 1,1 0-1,0 0 1,2 0-1,1 0-77,-1 0 0,1 0 1,0-1-1,-1 1 0,1-1 0,0-1 0,0 1 0,-1 0 0,7-2 0,-1-1-169,0 1 1,-1-2-1,1 1 0,-1-1 0,1 0 0,-1-1 0,-1 0 0,14-10 0,-15 8 331,-1-1 0,0 1 0,-1-1 0,0 0-1,0-1 1,0 1 0,-1-1 0,-1 0 0,1 0-1,-2 0 1,1 0 0,-1-1 0,0 1 0,-1-1-1,0 1 1,-1-1 0,0 1 0,0-1 0,-1 1 0,0-1-1,-1 1 1,-3-10 0,2 5 134,0 0 1,-1 1 0,-1 0-1,0 0 1,-1 0-1,0 1 1,-1 0-1,0 0 1,-1 1-1,-1-1 1,0 2-1,0-1 1,-1 1-1,-19-15 1,24 22-265,-1-1-1,0 1 1,0 0 0,0 0-1,0 1 1,-1 0 0,1 0 0,-1 0-1,1 1 1,-1 0 0,1 0-1,-1 0 1,0 1 0,0 0-1,1 1 1,-1 0 0,1 0-1,-1 0 1,0 0 0,1 1-1,0 0 1,-1 1 0,1 0-1,0-1 1,0 2 0,1-1 0,-1 1-1,1 0 1,-1 0 0,1 0-1,1 1 1,-1 0 0,0 0-1,1 0 1,0 0 0,1 1-1,-1 0 1,1 0 0,0 0-1,0 0 1,1 0 0,0 0 0,0 1-1,-1 6 1,-5 26-2449,2-8-1667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6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7882,'3'0'4353,"3"0"-3817,6 0-536,3 0 0,11 0 216,13-11-216,5-5-40,3 0-400,0 0-937,0-2-487,-12 5-505,-11 5-2183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7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6249,'0'0'2169,"103"-10"-5450,-82 4 32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25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69 536,'0'0'6119,"4"-8"-6007,-4 7 200,14-32-1002,-13 31 927,-1 0-1,1 1 1,0-1-1,0 1 0,0-1 1,0 1-1,0-1 1,0 1-1,1 0 1,-1-1-1,0 1 1,1 0-1,-1 0 0,1 0 1,-1 0-1,1 0 1,-1 0-1,1 0 1,0 1-1,2-2 0,-6 27-276,0 27-62,9 84-1,-4-94 31,-2-32 92,-1 0 1,1 0-1,-2 0 0,0 0 1,0 0-1,0 0 0,-1 0 1,-1 0-1,0-1 0,0 1 0,-1-1 1,-5 11-1,4-8 4,0 0 0,1 0 0,1 0 0,0 1 0,0 0 0,1-1 0,1 1 0,0 0 0,1 0 0,2 14 0,-2-6-18,0 0-1,-6 35 1,5-51-12,0 0 0,-1-1 0,0 1-1,0-1 1,0 0 0,0 1-1,-1-1 1,0 0 0,-3 3 0,-9 16 52,5-16-3795,-29 5 2553,33-10 358,-22 3-1640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17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69 2777,'0'0'14059,"-6"-24"-13963,15 21-96,12-2 0,5 0-368,7-3 95,2 3-311,-3-3-584,-5 2-1376,-12 1-3178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20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5217,'0'0'7088,"13"-31"-4622,110 38-2703,-89-3-83,1-2 1,-1-1 0,1-2 0,45-6-1,-79 7 222,1 0-1,-1 0 1,1-1-1,0 1 0,-1-1 1,1 1-1,-1-1 0,1 0 1,-1 1-1,1-1 1,-1 0-1,1 0 0,-1 0 1,0 0-1,0 0 1,1 0-1,-1-1 0,0 1 1,0 0-1,0 0 0,0-1 1,0 1-1,-1-1 1,1 1-1,0-1 0,-1 1 1,1-1-1,-1 0 1,1 1-1,-1-1 0,0 1 1,0-1-1,0 0 0,0 1 1,0-1-1,0 0 1,-1-2-1,1-12-4130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21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107 138 4097,'0'0'3389,"0"-8"-3199,0-32 1132,-33 40 1816,30 0-3125,0 1-1,1-1 1,-1 1 0,0-1-1,0 1 1,0 0 0,0 0-1,1 0 1,-1 0 0,1 1-1,-1-1 1,1 1 0,-1-1-1,1 1 1,0 0 0,-1 0-1,1 0 1,0 0 0,1 0-1,-1 1 1,0-1 0,1 1-1,-1-1 1,1 1-1,0-1 1,-1 1 0,1 0-1,1 0 1,-1-1 0,0 6-1,-3 8 33,2 1 0,0-1 0,1 1-1,1 17 1,0-25-42,0 2-22,1 0 0,0-1-1,1 1 1,1 0 0,-1 0 0,2-1 0,-1 1 0,1-1 0,1 0 0,0 0 0,1-1 0,-1 1 0,2-1-1,-1-1 1,1 1 0,1-1 0,0 0 0,15 12 0,-20-18-3,0-1 0,0 0-1,0 1 1,1-1 0,-1 0 0,0 0 0,1-1 0,-1 1-1,0-1 1,1 0 0,-1 1 0,1-2 0,-1 1 0,1 0 0,-1-1-1,0 1 1,1-1 0,-1 0 0,0 0 0,5-2 0,7-4-92,-1 0 0,0-1 1,13-9-1,-18 11 4,7-5-236,0 0 0,0-1 0,-1 0 0,16-18-1,-26 24 312,-1 1-1,1-1 1,-1 1-1,-1-1 1,1-1-1,-1 1 1,0 0-1,0-1 0,-1 1 1,0-1-1,0 0 1,-1 0-1,0 0 1,1-14-1,-2 17 116,0-1 1,0 1-1,0 0 1,0 0-1,-1-1 1,0 1-1,0 0 0,-3-8 1,3 11-42,0 0 1,0-1-1,0 1 1,0 0-1,-1-1 1,1 1-1,0 0 1,-1 0-1,1 0 1,-1 0-1,1 0 1,-1 1-1,1-1 1,-1 0-1,0 1 1,1-1-1,-1 1 1,0 0-1,0-1 1,1 1-1,-1 0 1,0 0-1,0 0 0,-1 0 1,2 1-43,0-1 0,0 1 0,0-1 0,0 1 1,0 0-1,0-1 0,0 1 0,0 0 0,1 0 0,-1-1 0,0 1 0,1 0 0,-1 0 1,0 0-1,1 0 0,-1 0 0,1 0 0,0 0 0,-1 0 0,1 0 0,0 0 0,-1 0 0,1 0 1,0 0-1,0 0 0,0 0 0,0 0 0,0 0 0,0 2 0,0 43-329,0-34 208,1-5 7,0 0 0,0 0-1,1 0 1,0-1 0,0 1 0,0 0-1,1-1 1,0 1 0,1-1-1,-1 0 1,1 0 0,0 0 0,0 0-1,1-1 1,8 8 0,-5-5-175,1 0 0,0-1 0,0 0 1,1 0-1,0-1 0,0 0 0,0-1 1,22 8-1,-31-13 354,-1-1 1,0 1-1,1 0 1,-1 0-1,1 0 1,-1 0-1,0-1 1,1 1-1,-1 0 1,0-1-1,1 1 1,-1 0-1,0-1 1,1 1-1,-1 0 0,0-1 1,0 1-1,1 0 1,-1-1-1,0 1 1,0-1-1,0 1 1,0 0-1,0-1 1,1 1-1,-1-1 1,0 1-1,0-1 1,0 1-1,0 0 1,0-1-1,0 1 1,0-1-1,-1 1 0,1-1 1,0-25-287,0 19 401,2-36-118,3 1-1,12-56 1,-9 55 690,-1 1-1,1-59 1,26 101-516,144-11-582,-178 11 341,1 0 1,0 1 0,0-1-1,0 0 1,-1 0 0,1 1 0,0-1-1,-1 0 1,1 1 0,0-1-1,-1 0 1,1 1 0,0-1 0,-1 1-1,1 0 1,-1-1 0,1 1 0,-1-1-1,1 1 1,-1 0 0,1-1-1,-1 1 1,1 0 0,-1-1 0,0 1-1,0 0 1,1 0 0,-1 1-1,4 33 113,-4-24 57,-1 0 0,-1 0 0,1-1 0,-6 15 1,-33 53 726,33-67-850,0-1 0,1 1 0,0 0-1,1 0 1,0 1 0,1-1 0,0 1 0,1 0-1,1 0 1,-3 25 0,5-35-39,0 0 1,1 0 0,-1 0-1,0 0 1,-1 0-1,1 0 1,0 0-1,0 0 1,-1 0-1,1 0 1,-1 0-1,0-1 1,1 1-1,-1 0 1,0 0-1,0 0 1,-3 2-1,2-2 20,-1-1-1,1-1 1,-1 1-1,1 0 1,-1-1-1,0 1 1,1-1-1,-1 0 1,0 0-1,1 0 1,-5 0-1,-2 0 30,-32 0-215,-48-1-4740,67-4-1126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22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67 6105,'0'0'4744,"-10"7"-4681,3-2-53,4-3-4,0 0 0,0 0 0,0 0 0,1 0 0,-1 1 0,1-1 1,-1 1-1,1-1 0,0 1 0,0 0 0,0 0 0,0 0 0,0 0 0,1 0 1,-1 1-1,1-1 0,0 0 0,0 1 0,0-1 0,0 4 0,-7 102 76,-2 51 44,10-158-113,0 0-1,0 0 1,1-1-1,-1 1 1,0 0-1,1 0 0,-1-1 1,1 1-1,-1-1 1,1 1-1,0 0 0,0-1 1,0 0-1,0 1 1,0-1-1,0 1 1,0-1-1,0 0 0,1 0 1,1 2-1,1-1 7,0 0 0,0 1 0,0-2 0,0 1 0,0 0 0,0-1 0,0 0 0,6 1 0,10 1-21,1-2 0,38-1 1,-39 0-100,-13 0 82,0 0 0,0-1 0,-1 1 1,1-2-1,0 1 0,-1-1 0,1 0 0,-1 0 0,1 0 1,-1-1-1,0 0 0,0 0 0,0-1 0,0 0 1,-1 0-1,0 0 0,0-1 0,0 0 0,0 1 0,0-2 1,-1 1-1,0-1 0,0 1 0,-1-1 0,0 0 1,0 0-1,0-1 0,-1 1 0,1 0 0,-2-1 0,1 0 1,-1 1-1,0-1 0,0 0 0,-1-11 0,1-3 256,-2 0 0,-1 1-1,0-1 1,-1 0 0,-2 1-1,-7-25 1,8 36-193,0 0 0,0 1 1,0 0-1,-1-1 0,-1 1 1,1 1-1,-1-1 0,0 1 1,-1 0-1,0 1 0,0-1 1,0 1-1,-1 1 0,0-1 1,0 1-1,-9-4 0,13 8-223,1-1 1,-1 1-1,1 0 0,-1 0 0,1 0 0,-1 0 0,0 1 0,0-1 1,1 1-1,-1 0 0,0 0 0,1 1 0,-1-1 0,0 1 1,1 0-1,-1 0 0,0 0 0,1 0 0,-1 0 0,1 1 1,0 0-1,-1 0 0,1 0 0,0 0 0,0 0 0,0 0 1,1 1-1,-1 0 0,-3 4 0,-12 12-3587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22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54 1 7666</inkml:trace>
  <inkml:trace contextRef="#ctx0" brushRef="#br0" timeOffset="1">54 1 7666,'-53'100'1648,"56"-94"-1328,2-1-72,4 5 272,6-2 72,3 3-328,5-6-168,7-2 120,2-3-216,3 0 0,4-5-184,2-22-640,-9 6-1040,-8-3-849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22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4905,'0'0'5160,"-3"30"-4933,1-3-197,-8 178 90,2 168-112,1-277-12,-36 179 0,35-240-289,1 1 1,2 0-1,1 0 0,2 0 1,5 55-1,2-66-2586,0-9-1952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23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91 137 6769,'0'0'3560,"-13"6"-3579,-40 21 15,50-24 8,1 1 0,0-1 1,0 0-1,0 1 0,1-1 0,-1 1 0,1-1 0,-1 1 0,1 0 1,1 0-1,-1-1 0,0 1 0,1 0 0,0 0 0,0 0 0,0 0 1,1 6-1,-1 7 29,-2-4 16,0 1 72,1 0 0,1 0 0,0 0 0,2 20 0,0-33-97,0 0 0,0 0 1,1 0-1,-1 0 0,0 0 1,0-1-1,1 1 0,-1-1 1,0 1-1,1-1 0,-1 0 1,0 0-1,1 0 0,-1 0 1,0-1-1,5 0 0,1 1 32,3-1-77,1-1 0,-1 0 1,1 0-1,-1-1 0,0-1 0,0 1 0,0-2 0,-1 0 0,1 0 0,-1-1 1,13-9-1,-2-1-206,-1 0 0,0-1 0,-2-1 1,18-21-1,-30 32 203,0-1 0,0-1 0,-1 1-1,0-1 1,-1 0 0,0 0 0,-1 0 0,1 0 0,-2-1 0,3-16 0,-4 23 95,0 0 1,-1 0-1,0-1 0,0 1 1,0 0-1,0 0 1,0 0-1,-1 0 1,1 0-1,-1-1 0,0 1 1,0 0-1,0 0 1,-1 0-1,1 1 1,0-1-1,-1 0 1,0 0-1,0 1 0,0-1 1,0 1-1,0 0 1,0-1-1,-1 1 1,1 0-1,-1 1 0,1-1 1,-1 0-1,0 1 1,0-1-1,0 1 1,0 0-1,0 0 1,-6-2-1,-4 1-45,-1-1 0,1 2 0,-1 0 0,0 0 0,-15 3 0,-34 8-2997,30-1-2209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23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2593,'0'0'5703,"-2"17"-4920,-51 209 619,48-198-1566,0 0-1,2 0 1,1 57-1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2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7138,'0'0'5198,"-11"17"-5067,-31 55-110,39-66-86,0 0 1,1 1-1,-1 0 0,1-1 0,1 1 1,-1 0-1,1 0 0,1 0 0,-1 0 1,1 0-1,0 0 0,0 0 0,1 0 1,3 13-1,-2-15 12,-1 0 0,1 0-1,0-1 1,0 1 0,1-1 0,0 1 0,-1-1 0,1 0 0,1 0 0,-1 0 0,1 0-1,-1-1 1,1 1 0,0-1 0,0 0 0,1 0 0,-1-1 0,6 3 0,-7-4 14,-3-8-869,-5-10-2748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24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4441,'0'0'7354,"100"-24"-7354,-32 13-56,5-2-257,19-3-1255,-19 3-592,-17 2-489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26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3865,'0'0'7161,"0"-4"-6678,0 5-200,2 18-222,0 1 0,2-1 0,0 1 1,1-1-1,1 0 0,0-1 0,2 1 0,16 28 0,-15-28-48,-1 8-5,-8-24-4,1 1-1,0-1 1,0 0-1,0 1 1,0-1-1,1 0 1,-1 1 0,5 4-1,-6-7-2,1 0 0,0-1 0,1 1 0,-1-1 0,0 1 0,0-1-1,0 1 1,0-1 0,0 0 0,0 1 0,1-1 0,-1 0 0,0 0 0,0 0 0,0 0 0,1 0 0,-1 0 0,0 0-1,0-1 1,0 1 0,1 0 0,-1-1 0,0 1 0,0 0 0,0-1 0,0 0 0,0 1 0,0-1 0,0 1 0,0-1-1,0 0 1,1-1 0,9-6 3,0 0-1,0-1 0,-1 0 0,-1-1 0,0 0 1,0 0-1,9-15 0,4-10 32,17-39 1,-8 16-26,-31 58 1,0-1 0,0 1 1,0 0-1,1-1 0,-1 1 0,0 0 0,0-1 0,0 1 1,0 0-1,0-1 0,0 1 0,0-1 0,0 1 1,0 0-1,0-1 0,0 1 0,0 0 0,0-1 0,0 1 1,0-1-1,0 1 0,-1 0 0,1-1 0,0 1 1,0 0-1,0-1 0,-1 1 0,1 0 0,0 0 0,0-1 1,-1 1-1,1 0 0,0-1 0,0 1 0,-1 0 1,1 0-1,0 0 0,-1-1 0,1 1 0,-1 0 0,-25-6 247,-42 5 20,54 2-154,1-4-1749,32-4 125,7-3-1450,-13-2-1648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25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6665,'0'0'2305,"171"0"-2257,-151 0-48,-2 0 0,0 5 40,-1-2-40,4-1 0,2-2-912,-2 0-1209,-9-5-3904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25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8786,'0'0'3265,"120"-5"-8315,-84-8-783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25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1 416 4081,'0'0'6733,"4"-12"-6026,-2 5-623,3-3 8,-2-1 1,0 0-1,0 0 1,-1-1-1,0 1 1,0-15-1,-1 16-110,1 1 0,-1-1 1,2 0-1,-1 1 0,2 0 0,-1 0 0,1 0 0,0 0 1,1 0-1,0 1 0,0 0 0,1 0 0,0 0 1,0 1-1,13-11 0,2-2-40,1 2 0,0 0-1,2 2 1,26-15 0,-34 22 51,1 2 0,0-1 0,0 2 1,1 1-1,0 0 0,0 1 0,1 1 1,-1 0-1,1 2 0,27 0 0,-43 1 0,0 1 0,0-1 1,1 1-1,-1 0 0,0-1 0,0 1 0,-1 1 0,1-1 0,0 0 1,0 1-1,-1-1 0,1 1 0,0 0 0,-1 0 0,0 0 0,1 0 1,-1 0-1,0 1 0,0-1 0,0 1 0,-1-1 0,1 1 0,-1 0 1,1-1-1,-1 1 0,0 0 0,0 0 0,0 0 0,0 0 0,-1 0 0,1 0 1,-1 0-1,1 4 0,0 9 47,0 0-1,0 0 1,-2 0 0,0 0 0,-4 21-1,1-18 70,-1 0-1,-1 0 0,-1-1 0,-17 33 0,-47 69 309,30-55-258,-2 6 38,8-14 50,2 1 0,-35 84 1,66-134-232,-1-1 0,2 0 1,-1 1-1,1-1 0,0 1 1,1 0-1,0 7 0,46-13 286,57-5 176,0-4 0,105-23 1,-33-6-4634,-148 30 623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44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6673,'0'0'7435,"-3"3"-7401,-4 6-14,0 1 1,0-1 0,1 1-1,1 0 1,0 1-1,0 0 1,1-1 0,-4 16-1,-20 99 31,26-110-37,-6 31-46,6-26-1,-1 0 0,-1 0 0,-1 0 0,-1 0 0,-14 32 0,19-67-7616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44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8386,'0'0'5409,"194"-71"-5409,-123 60-160,-7 11-72,-5-5-320,-15 5-224,-11 0-489,-13 0-271,-8 0 176,-12 5-537,0 1-311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44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5025,'0'0'7794,"191"-24"-7642,-135 5-104,-9 6 56,-9 8-104,-11 0-8,-13 5 0,-11 0-608,-3 13-1209,-20 11 273,-10-3-1073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45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35 8346,'0'0'4787,"19"1"-4534,22 9-21,-30-7-104,1 0 0,0 0 0,0-2 0,16 2 0,-18-3-115,0 0 0,0-1 0,0 0 0,18-5 1,-25 5-28,-1 0 0,1 0 0,0 0 0,-1 0 0,1 0 1,-1-1-1,0 1 0,1-1 0,-1 0 0,0 1 0,0-1 0,0 0 1,0-1-1,0 1 0,0 0 0,-1 0 0,1-1 0,-1 1 1,1-1-1,-1 1 0,2-6 0,-3 8 19,-1-1 0,1 1-1,0 0 1,0-1 0,0 1 0,0 0-1,0 0 1,0-1 0,-1 1 0,1 0-1,0 0 1,0-1 0,0 1 0,-1 0 0,1 0-1,0 0 1,0-1 0,-1 1 0,1 0-1,0 0 1,0 0 0,-1 0 0,1 0-1,0-1 1,-1 1 0,1 0 0,0 0 0,0 0-1,-1 0 1,1 0 0,0 0 0,-1 0-1,1 0 1,0 0 0,-1 0 0,1 0 0,0 0-1,0 0 1,-1 1 0,1-1 0,0 0-1,-1 0 1,1 0 0,0 0 0,0 0-1,-1 1 1,1-1 0,0 0 0,0 0 0,0 0-1,-1 1 1,1-1 0,0 1 0,-20 8 70,10-1-79,0 1-1,1-1 1,0 2-1,1-1 0,-1 1 1,2 0-1,-1 1 0,2 0 1,-1 0-1,2 1 1,-1-1-1,2 1 0,-1 0 1,2 1-1,0-1 1,0 1-1,1-1 0,0 1 1,1 0-1,1 0 1,0 0-1,1-1 0,2 16 1,7-6-259,-1 4-38,-9-25 226,-3-1 2,-26 0 61,-56-2 406,79 1-300,0 0-1,0-1 0,0 1 1,0-1-1,0 0 0,1 0 1,-1-1-1,1 0 1,-1 0-1,1 0 0,-8-7 1,13 10-72,-1-1 1,1 0-1,-1 1 1,1-1-1,0 1 1,-1-1-1,1 0 1,0 0-1,-1 1 1,1-1-1,0 0 1,0 1-1,-1-1 1,1 0-1,0 0 1,0 1-1,0-1 1,0 0-1,0 0 1,0 1-1,1-1 1,-1 0-1,0 0 1,0 1-1,0-1 1,1 0-1,-1 1 1,0-1-1,1 0 1,-1 1-1,0-1 1,1 0-1,-1 1 1,1-1-1,-1 1 1,1-1-1,-1 1 1,1-1-1,0 1 1,-1-1-1,1 1 1,1-1-1,29-18-181,-30 18 181,117-49-968,-75 33-1251,53-28-1,-53 17-3235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46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0 7602,'0'0'5741,"3"78"-5714,3 276 1122,-6-352-1151,0 0-1,-1 0 1,1 0 0,-1 0-1,1 0 1,-1 0-1,1 0 1,-1 0 0,0 0-1,0 0 1,0 0-1,0 0 1,-1-1-1,1 1 1,0 0 0,-1-1-1,1 1 1,-1-1-1,-1 2 1,-2 0-5,0 0 0,0 0 0,0 0 0,-1 0 0,1-1 1,0 0-1,-7 2 0,2-2 64,-1 1 0,0-1 0,0-1 1,0 0-1,1-1 0,-1 0 1,-16-2-1,25 1-33,1 1 0,-1-1 0,1 0 0,-1 0 0,1 1 0,0-1 0,-1 0 0,1-1 0,0 1 0,0 0 0,0 0 0,0 0 0,0-1 0,0 1 0,0 0 0,0-1 0,0 1 0,1-1 0,-1 1 0,1-1 0,-1 1 0,1-1 0,-1 0 0,1 1 0,0-4 0,-3-46 285,4 40-171,-2 5-125,1-1 0,1 0 0,-1 1 0,1-1 0,0 1 0,0-1 0,1 1 0,0 0 0,0-1 0,1 1 0,-1 0 0,1 0 0,1 0 0,-1 1 0,1-1 0,0 1 0,0 0 0,0 0 0,1 0 0,0 1 0,0 0 0,0 0 0,12-7 0,112-73-1591,-79 53-1199,54-42 0,-61 36-1011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4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1376,'0'0'12212,"6"1"-11860,27 0-159,0-1 0,48-7 0,-46 3-176,-17 3-29,-6 1-74,0-1 0,0-1 0,0 0 0,0 0 0,-1-1 0,16-6 0,-25 7-188,0 1 0,-1-1 0,1 1 0,-1-1 1,0 0-1,0 0 0,1 1 0,-1-1 0,0 0 1,0 0-1,-1 0 0,1 0 0,0 0 0,-1 0 1,1-1-1,-1 1 0,0 0 0,0 0 1,0 0-1,0 0 0,0-1 0,0 1 0,0 0 1,-1-2-1,1-5-1685,0-8-2455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4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1304,'0'0'10174,"14"-5"-9604,6 3-532,-1 0 0,1 1 0,-1 1 0,0 0-1,1 2 1,33 6 0,-49-6-46,0 1 0,0-1 0,0 1 0,-1 0 0,1 0 0,-1 0 0,1 1 0,-1-1 0,0 1 0,0 0 1,-1-1-1,1 1 0,-1 0 0,0 1 0,0-1 0,0 0 0,0 1 0,-1-1 0,0 1 0,0-1 0,0 1 0,-1 0 0,1-1 0,-1 7 0,0-5 154,1 1 0,-2-1 0,1 0 0,0 0 0,-1 0 0,0 0 1,-1 0-1,0 0 0,1 0 0,-2-1 0,1 1 0,-1 0 0,0-1 0,0 0 0,0 0 1,-1 0-1,1 0 0,-6 5 0,-15 6 630,23-16-842,0 1 0,1-1 0,-1 0 0,1 1 0,-1-1 0,0 1 0,1-1 0,-1 0 0,0 0 0,0 1 0,1-1 1,-1 0-1,0 0 0,0 0 0,1 0 0,-1 0 0,0 0 0,0 0 0,0 0 0,1 0 0,-1 0 0,0 0 0,0-1 0,1 1 0,-1 0 0,0 0 0,1-1 0,-1 1 0,0 0 0,1-1 0,-1 1 0,0-1 0,1 1 0,-2-2 1,-1-12-5667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49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63 288,'0'0'4556,"19"-6"-4290,54-11-127,85-10 0,-133 24-296,1-1-88,0 1 0,0 1 0,1 1 0,-1 2 1,0 1-1,28 5 0,-37-4-2032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37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6433,'0'0'7041,"9"0"-6780,76-2-65,-14 0-95,78 7-1,-137-2-101,1 0-1,-1 0 1,1 2-1,-1-1 0,-1 2 1,1 0-1,-1 0 1,13 10-1,-12-8-70,1-1-1,-1 0 1,1-1 0,1 0 0,21 6-1,-34-11-56,0-1-1,0 1 1,1-1 0,-1 0-1,0 0 1,0 0-1,1 0 1,-1 0-1,0 0 1,1 0 0,-1 0-1,0 0 1,0 0-1,1-1 1,-1 1-1,0-1 1,0 1 0,1-1-1,-1 1 1,0-1-1,0 0 1,0 1-1,0-1 1,0 0 0,0 0-1,0 0 1,0 0-1,0 0 1,-1 0-1,1 0 1,0 0 0,-1 0-1,1 0 1,-1-1-1,1 1 1,-1 0-1,1 0 1,-1 0 0,1-3-1,3-24-4056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37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5497,'0'0'7478,"15"0"-7233,16-1-242,-12-1 24,1 2 0,0 0 1,-1 0-1,34 7 1,-49-6-41,0 0 1,0 0 0,0 0 0,0 0 0,0 1 0,0 0-1,-1-1 1,1 1 0,-1 1 0,1-1 0,-1 0 0,0 1 0,0 0-1,0 0 1,0 0 0,0 0 0,0 0 0,-1 0 0,0 1-1,0-1 1,0 1 0,0 0 0,0-1 0,-1 1 0,0 0-1,1 0 1,-1 0 0,-1 0 0,2 8 0,-2-6 63,0 0 1,0 0-1,0 0 0,-1 0 1,1 0-1,-1 0 1,-1 0-1,1 0 0,-1 0 1,0-1-1,0 1 0,-1-1 1,0 1-1,0-1 1,0 0-1,-1 0 0,1 0 1,-1 0-1,0-1 1,-1 0-1,1 0 0,-1 0 1,1 0-1,-1-1 1,-1 1-1,1-1 0,0-1 1,-1 1-1,-6 2 0,-19-3-681,-2-1-4273,15-1-27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35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 4049,'0'-2'9075,"1"5"-8571,5 49-321,-2 1 0,-2 0-1,-3-1 1,-2 1 0,-15 82-1,11-99-170,2-1-1,1 1 0,2-1 0,3 63 0,-1-98-89,0 1 0,0-1 0,0 1-1,0-1 1,0 1 0,0-1-1,0 1 1,0-1 0,0 1 0,0-1-1,0 1 1,0-1 0,0 1-1,0-1 1,0 1 0,1-1 0,-1 1-1,0-1 1,0 0 0,1 1-1,-1-1 1,0 1 0,1-1 0,-1 0-1,0 1 1,1-1 0,-1 0-1,1 1 1,-1-1 0,0 0 0,1 0-1,-1 1 1,1-1 0,-1 0-1,1 0 1,-1 0 0,1 0 0,-1 1-1,1-1 1,-1 0 0,1 0-1,-1 0 1,1 0 0,-1 0 0,1 0-1,0-1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36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0 144 6833,'0'0'4727,"31"-17"-4323,99-52-131,-120 63-210,1 0 1,-1 1-1,1 1 0,1 0 0,-1 0 0,1 1 0,19-3 0,6 0 127,-2 0-271,0 1 1,0 2-1,68 3 1,-48 1-1829,-53-1 454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36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3169,'0'0'8391,"22"0"-7691,23 2-139,79-9 0,-105 4-499,1 2 1,-1 0 0,1 2 0,-1 0 0,1 1 0,-1 0 0,0 2 0,0 1 0,35 12 0,-47-15-358,0 0 0,0-1-1,0 0 1,1 0 0,-1-1 0,14 0 0,-4 0-1711,1 0-2772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38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7906,'0'0'7849,"3"0"-7707,211 0-1696,-214-35-3608,-3 17-1586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38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7738,'0'0'4457,"112"-24"-5162,-65 14-431,3-3-520,-15-3-657,-11 8-2912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39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5 5497,'0'0'8970,"0"-4"-8731,0 15-210,1 26-4,-2 0-1,-2 1 1,-1-1-1,-16 63 1,10-69-66,2 1 0,-8 47 0,12-17-2859,13-64-1735,3-13 684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39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9210,'0'0'4341,"27"-3"-4304,204-8 23,-229 11-62,26 0-266,1 1 0,0 0 1,46 11-1,-64-10-422,-1 0 1,1-1 0,0 0 0,0-1-1,0 0 1,10-2 0,1-2-4781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40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7538,'0'0'6609,"154"0"-6457,-113 0-152,0 0 104,-9 0-104,-5 5-200,-7 8-144,-11 6-592,-9 10-857,0 0-1207,-3 0-4074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51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1 832,'0'0'3989,"-24"9"-3213,-164 69 1773,178-73-2601,1 0 0,-1 1 1,1 0-1,1 1 0,-1 0 0,-8 9 1,13-12-28,0-1 0,0 1 1,1 0-1,0 1 0,0-1 1,0 1-1,1-1 1,-1 1-1,1 0 0,0 0 1,0 0-1,1 0 0,0 0 1,-2 10-1,50 4 506,-42-16-421,0 0 1,0 0-1,0-1 1,0 1-1,1-1 1,-1 0-1,1-1 1,-1 1 0,1-1-1,0 0 1,0-1-1,-1 1 1,1-1-1,0 0 1,0 0-1,9-3 1,-8 3 1,1-1-1,-1 1 1,1 0 0,-1 0 0,1 1 0,-1 0 0,1 1-1,12 3 1,-14 2 8,-6-7-16,0 1 0,1-1 0,-1 1 0,0-1-1,1 1 1,-1-1 0,1 1 0,-1-1 0,1 1 0,-1-1 0,1 1 0,-1-1 0,1 0 0,-1 1 0,1-1 0,-1 0 0,1 1 0,0-1 0,-1 0 0,1 0 0,-1 0 0,1 0 0,0 1 0,-1-1 0,2 0 0,0-15 166,0 0 0,-2 1 0,-1-19 0,1 20-165,0 12-75,0 0-1,0 0 0,0 1 0,0-1 1,0 0-1,0 1 0,0-1 0,0 0 1,0 1-1,0-1 0,0 0 0,1 0 1,-1 1-1,0-1 0,0 1 0,1-1 0,-1 0 1,1 1-1,-1-1 0,0 1 0,1-1 1,-1 1-1,1-1 0,-1 1 0,1-1 1,-1 1-1,1-1 0,0 1 0,-1 0 1,1-1-1,-1 1 0,1 0 0,0-1 1,-1 1-1,1 0 0,0 0 0,0 0 1,-1 0-1,1 0 0,0 0 0,-1 0 1,1 0-1,0 0 0,-1 0 0,1 0 1,0 0-1,0 0 0,-1 0 0,2 1 0,2-1-312,16 0-3380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40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0 4033,'0'0'9387,"-14"11"-9256,-42 36-64,52-43-66,-1 0 1,1 1 0,0-1 0,1 1 0,-1 0-1,1 0 1,0 0 0,0 1 0,1-1 0,0 1-1,-2 6 1,2-8 4,1 0 0,-1 1 0,1-1 0,-1 0 0,0-1 0,-1 1 0,1 0 0,-1-1 1,1 1-1,-7 5 0,2-3 1,0-1 1,-1 0 0,0 0-1,0-1 1,0 0 0,-1 0-1,0-1 1,1 0 0,-19 3-1,-18 1-2584,26-6-1955</inkml:trace>
  <inkml:trace contextRef="#ctx0" brushRef="#br0" timeOffset="1">57 125 9826,'0'0'6137,"23"10"-6249,7 3 104,5 3-96,6-2-160,-2-4 48,-4 3-184,-6-2-272,-11-6 32,-9 3-592,-6-2-1449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42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5521,'0'0'9107,"0"82"-8400,-1-20-450,2 63-123,0-122-151,0 0-1,0 0 1,0 0-1,0 0 1,0 0-1,1 0 1,-1-1-1,1 1 1,0 0-1,0-1 1,0 1-1,0-1 1,0 0-1,0 1 1,1-1-1,-1 0 1,1 0-1,0-1 1,-1 1-1,1-1 1,0 1-1,0-1 1,0 0-1,0 0 1,0 0-1,0 0 1,6 0-1,8 2-371,1 0 0,0-1 0,25-1 0,-37-1-24,0-1-1,0 1 1,0-1 0,0 0-1,0-1 1,0 0-1,0 1 1,0-2-1,-1 1 1,1-1 0,-1 0-1,0 0 1,0 0-1,7-6 1,10-10-4601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42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3105,'0'0'8487,"17"0"-7794,-1-1-550,-1 0-42,-1 0 0,1 1 1,-1 1-1,1 0 0,-1 1 0,19 5 0,-9 2-57,1-1 1,-1-2-1,1 0 0,0-2 0,40 2 1,-62-6-242,-1 0 1,0-1-1,1 1 1,-1-1-1,1 0 1,-1 0-1,0 0 1,0 0-1,0 0 1,1 0 0,-1-1-1,0 1 1,0-1-1,-1 1 1,1-1-1,0 0 1,-1 0-1,1 0 1,-1 0-1,1 0 1,-1 0 0,0 0-1,0 0 1,0-1-1,1-2 1,5-18-6218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43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6241,'0'0'5660,"16"5"-5490,-7-2-159,-1-2-3,0 1 0,0 0-1,0 1 1,0 0-1,-1 0 1,1 1 0,-1 0-1,0 0 1,0 1-1,-1 0 1,1 0 0,-1 0-1,0 1 1,0 0-1,8 11 1,-11-11 43,1 1 0,-1-1-1,-1 1 1,1 0 0,-1 0 0,0 0 0,-1 0-1,0 0 1,0 0 0,0 0 0,-1 0 0,0 1 0,-1-1-1,1 0 1,-1 0 0,-1 0 0,1 0 0,-1 0-1,0 0 1,-1 0 0,0-1 0,0 1 0,0-1 0,-1 1-1,0-1 1,0-1 0,0 1 0,-7 6 0,9-10-165,1 0 0,-1 0 1,1 0-1,-1 0 0,1 0 1,0 0-1,0 1 0,0-1 1,0 0-1,1 1 0,-1-1 1,0 0-1,1 1 0,0-1 1,0 1-1,0 3 0,0 5-4437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4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9218,'0'0'5033,"-26"140"-5265,26-116-272,0 0-168,0-11-344,0-7-513</inkml:trace>
  <inkml:trace contextRef="#ctx0" brushRef="#br0" timeOffset="1">1 94 9602,'0'0'5121,"61"0"-5121,-16 0-56,22-11-648,-8-2-904,-15-3-3361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49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1238 3345,'0'0'7853,"24"-1"-6656,-17-2-1017,1 0 1,0-1 0,-1 1 0,0-2 0,0 1-1,0-1 1,0 0 0,8-8 0,28-18-77,431-217-1183,97-56-1455,-558 296 2421,574-381-2340,-571 378 2755,0-2 0,-2 0 0,1 0 1,-2-2-1,0 0 0,0 0 0,-2-1 0,13-21 0,-23 35-429,0 1 0,1-1 0,-1 0 0,1 1 0,-1-1 0,1 1 0,0 0 0,0-1 0,-1 1 0,1 0 0,0 0 0,0 0 0,0 0 0,0 1 0,4-2 0,-4 2 142,0-1 0,0 1 0,-1-1 1,1 1-1,0-1 0,-1 0 0,1 0 1,-1 1-1,1-1 0,-1 0 0,1 0 1,-1-1-1,0 1 0,1 0 0,-1 0 1,0-1-1,0 1 0,0 0 1,0-1-1,0 1 0,0-1 0,1-3 1,2-3 449,0 0-4107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50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5673,'26'-4'876,"-5"1"-788,12-3-39,-1 1-1,1 2 1,0 1 0,57 4-1,-80 0-1,1 1 0,-1 0 0,0 0 0,0 1-1,0 0 1,0 1 0,0 0 0,-1 1 0,0 0 0,0 0 0,12 12 0,-18-15 46,0-1 1,-1 1 0,1 0 0,0 1-1,-1-1 1,0 0 0,1 1 0,-1 0 0,-1-1-1,1 1 1,-1 0 0,1 0 0,-1 0 0,0 0-1,0 0 1,-1 0 0,1 0 0,-1 0 0,0 0-1,0 0 1,0 0 0,-1 0 0,1 1 0,-1-1-1,0 0 1,0-1 0,-1 1 0,1 0 0,-1 0-1,0 0 1,0-1 0,0 1 0,-5 5 0,-13 15 345,-2-1 0,-1-1 0,0 0 0,-2-2 1,-42 26-1,-51 44 257,117-89-745,0 1 0,0-1 0,0 1 0,0 0 0,0-1 0,1 1 1,-1 0-1,0-1 0,1 1 0,0 0 0,-1 0 0,1 0 0,0 0 0,0-1 0,0 1 0,0 0 0,0 0 0,0 0 0,1 2 1,-1 13-3299,-2-6-1666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54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7 102 4121,'0'0'7052,"-1"-1"-6862,1 1 1,-1-1-1,1 1 0,0 0 1,-1-1-1,1 1 0,-1-1 1,1 1-1,0-1 0,-1 1 1,1-1-1,0 1 0,0-1 1,0 0-1,-1 1 0,1-1 0,0 1 1,0-1-1,0 0 0,0 1 1,0-1-1,0 1 0,0-2 1,83 2-579,165-21 0,-248 21 366,0 0 0,1 0 1,-1 0-1,0 0 1,0 0-1,0 0 1,0 0-1,1 0 0,-1 0 1,0 0-1,0 0 1,0 0-1,0 0 1,1-1-1,-1 1 1,0 0-1,0 0 0,0 0 1,0 0-1,1 0 1,-1 0-1,0 0 1,0 0-1,0-1 1,0 1-1,0 0 0,0 0 1,0 0-1,1 0 1,-1 0-1,0-1 1,0 1-1,0 0 0,0 0 1,0 0-1,0 0 1,0-1-1,0 1 1,0 0-1,0 0 1,0 0-1,0 0 0,0-1 1,0 1-1,0 0 1,0 0-1,0 0 1,0 0-1,0-1 0,0 1 1,0 0-1,-1 0 1,-9-9-1514,-47-26-4517,30 19 1193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54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4673,'0'0'7346,"164"-13"-7250,-96 7 16,-3-4-112,-9 2-8,-15 2-104,-14 1-545,-16 5-511,-11-8-128,-6 3-825,-17 0-4104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56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2985,'0'0'7459,"0"-8"-2352,1 21-5147,1 0 1,0 0-1,6 19 0,5 39-81,-13 8 690,-1-26-2553,3-17-5561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53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0 1256,'0'0'5513,"0"43"-5453,-1-29 171,-1 0 0,0 0-1,-1-1 1,0 1 0,-6 15-1,4-15-85,1-1 0,0 1 0,1 0-1,1 0 1,-1 17 0,3-28-223,0-1 1,0 0 0,0 0-1,0 1 1,-1-1-1,1 0 1,-1 0-1,1 0 1,-1 0-1,0 0 1,0 0 0,0 0-1,0 0 1,0 0-1,0 0 1,-1 0-1,1 0 1,-1-1-1,1 1 1,-1 0 0,0-1-1,1 0 1,-1 1-1,0-1 1,0 0-1,0 0 1,-3 1-1,-9 2-2554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57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17 3809,'0'0'3727,"10"-3"-3556,36-9-166,-44 11-11,1 1 0,-1 0 0,0 0-1,0-1 1,0 1 0,0 1-1,0-1 1,0 0 0,0 0 0,0 1-1,0-1 1,0 1 0,0 0 0,0 0-1,0 0 1,0 0 0,0 0-1,0 0 1,-1 0 0,1 0 0,0 1-1,-1-1 1,1 1 0,-1-1 0,1 1-1,-1-1 1,0 1 0,0 0 0,0 0-1,0 0 1,0 0 0,0 0-1,0 0 1,0 3 0,2 3 422,-1 1 0,0 0 0,0 1 0,-1-1 0,0 16 0,-2-24-325,0 0-1,0 0 1,1 0 0,-1 0 0,-1 0-1,1 0 1,0 0 0,0 0 0,0-1-1,0 1 1,-1 0 0,1-1 0,0 1-1,0-1 1,-1 1 0,1-1 0,-3 1-1,0 0 69,-80 23 363,45-15-314,26-8 75,4 2-385,7 6-3660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7:57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7362,'0'0'3027,"3"5"-2994,2 5 89,0 0 0,-1 1 0,0-1 0,-1 1 0,0 0 0,-1-1 0,0 1 0,0 1 0,-1-1 0,-1 0 0,0 0 0,0 0-1,-1 0 1,-1 0 0,-5 19 0,7-29-149,0-1 0,0 0-1,-1 0 1,1 1 0,0-1-1,0 0 1,0 1-1,0-1 1,-1 0 0,1 1-1,0-1 1,0 1 0,0-1-1,0 0 1,0 1 0,0-1-1,0 0 1,0 1 0,0-1-1,0 1 1,0-1 0,0 0-1,0 1 1,0-1-1,1 0 1,-1 1 0,0-1-1,0 0 1,0 1 0,0-1-1,1 0 1,-1 1 0,0-1-1,0 0 1,1 0 0,-1 1-1,1-1 1,14-4-496,15-15 293,-16 6 283,0 0-1,-1-1 1,-1 0 0,0-1-1,-1 0 1,0-1 0,12-26-1,-23 42-14,0 0 0,0 0 0,0 0 0,0 0 0,0 0 0,0 0 0,0 0 0,-1 0 0,1 0 0,0 0 0,0 0-1,0 0 1,0 0 0,0 0 0,0 0 0,0 0 0,0 0 0,0 0 0,-1 0 0,1 0 0,0 0 0,0 0 0,0 0-1,0 0 1,0 0 0,0 0 0,0 0 0,0 0 0,0-1 0,0 1 0,0 0 0,0 0 0,-1 0 0,1 0 0,0 0 0,0 0-1,0 0 1,0 0 0,0 0 0,0 0 0,0-1 0,0 1 0,0 0 0,0 0 0,0 0 0,0 0 0,0 0 0,0 0 0,0 0-1,0 0 1,0-1 0,0 1 0,0 0 0,0 0 0,0 0 0,0 0 0,0 0 0,1 0 0,-1 0 0,0 0 0,0 0 0,0 0-1,0 0 1,0-1 0,0 1 0,0 0 0,0 0 0,0 0 0,0 0 0,-11 6 398,-10 11-591,17-13 164,1 0-1,-1 0 1,1 0 0,0 1 0,0 0 0,0 0 0,1-1 0,0 2 0,0-1 0,-2 8 0,3-11-9,1 0 0,0 0 1,-1 1-1,1-1 0,0 0 1,0 1-1,0-1 0,0 0 1,1 1-1,-1-1 0,1 0 0,-1 1 1,1-1-1,0 0 0,0 0 1,0 0-1,0 0 0,0 0 1,0 0-1,1 0 0,-1 0 1,1 0-1,-1 0 0,1-1 1,0 1-1,3 2 0,8 4 11,0-1-1,0 0 0,1-1 1,0 0-1,0-1 1,16 3-1,20-2-3686,-38-6-148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00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1 229 5937,'0'0'7362,"5"-9"-7079,5-7-234,2 0 0,0 1 0,0 1 0,21-19 0,71-57 30,-98 86-82,0-1 1,1 1 0,-1 1 0,1-1 0,0 1-1,1 1 1,-1-1 0,0 1 0,1 0-1,-1 1 1,1 0 0,-1 0 0,1 0 0,10 2-1,-16-1 1,0 0 1,-1 1-1,1-1 0,-1 1 0,1 0 0,0-1 0,-1 1 0,0 0 1,1 0-1,-1 0 0,1 0 0,-1 0 0,0 0 0,0 1 0,0-1 1,0 0-1,0 1 0,0-1 0,0 0 0,0 1 0,0-1 0,-1 1 1,1 0-1,0-1 0,-1 1 0,1-1 0,-1 1 0,0 0 0,0 2 1,6 58 10,-5-54-17,-1 6 17,1 0 0,-2 0 0,0 0 0,-1 0 0,0 0 0,-1-1 0,0 1 0,-1-1 0,-1 1 0,0-1 0,-1-1 0,0 1 0,-1-1 0,-1 0 0,0 0 0,-14 16 0,-76 72 537,62-65-276,-33 40 0,69-75-270,0 1 0,0-1 0,0 0 0,0 0 0,0 0 0,-1 1 0,1-1 0,0 0 0,0 0 0,0 0 0,0 1 0,0-1 0,0 0 0,0 0 0,0 1 0,0-1 1,0 0-1,0 0 0,0 0 0,0 1 0,1-1 0,-1 0 0,0 0 0,0 0 0,0 1 0,0-1 0,0 0 0,0 0 0,0 0 0,0 0 0,1 1 0,-1-1 0,0 0 1,0 0-1,0 0 0,0 0 0,1 0 0,-1 0 0,0 1 0,0-1 0,0 0 0,1 0 0,-1 0 0,0 0 0,0 0 0,0 0 0,1 0 0,-1 0 0,0 0 0,0 0 0,1 0 1,22 4 7,36-4 26,-48 0-21,35 1 11,0 2-1,60 11 1,-100-13-62,37 3-1623,-14-15-2308,-6-6-3941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01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 6873,'0'0'6315,"0"-4"-5955,0 28-188,2 42 221,-3 1-1,-11 83 1,8-127-512,-4 8-1055,-11-13-3257,8-12 162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01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4065,'0'0'8139,"59"5"-6473,39-24-1258,-74 13-401,1 1 1,0 1 0,35-1-1,-31 5-142,0-1-1,50-8 1,-78 8 80,0 1 1,0 0 0,0 0 0,-1 0 0,1 0-1,0-1 1,0 1 0,0 0 0,-1-1-1,1 1 1,0 0 0,-1-1 0,1 1 0,0-1-1,-1 1 1,1-1 0,0 0 0,-1 1 0,1-1-1,-1 0 1,1 1 0,-1-1 0,0 0-1,1 1 1,-1-1 0,1-1 0,0-16-3840,-1 16 3518,0-15-7008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01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4369,'0'0'5677,"25"-6"-5197,85-21-166,-84 22-264,1 2 1,1 1 0,-1 1 0,0 1-1,52 6 1,-38-1 26,51 2-928,-86-9-1153,-3-4-1785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02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8122,'0'0'3782,"0"15"-3722,6 259 697,-7-263-701,-1 1-1,0 0 1,0-1-1,-1 1 0,-1-1 1,0 0-1,-9 17 1,7-14-19,0 1-1,0 0 1,-3 20 0,8-31 269,0 3-2053,-1-14-2672,-1-7-945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02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6913,'0'0'4063,"29"-9"-4415,96-29-365,-107 33 395,1 1-1,-1 1 1,1 1-1,0 0 1,0 1-1,23 3 1,3-1-221,-42-1 535,1 0 0,0 1 0,0-1 0,-1 1 1,1 0-1,-1 0 0,1 0 0,-1 1 0,1-1 0,-1 1 0,0-1 0,0 1 1,1 0-1,-1 1 0,-1-1 0,1 0 0,0 1 0,-1 0 0,1-1 0,-1 1 1,0 0-1,1 0 0,-2 1 0,1-1 0,0 0 0,-1 1 0,1-1 1,-1 0-1,0 1 0,0 0 0,0-1 0,0 8 0,0-4 129,-1 0-1,1 0 0,-1 0 0,0 1 1,-1-1-1,0 0 0,0 0 1,0 0-1,-1 0 0,0-1 1,-1 1-1,1 0 0,-1-1 1,-1 1-1,1-1 0,-9 11 1,-24 19 827,-68 54 0,23-22 620,79-66-1528,-1 1 0,1-1 0,0 0 0,0 1 0,0-1-1,1 1 1,-1 0 0,0 0 0,1-1 0,0 1 0,0 0 0,0 0-1,0 0 1,0 0 0,0 1 0,1-1 0,0 0 0,-1 0 0,1 0 0,0 0-1,1 1 1,-1-1 0,1 0 0,-1 0 0,1 0 0,2 6 0,-1-4-27,0 0 0,1-1 0,0 1 0,-1 0 0,2-1 0,-1 0 1,0 0-1,1 0 0,0 0 0,0 0 0,0-1 0,0 1 1,1-1-1,8 5 0,3-2 183,0 0 1,1 0 0,-1-2-1,1 0 1,0-1-1,25 2 1,109-4-59,-82-2-121,22 1-371,-52 0-3409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03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9034,'0'0'4918,"0"12"-4920,1 20 2,-7 130 9,4-141-6,-1-1 1,-1 0 0,-1 0-1,-1 0 1,-1 0 0,-11 23-1,-20 19 214,1-1-3733,33-54-952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03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198 125 7418,'0'0'6557,"11"-11"-6348,3-1-232,-1 1-1,1 0 0,1 0 0,0 2 0,0 0 0,1 0 0,24-8 1,-23 11-88,0 1 1,1 1-1,0 1 1,-1 0-1,28 0 1,-45 4 101,1 1 1,0-1-1,-1 0 1,1 1-1,-1-1 0,0 1 1,1-1-1,-1 1 1,0-1-1,0 1 1,0-1-1,0 1 1,0-1-1,0 1 0,-1-1 1,1 1-1,0-1 1,-1 2-1,-4 5 124,1-1 0,-1 1 1,-1-1-1,1 0 0,-1-1 0,0 1 0,-1-1 0,1-1 1,-13 9-1,-5 5 80,4-2-100,-17 12 46,35-28-146,0 1 0,1-1 0,-1 1 0,1-1 0,0 1 1,-1 0-1,1 0 0,0 0 0,0-1 0,0 1 0,0 0 0,0 0 0,1 0 0,-1 0 0,0 3 0,1-4-68,38 21-1110,-30-16 1197,0 0-1,0 1 0,-1 0 1,0 1-1,0-1 1,-1 1-1,0 1 1,0-1-1,-1 1 0,0 0 1,0 0-1,-1 1 1,-1-1-1,4 14 0,2 9 109,-2 1 1,-2 0-1,2 35 0,-6-66-120,-1 0 0,1 1 0,-1-1 0,0 0 0,0 0 0,0 0 0,0 0 0,0 0 1,-1 0-1,1 0 0,-1 1 0,1-1 0,-1 0 0,0 0 0,0-1 0,1 1 0,-1 0 0,-1 0 1,1 0-1,-2 2 0,-1-2 42,1 0 0,-1 0 0,0-1 0,0 0-1,0 0 1,0 0 0,0 0 0,0 0 0,-6-1 0,-4 2 85,-107 11 754,-139-3 1,259-9-885,0-1 0,0 0 0,0 0 0,0 0 0,0 0 0,1-1 0,-1 1 1,0 0-1,0 0 0,0-1 0,0 1 0,0 0 0,0-1 0,1 1 0,-1-1 0,0 1 0,0-1 0,0 1 1,1-1-1,-1 1 0,0-1 0,1 0 0,-1 0 0,1 1 0,-1-1 0,1 0 0,-1 0 0,1 1 0,-1-1 1,1 0-1,0 0 0,-1-1 0,1 0-37,0 1 1,0 0-1,1-1 1,-1 1-1,0 0 1,0-1 0,1 1-1,-1 0 1,1 0-1,-1-1 1,1 1-1,0 0 1,0 0-1,-1 0 1,1 0-1,0 0 1,0 0-1,0 0 1,0 0-1,0 0 1,0 1 0,0-1-1,0 0 1,0 0-1,3 0 1,15-7-1037,1 1 0,37-9 0,-7 5-3015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53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1 123 680,'0'0'9797,"9"-8"-9626,22-10-252,1 1 1,1 2 0,1 1-1,38-11 1,-70 25 86,14-6-37,-1 1 0,1 1 0,0 0 0,0 1 0,17 0 0,15 8-3838,-39-2 1105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04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4 8306,'0'0'5297,"0"0"-5290,0-1 0,0 1-1,0 0 1,0 0 0,0 0 0,0 0 0,0-1 0,0 1-1,0 0 1,0 0 0,1 0 0,-1 0 0,0-1 0,0 1-1,0 0 1,0 0 0,0 0 0,1 0 0,-1 0 0,0 0-1,0 0 1,0 0 0,0-1 0,1 1 0,-1 0 0,0 0 0,0 0-1,0 0 1,1 0 0,-1 0 0,0 0 0,0 0 0,0 0-1,1 0 1,-1 0 0,0 0 0,0 0 0,0 0 0,0 0-1,1 1 1,-1-1 0,0 0 0,0 0 0,0 0 0,1 0-1,-1 0 1,0 0 0,0 0 0,0 0 0,0 1 0,0-1-1,0 0 1,1 0 0,-1 1 0,3 54 335,-2 0 0,-3 1 0,-10 64 0,-1 27-104,13-136-238,-1 0 1,0 0-1,-1 0 1,0 0-1,0 0 1,-2 0-1,1-1 1,-10 20-1,9-25-8,1 0-1,-1 0 0,0 0 1,0-1-1,0 1 0,-1-1 1,1-1-1,-1 1 0,0 0 1,0-1-1,0 0 0,-1 0 1,1-1-1,-1 0 0,1 1 1,-1-2-1,0 1 0,-7 0 1,1 1 34,-1-1 0,1 0 0,-1-1 0,1 0 0,-1-1-1,0-1 1,-19-3 0,28 4-20,0-1 0,1-1 0,-1 1 0,1 0 0,-1-1-1,1 0 1,0 0 0,-1 0 0,1 0 0,0 0 0,0-1-1,0 1 1,1-1 0,-1 0 0,1 0 0,-1 0 0,1 0-1,0 0 1,0-1 0,0 1 0,1 0 0,-1-1 0,1 0-1,0 1 1,0-1 0,0 0 0,0 1 0,1-1 0,-1-5-1,1 6 29,0-1 0,-1 0-1,1 1 1,1-1 0,-1 0-1,0 1 1,1-1 0,0 1-1,0-1 1,0 0 0,0 1-1,0 0 1,1-1 0,-1 1 0,1 0-1,4-6 1,0 3-28,1 0 0,0 0 0,0 1 0,0 0 0,14-8-1,84-44-198,26-16-326,-114 62-51,0-1-1,0-1 0,-2-1 0,0 0 0,15-17 1,-5-4-4820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0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4961,'0'0'7730,"0"-2"-7600,0 1 1,0 0 0,0 0 0,0 0 0,0 0-1,0-1 1,1 1 0,-1 0 0,0 0-1,1 0 1,-1 0 0,1 0 0,-1 0-1,1 0 1,-1 0 0,1 0 0,1-2 0,51 5-170,0 2 0,60 11 1,-69-8-950,1-3 1,71-1 0,-116-3 991,0 0 1,0 0-1,0-1 1,0 1 0,1 0-1,-1 0 1,0 0 0,0 0-1,0 0 1,0 0 0,1-1-1,-1 1 1,0 0 0,0 0-1,0 0 1,0 0-1,0-1 1,0 1 0,0 0-1,0 0 1,0 0 0,0-1-1,1 1 1,-1 0 0,0 0-1,0 0 1,0-1-1,0 1 1,0 0 0,0 0-1,-1 0 1,1-1 0,0 1-1,0 0 1,0 0 0,0 0-1,0-1 1,0 1 0,0 0-1,0 0 1,0 0-1,0 0 1,-1-1 0,1 1-1,0 0 1,0 0 0,0 0-1,0 0 1,0 0 0,-1-1-1,1 1 1,0 0 0,0 0-1,0 0 1,-1 0-1,1 0 1,0 0 0,0 0-1,0 0 1,-1 0 0,1 0-1,-12-11-14,-11-1 151,17 9-90,0-1 0,0 1 0,0 0 0,0 0 0,-1 1 0,1 0 1,-1 0-1,1 1 0,-1-1 0,-11 1 0,17 1-147,4 0-2,0 0 0,0 1 0,0-1 0,1 1 0,-1 0 0,0 0 0,0 0 0,-1 0 0,5 3 0,7 2-253,51 10-160,-50-13 506,-1 0 1,1 0 0,-1 2 0,0 0 0,0 0 0,23 14 0,-35-18 30,-1 0 0,0-1 0,1 1 0,-1 0 1,0 0-1,0 0 0,0 0 0,0 1 1,0-1-1,0 0 0,0 0 0,0 1 0,0-1 1,0 0-1,-1 1 0,1-1 0,0 1 0,-1-1 1,0 1-1,1-1 0,-1 1 0,0-1 0,0 1 1,0-1-1,0 1 0,0 1 0,-1 0 81,0 0 1,0-1-1,0 1 0,0-1 0,-1 0 0,1 1 1,-1-1-1,0 0 0,0 0 0,0 0 1,0 0-1,0 0 0,-4 2 0,-5 4 276,-1-1 0,0 0-1,-1-1 1,-21 8 0,22-11-287,10-2-88,0-1-1,-1 1 1,1-1-1,0 1 0,0 0 1,0 0-1,0 0 1,0 0-1,0 0 0,1 0 1,-1 0-1,0 1 1,-1 1-1,2-2-753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09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5 232,'0'0'3590,"-11"0"-3599,-71 0 218,20 0 4205,175-1-3217,132 2 1797,-178-3-2974,-55 1-15,1 0-1,-1 0 0,0 1 1,1 1-1,-1 0 1,0 1-1,20 5 1,6 15 7,-33-19-8,-1 1 0,0-2 0,1 1 0,0 0 0,-1-1 0,1 0 0,0 0 0,0 0 0,0-1 0,9 2 0,29 0 23,-1-2 0,1-2 0,-1-1 1,48-10-1,-84 10-32,-1 1 0,1-1 0,0 2 1,-1-1-1,1 0 0,0 1 0,0 0 0,-1 1 1,1-1-1,0 1 0,0 0 0,-1 1 0,1-1 1,-1 1-1,1 0 0,-1 0 0,0 1 0,0 0 1,5 3-1,-7-4 6,0 0-1,0-1 1,0 1 0,0-1 0,0 0 0,0 0-1,0 0 1,1 0 0,-1 0 0,0-1-1,1 1 1,5-1 0,48-2 18,-28 1 5,-7 0-6,0-1 1,25-7-1,-31 6-24,-1 0 1,1 0 0,0 2-1,0 0 1,1 1 0,19 2-1,18 13-64,21-14 72,76-10 0,-56 2-110,-83 7-13,-1 0 0,1 1 0,0 0 0,22 6 1,-24-5 170,18 2-23,-1-2 0,0 0 0,41-4 0,-33 1-11,49 4 0,-79-2-15,0 0 0,0 0 0,0 1 0,-1 0-1,1 0 1,0 0 0,4 4 0,-5-4-1,1 1 0,0-1-1,0 0 1,0 0 0,0 0 0,8 1 0,54 3 23,1-4 0,71-5 0,-101 1-20,248-1-34,-183 4-12,-85 0 34,1 1-1,-1 0 0,26 8 1,-25-5 19,-1-1 0,1-1 0,28 2 0,737-8-380,-783 3 3,-21 8-2184,-5-3 794,-4-2-2200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2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83 392,'0'0'4654,"-18"-15"-649,17 13-3814,0 0 0,-1 1 1,1-1-1,-1 1 0,1 0 0,-1 0 0,1-1 0,-1 1 0,0 0 0,0 0 0,0 1 0,0-1 1,1 0-1,-1 0 0,0 1 0,0 0 0,0-1 0,0 1 0,0 0 0,-4 0 0,-45 3-80,46 0-123,1 0 0,-1 1 0,1-1 0,0 1 0,0 0 1,0 1-1,1-1 0,-1 0 0,1 1 0,-5 10 0,0-4 15,2-2 7,-1-1 1,2 1-1,-1-1 0,1 2 1,1-1-1,-1 0 1,2 1-1,-1 0 0,1 0 1,1 0-1,0 0 1,0 0-1,1 1 0,0 13 1,1-17-14,2 22-24,-2-28 27,0 0 0,0 0 0,0 0 1,1-1-1,-1 1 0,0 0 0,1 0 1,-1-1-1,0 1 0,1 0 0,-1-1 0,1 1 1,-1 0-1,1-1 0,0 1 0,-1-1 1,1 1-1,-1-1 0,1 1 0,0-1 1,-1 1-1,1-1 0,0 0 0,0 1 1,-1-1-1,1 0 0,0 0 0,0 0 0,0 1 1,-1-1-1,2 0 0,3 1 64,-1 1 0,1 0-1,-1 0 1,0 0 0,0 0-1,0 1 1,5 4 0,0-1-7,9 5-27,-9-4-25,0-1 0,0 0 0,0-1-1,1 0 1,0 0 0,0-1 0,0 0 0,0-1 0,1 0 0,-1-1 0,1 0-1,12 0 1,-9-2 8,-1-2-1,0 0 1,0 0-1,0-1 1,0-1-1,-1 0 1,1-1-1,-1 0 1,0-1-1,0 0 1,-1-1-1,13-9 1,-15 9-15,-1 0 1,1 0-1,-1 0 0,0-1 1,-1-1-1,0 1 1,0-1-1,-1 0 0,0-1 1,-1 0-1,0 0 1,0 0-1,-1 0 1,6-21-1,-10 27 24,1-1 1,0 1-1,-1 0 1,0-1-1,0 1 1,0-1-1,-1 1 0,1 0 1,-1-1-1,0 1 1,0 0-1,0 0 1,-1 0-1,0 0 0,0 0 1,0 0-1,0 0 1,0 0-1,-1 1 1,1-1-1,-5-3 1,-4-3 33,-1 1 0,0 0 1,0 1-1,-1 0 1,-14-6-1,12 7-72,7 2 33,-1-1 4,0 1-1,0 0 0,-1 1 1,1 0-1,-1 0 1,0 1-1,0 0 0,-1 1 1,1 0-1,-14 0 1,23 2-28,-1 1 1,1-1 0,0 1 0,0 0 0,-1-1-1,1 1 1,0 0 0,0 0 0,0 0 0,0-1-1,0 1 1,0 0 0,0 1 0,0-1 0,1 0-1,-1 0 1,0 0 0,1 0 0,-1 1 0,0-1-1,1 0 1,0 0 0,-1 1 0,1-1 0,0 0-1,0 1 1,-1-1 0,1 1 0,1 2 0,-3 50-2233,2-45 653,0 8-3575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37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6 472,'0'0'3998,"-56"-5"1511,36 4-5053,0 1-1,0 2 0,0 0 0,-36 8 0,49-8-388,1 1 1,-1-1-1,1 1 0,0 0 0,0 1 1,0 0-1,1 0 0,-1 0 0,1 0 1,0 1-1,0 0 0,1 0 0,-1 0 1,1 0-1,0 1 0,1 0 0,-7 11 1,-14 37-39,2 0 1,-22 85-1,36-103-28,1-1-1,1 1 0,2 0 1,2 0-1,2 46 0,1-76 5,1-1-1,-1 0 0,1 0 1,0 1-1,0-1 1,1-1-1,-1 1 0,1 0 1,0-1-1,1 1 1,4 4-1,47 49 227,-42-46-183,-4-4-9,0 0 0,0-1-1,1 0 1,0 0-1,1-1 1,-1-1 0,1 0-1,0 0 1,1-1 0,19 5-1,-7-5-54,0 0 0,0-2 1,0-1-1,35-2 0,-46-2 20,0 0 0,0-1 0,0 0 0,-1-1 0,0-1 1,0 0-1,0 0 0,17-13 0,9-4-4,-9 7 17,12-6-47,69-49 0,-107 67 29,1 0 0,0-1 0,-1 1 0,0-1-1,0 0 1,0 0 0,-1 0 0,0 0 0,0 0-1,0-1 1,0 1 0,-1 0 0,0-1 0,1-9-1,2-87-37,-4 84 23,0-7 22,0 0 0,-2 1 0,-1-1 0,-1 1 0,-7-27 0,8 41 9,-1 1 1,0-1 0,-1 1-1,0-1 1,0 1 0,-1 1-1,0-1 1,-1 1 0,1 0-1,-2 1 1,1-1 0,-1 1-1,0 1 1,-17-11 0,-7 1 153,1 2 1,-2 1-1,0 2 0,0 1 1,-54-8-1,13 1-32,65 15-150,-1 0 0,1 0-1,-1 1 1,-17 0 0,23 1-5,1 0 0,-1 1 0,1-1-1,0 1 1,-1 0 0,1 0 0,0 0 0,-1 1 0,1-1 0,0 1 0,0 0 0,0 0 0,1 0 0,-1 0 0,0 0 0,-4 5 0,-15 21-741,1 1 1,1 1 0,-19 37-1,15-23-1378,-16 28-3481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4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56 2681,'0'0'8147,"0"-9"-6947,0-17-460,0 6 1978,-12 140-2809,12 325 131,4-419-64,-4-25-7,0 0 1,0 0-1,0 0 0,1-1 1,-1 1-1,0 0 0,0 0 0,1 0 1,-1 0-1,1-1 0,-1 1 1,1 0-1,-1-1 0,1 1 0,-1 0 1,1-1-1,0 1 0,-1 0 0,1-1 1,0 1-1,0-1 0,-1 1 1,1-1-1,1 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40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64 5313,'0'0'6031,"0"0"-6024,0 0 0,-1 0 0,1 0 0,0 0 0,0-1 0,0 1 0,-1 0 1,1 0-1,0-1 0,0 1 0,0 0 0,0 0 0,0-1 0,0 1 0,0 0 0,-1-1 0,1 1 1,0 0-1,0 0 0,0-1 0,0 1 0,0 0 0,0-1 0,0 1 0,0 0 0,0-1 0,1 1 1,-1 0-1,0 0 0,0-1 0,0 1 0,0 0 0,0 0 0,0-1 0,1 1 0,-1 0 1,0 0-1,0-1 0,1 1 0,385 10 1049,-366-11-1073,0-2 0,0 0 0,-1-1 0,1-2 0,-1 0 0,0 0 0,0-2 0,30-17 0,-47 24 492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41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1560,'0'0'10339,"29"-17"-10125,94-52-51,-94 52-127,-23 12-22,1 1-1,0-1 0,1 2 1,-1-1-1,1 1 0,0 0 0,-1 0 1,1 1-1,1 0 0,7-1 1,-14 3-11,0-1 1,0 1 0,0 0 0,0 0-1,0 0 1,0 0 0,0 0 0,0 0-1,-1 0 1,1 1 0,0-1-1,0 1 1,0-1 0,0 1 0,-1 0-1,1 0 1,0 0 0,-1 0 0,4 2-1,-4-1-344,1 1 1,-1-1-1,0 1 0,0-1 0,-1 1 0,1-1 0,0 1 1,-1 0-1,1-1 0,-1 1 0,0 0 0,0-1 0,-1 5 1,1 2-6278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41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4097,'0'0'7995,"14"27"-7992,3 2-79,5 7-210,-2 1 0,-2 1 0,16 46 1,-29-64 123,0 0 1,-2 0-1,0 0 1,-1 1-1,-1-1 0,-1 1 1,-3 22-1,3-42 139,0 0 0,0-1 0,0 1 0,0-1 0,0 1 0,-1-1 0,1 1 0,0 0 0,0-1 0,0 1 0,0-1 0,-1 1 0,1-1 0,0 1 0,0-1 0,-1 1 0,1-1 0,0 1-1,-1-1 1,1 1 0,-1-1 0,1 0 0,0 1 0,-1-1 0,1 1 0,-1-1 0,1 0 0,-1 0 0,1 1 0,-1-1 0,0 0 0,1 0 0,-1 0 0,1 0 0,-1 1 0,0-2 7,0 1 0,0 0 0,0-1 1,1 1-1,-1-1 0,0 1 1,0-1-1,1 1 0,-1-1 0,0 1 1,1-1-1,-1 0 0,1 1 0,-1-1 1,1 0-1,-1 0 0,1 1 1,-1-1-1,1 0 0,0 0 0,-1 0 1,1 0-1,0 1 0,0-2 0,-31-140 868,-15-55 1765,45 194-2517,0-1 0,-1 1 0,1-1-1,1 1 1,-1-1 0,0 0 0,1 0 0,0 1-1,0-1 1,0-5 0,1 8-94,0-1-1,0 1 0,0-1 1,0 1-1,0 0 1,0-1-1,0 1 1,0 0-1,1 0 0,-1 0 1,0 0-1,1 0 1,-1 0-1,1 0 1,-1 0-1,1 1 0,-1-1 1,1 1-1,0-1 1,-1 1-1,1-1 1,0 1-1,1 0 0,16-3-26,0 1 0,-1 1 0,25 1 0,-17 1 19,-25-1 10,0 0 0,0 0 0,1 0 0,-1 0 0,0 0 0,0 1 0,1-1 0,-1 0 0,0 1 0,0-1-1,0 1 1,0 0 0,0-1 0,0 1 0,0 0 0,0 0 0,0-1 0,0 1 0,0 0 0,0 0 0,0 0 0,-1 0 0,1 0 0,0 0 0,-1 1 0,1-1 0,-1 0 0,1 0 0,-1 0 0,1 1 0,-1-1 0,0 0 0,0 0 0,0 1 0,0-1 0,0 0 0,0 0 0,0 1 0,0-1 0,0 2 0,-1 1 40,1 0 1,-1-1 0,0 1 0,0 0-1,0 0 1,0 0 0,-1-1-1,1 1 1,-1-1 0,0 1 0,0-1-1,-3 4 1,0-1-22,-1 0 0,1-1 1,-1 1-1,0-1 0,-1-1 0,1 1 1,-1-1-1,0 0 0,0-1 0,0 1 1,-1-1-1,1-1 0,-1 1 0,0-1 0,1-1 1,-1 0-1,0 0 0,-9 0 0,16-1-93,-1-1 0,1 1 0,-1-1 0,1 1 0,0-1 0,-1 0-1,1 1 1,0-1 0,0 0 0,0 0 0,0 0 0,-1 0-1,1 0 1,0 0 0,1-1 0,-1 1 0,0 0 0,0 0 0,0-1-1,1 1 1,-1 0 0,1-1 0,-1 1 0,1 0 0,-1-1-1,1 1 1,0-1 0,0 1 0,0-1 0,0 1 0,0-4 0,-1 0-738,-2-13-3042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4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7962,'0'0'4403,"38"-7"-2937,-19 0-1391,0 0 1,1 2-1,0 1 0,0 0 1,0 1-1,25 0 0,-10 0-38,7 0-33,-20 2 3,1-1-1,0-1 0,-1-1 0,1-1 0,28-10 0,-34 12 173,1 0-4837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54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33 5089,'0'0'3349,"-4"-1"-3529,4 1 194,-13-3-459,13 3 434,-1-1-1,1 1 1,0 0-1,0 0 1,-1 0-1,1 0 1,0 0-1,0 0 1,0 0-1,-1 0 1,1 0-1,0 0 1,0 0-1,-1 1 1,1-1-1,0 0 1,0 0-1,0 0 0,-1 0 1,1 0-1,0 0 1,0 0-1,0 0 1,-1 1-1,1-1 1,0 0-1,0 0 1,0 0-1,0 0 1,-1 1-1,1-1 1,0 0-1,0 0 1,0 0-1,0 1 1,0-1-1,0 0 1,0 0-1,0 1 1,0-1-1,0 0 1,0 0-1,0 0 1,0 1-1,0-1 1,0 0-1,0 0 1,0 1-1,0-1 1,0 0-1,0 0 1,0 0-1,0 1 0,0-1 1,0 0-1,0 0 1,1 0-1,-1 1 1,0-1-1,0 0 1,0 0-1,0 0 1,0 1-1,1-1 1,0 1-9,0 0 1,1 0-1,-1 0 1,1 0-1,-1-1 1,1 1 0,-1 0-1,1-1 1,-1 1-1,1-1 1,0 0-1,-1 1 1,1-1-1,-1 0 1,1 0-1,3 0 1,37-1 669,-29 1-68,-11 0-627,-1-1 1,1 1-1,0 0 0,-1-1 0,1 1 0,-1-1 0,1 1 0,-1-1 0,1 0 0,-1 0 0,1 0 1,-1 0-1,0 0 0,1 0 0,-1 0 0,0 0 0,0 0 0,0 0 0,0-1 0,0 1 0,0-1 1,0 1-1,-1 0 0,1-1 0,0 1 0,-1-1 0,1-2 0,1 2-373,3-11-3166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4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3321,'0'0'8365,"1"13"-5633,5 51-2603,2-26-19,-5-23-103,0 0 0,1 0 0,1 0 0,9 21 0,-1-35 114,68 9-152,-63-9 48,0-1-1,0-1 1,0 0 0,0-2 0,0 0-1,31-10 1,-33 9-33,-13 3-15,-1 1 0,1 0 0,-1-1 0,1 0 0,-1 0 0,1 0 0,-1 0 0,0 0 0,0 0 0,1 0 0,-1-1 0,0 1 0,0-1 0,0 1 0,2-4 0,-3 4-548,-15 1-4677,-5 0-2976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45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1344,'0'0'12107,"112"1"-10219,-99-3-2178,-1 0-1,1-1 1,0-1-1,-1 0 0,1 0 1,-1-1-1,-1-1 1,16-9-1,-19 8-2203,-7 0-1431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45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7378,'0'0'5558,"23"-6"-5455,171-49-61,-85 16-606,-108 39 498,-1 0 0,1 0 0,-1 0-1,0 0 1,1 0 0,-1 0 0,1 0-1,-1 0 1,0 0 0,1 0 0,-1 0-1,0-1 1,1 1 0,-1 0 0,0 0-1,1 0 1,-1-1 0,0 1 0,1 0-1,-1 0 1,0-1 0,0 1 0,1 0-1,-1-1 1,0 1 0,0 0 0,0-1-1,1 1 1,-1 0 0,0-1 0,0 1-1,0 0 1,0-1 0,0 1 0,0-1-1,0 1 1,0 0 0,0-1 0,0 1 0,0 0-1,0-1 1,0 1 0,0-1 0,0 1-1,0-1 1,0-1-766,0-3-3189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47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11 776,'0'0'12571,"0"-4"-11862,-1-3-335,0 11-150,-2 26-83,-1 45-113,3-18-13,3-1 0,17 103 1,-17-149-90,0 0 1,-1 0 0,-1 1-1,1-1 1,-2 0 0,1 0-1,-5 19 1,3-21-718,0 1 0,-1-1 0,0 0 0,-1 0 1,-5 10-1,-3-1-3217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48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4745,'0'0'8890,"94"0"-8398,74-11 226,-111 5-2241,-15 4-4323,-59 2 2955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48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3329,'0'0'7613,"8"0"-7107,20 0-192,1 0 0,-1-2 0,0-1 0,0-1 0,0-1 0,30-10 0,-26 4-188,1 2 1,0 1 0,0 2-1,38-3 1,134 4 74,-153 5-99,-51 1-574,-1 1 0,0 0 0,0 0 0,0 0 0,0-1 0,-1 1 0,1 0 0,0 0 0,-1-1 1,0 1-1,1 0 0,-1-1 0,0 1 0,-1 2 0,-9 2-4366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49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5473,'0'0'8203,"0"8"-8252,-15 348 1256,12-212-1190,3-143-18,0 0-1,0 1 1,0-1 0,0 0-1,0 0 1,0 1 0,0-1-1,1 0 1,-1 0-1,1 1 1,-1-1 0,1 0-1,-1 0 1,1 0 0,-1 0-1,1 0 1,0 0-1,0 0 1,0 0 0,-1 0-1,1 0 1,0 0 0,0 0-1,0-1 1,0 1-1,2 0 1,0 0-6,-1 0 0,1 0 0,0-1 0,0 1 0,0-1 0,-1 0 1,1 0-1,0 0 0,0 0 0,0 0 0,4-2 0,8-2-27,1 0 1,-1-2-1,18-8 0,-28 12 33,11-6 13,-1 1-1,1 0 1,1 1-1,-1 1 1,1 1-1,0 0 1,0 1 0,32-1-1,107 4-479,-164 10-3714,-5-9 78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50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2905,'0'0'6820,"1"15"-5993,42 294 1984,-40-270-4724,-3-12-2261,0-12-53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50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1 159 7906,'0'0'3355,"23"-21"-3262,73-61-70,-91 77-19,0 1 1,0 0-1,0 0 0,0 1 1,1-1-1,-1 1 0,1 1 1,0-1-1,0 1 0,0 0 1,0 0-1,12-2 0,-1 1-1,4-1 40,0 1 0,1 1-1,-1 1 1,1 1 0,-1 0 0,24 5 0,-42-4 1,-1 0 1,1 0-1,-1 1 1,0-1 0,0 1-1,0-1 1,0 1-1,0 0 1,0 0-1,0 0 1,0 0-1,-1 0 1,1 0 0,-1 0-1,1 1 1,-1-1-1,0 1 1,0-1-1,0 1 1,0-1-1,-1 1 1,1-1-1,-1 1 1,1 0 0,-1-1-1,0 1 1,0-1-1,-1 5 1,2 3 62,-2 0 1,1 0 0,-1-1 0,-1 1-1,0 0 1,-4 13 0,-3-6-36,0 0 0,-1-1 0,0-1 1,-2 1-1,0-2 0,-16 16 0,15-16-58,0 0-1,1 1 0,1 0 0,0 1 1,-17 33-1,28-48-34,-1-1 0,1 1 0,0-1 1,-1 1-1,1-1 0,0 1 0,0 0 0,0-1 0,0 1 0,0-1 1,0 1-1,0 0 0,0-1 0,0 1 0,0-1 0,0 1 0,0 0 0,0-1 1,0 1-1,0-1 0,1 1 0,-1 0 0,0-1 0,0 1 0,1-1 0,-1 1 1,0-1-1,1 1 0,-1-1 0,1 1 0,-1-1 0,0 0 0,1 1 1,-1-1-1,1 1 0,0-1 0,29 4-204,34-15 273,-57 9-48,0 0 0,0 0 1,0 1-1,0 0 1,0 0-1,0 1 1,0 0-1,1 0 0,-1 1 1,0-1-1,0 2 1,0-1-1,0 1 0,0 0 1,0 0-1,-1 1 1,1 0-1,-1 0 1,0 1-1,0 0 0,9 7 1,1 1 11,1 1 0,28 15 1,20 14 14,-64-41-16,1-1 0,-1 1-1,0 0 1,1 0 0,-1 0 0,0 0 0,0 0 0,0 0 0,0 1 0,0-1-1,0 0 1,0 1 0,-1-1 0,1 0 0,0 1 0,-1-1 0,1 1-1,-1-1 1,1 1 0,-1-1 0,0 1 0,1-1 0,-1 1 0,0-1-1,0 1 1,0-1 0,-1 3 0,0-2 32,0 0 0,0 0 0,-1 0 0,1 0 0,-1 0 0,0 0-1,1-1 1,-1 1 0,0 0 0,0-1 0,0 1 0,0-1 0,0 0 0,0 0 0,-3 2 0,-7 2 151,-1 0 1,1-1-1,-1-1 1,0 1-1,-15 0 1,-92-3 486,119-1-1110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53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3169,'0'0'8723,"0"20"-8143,2 10-254,1 1 0,1 0 0,15 50 0,3 18-230,-16-48-54,-1 1 0,-3 1-1,-7 75 1,-2-97 26,0 11 372,5-42-361,-1-1-1,0 1 1,1-1 0,-1 1 0,0-1-1,1 0 1,-1 0 0,1 0-1,-1 0 1,1 0 0,-3-2-1,-111-87 110,112 85-172,1 0 0,-1 1 0,1-1 0,0-1 0,1 1 0,-1 0 0,1 0 0,0-1-1,1 0 1,-1 1 0,1-1 0,0 0 0,0 0 0,1 1 0,0-1 0,1-9 0,-1 3-36,1 1 1,0-1 0,1 0 0,0 0-1,1 1 1,1 0 0,5-14-1,20-30-215,-18 35-376,0 0 0,-2 0-1,0-1 1,-1-1 0,-1 1-1,5-27 1,-9 11-4405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22:56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90 328,'0'0'5473,"-1"-4"-4725,0 1-625,0 0-1,0 0 0,0 0 0,0 0 0,1 0 0,-1 0 0,1 0 1,0-1-1,0 1 0,0 0 0,0 0 0,1 0 0,0-1 0,-1 1 0,1 0 1,0 0-1,0 0 0,1 0 0,-1 0 0,0 0 0,1 1 0,0-1 1,4-4-1,-6 6-135,0 0 0,1 1 0,-1-1 0,1 1-1,0-1 1,-1 1 0,1-1 0,-1 1 0,1-1 0,0 1 0,-1 0 0,1-1 0,0 1 0,0 0 0,-1-1 0,1 1 0,0 0 0,0 0 0,-1 0 0,1 0 0,0 0 0,0 0 0,0 0 0,-1 0 0,1 0 0,0 0 0,0 0 0,-1 0 0,1 1 0,1-1-1,-1 2 0,0-1 0,0 0-1,0 0 1,0 1-1,0-1 1,0 0 0,-1 1-1,1-1 1,0 1-1,-1-1 1,1 1 0,-1 0-1,0-1 1,1 2-1,2 63 20,-4-59 55,1-2 41,3 23 198,-3-27-296,0 0-1,0-1 1,0 1-1,1 0 0,-1 0 1,0-1-1,1 1 1,-1 0-1,0-1 0,1 1 1,-1 0-1,1-1 0,-1 1 1,1-1-1,-1 1 1,1-1-1,0 1 0,-1-1 1,1 1-1,0-1 1,-1 0-1,1 1 0,0-1 1,0 0-1,-1 0 0,1 1 1,0-1-1,0 0 1,-1 0-1,3 0 1038,-3-6-1033,0 1 1,0-1-1,1 1 1,0-1 0,0 1-1,1-1 1,-1 1-1,1 0 1,0 0-1,0-1 1,5-6-1,1 2-274,-1 1-1,1 0 1,1 0-1,10-9 1,-18 18 340,-1 24-137,5 33 775,-5-56-709,0 0-1,0 0 1,0 0-1,1 1 1,-1-1-1,0 0 1,0 0-1,1 0 1,-1 0-1,1 1 1,-1-1 0,1 0-1,-1 0 1,1 0-1,0 0 1,-1 0-1,1 0 1,0-1-1,0 1 1,0 0-1,0 0 1,0 0 0,0-1-1,0 1 1,0 0-1,0-1 1,0 1-1,0-1 1,0 0-1,0 1 1,1-1-1,-1 0 1,0 1-1,0-1 1,0 0 0,1 0-1,-1 0 1,0 0-1,0 0 1,0-1-1,1 1 1,-1 0-1,0 0 1,2-1-1,0-2-55,0 0-1,1 0 1,-2 0-1,1-1 1,0 1-1,0-1 0,-1 1 1,0-1-1,0 0 1,0 0-1,0 0 0,-1 0 1,2-5-1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53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9394,'0'0'5479,"8"-12"-5234,2-3-238,0 1-1,1 0 1,1 1 0,1 0-1,0 1 1,0 0 0,1 1-1,25-15 1,-27 20 92,0 0 0,0 0 1,19-4-1,4 5-1059,-1 12-4056,-28-6 1854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54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4761,'0'0'8997,"1"-5"-8777,-1 3-215,1 0 0,-1 1 1,1-1-1,0 0 0,-1 1 0,1-1 1,0 1-1,0-1 0,0 1 1,0-1-1,1 1 0,-1 0 1,0-1-1,1 1 0,-1 0 0,0 0 1,1 0-1,-1 0 0,1 0 1,0 1-1,-1-1 0,1 0 1,0 1-1,-1-1 0,1 1 1,2-1-1,57-2-75,-43 3 1,-17 0 63,0 0 1,1 0 0,-1 0 0,0 1 0,1-1 0,-1 0-1,0 1 1,0-1 0,1 1 0,-1-1 0,0 1-1,0 0 1,0-1 0,1 1 0,-1 0 0,0 0 0,0 0-1,0 0 1,0 0 0,-1 0 0,1 0 0,0 0-1,0 0 1,-1 0 0,2 2 0,-1 2 82,1-1 0,-1 1 0,0-1 0,0 1 0,0-1 0,0 1 0,-1 8 0,0-2 88,-1-1 0,0 0 0,0 1 0,-1-1 0,-1 0 0,-6 17 0,-1-6-147,6-10-440,-2-1 0,1 0 0,-1 1 1,-13 14-1,-2-1-2065,-2 0-1728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59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4609,'0'0'4953,"0"19"-1248,-1 1-3686,-1 0 0,-1 0 1,-5 19-1,3-17 8,1 0 1,-2 25 0,5 85 27,-4 59 6,6-175-110,-1 21 206,0-36-204,0 0 1,0 0-1,0-1 0,0 1 1,0 0-1,0 0 1,0 0-1,0 0 1,-1 0-1,1 0 0,0 0 1,-1 0-1,1-1 1,0 1-1,-1 0 1,1 0-1,-1 0 1,1-1-1,-1 1 0,1 0 1,-1-1-1,0 1 1,1 0-1,-2 0 1,-38 0-4606,17-1-1471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8:59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6769,'0'0'4792,"8"-20"-4610,26-58-105,-34 77-77,1-1 1,-1 1-1,1 0 1,0-1-1,0 1 1,0 0-1,0-1 1,-1 1-1,2 0 0,-1 0 1,0 0-1,0 0 1,0 0-1,0 0 1,1 0-1,-1 0 1,0 0-1,1 1 1,-1-1-1,1 0 0,-1 1 1,1-1-1,-1 1 1,1 0-1,-1-1 1,1 1-1,-1 0 1,1 0-1,0 0 1,-1 0-1,1 0 1,-1 1-1,1-1 0,2 1 1,6 1-2,25-2 3,50 0 41,161-18 0,-219 15-64,-18 2-3601,-23 1 887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00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7009,'0'0'3375,"25"0"-3027,7 1-261,-12 1-1,0-2-1,-1 0 1,36-6-1,-41 3 55,0-1 0,-1-1 0,0 0 0,0-1 0,0 0 0,15-10 0,46-20-24,25 2-3316,-86 25 264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00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7762,'0'0'4219,"20"-8"-4100,3-3-91,-13 6-19,0 1 0,0 0 0,0 0 0,1 1 0,-1 0 0,1 1 0,13-2 0,4 4 107,-7 0-252,-41-11-10116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01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8618,'0'0'4690,"4"0"-4466,84-28-369,-62 18-656,0 1-1,41-7 0,-60 16 801,-22 3-5411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04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6 125 4689,'0'0'6585,"-1"-9"-6155,1 5-413,-4-32 418,4 34-395,0 0 1,0 0-1,0 0 0,0 0 0,0 0 1,1 0-1,-1 0 0,1 0 0,-1 0 0,1 0 1,0 0-1,-1 0 0,1 0 0,0 1 1,0-1-1,3-3 0,5 0-6,-1 0 0,1 0 0,1 1 0,-1 0 0,1 0 0,-1 1 0,1 1 0,0-1 1,0 2-1,0-1 0,14 1 0,7 0-26,1 2 1,44 7 0,19 5 45,-73-11-2563,-79-2-3267,30-2 732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0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4001,'0'0'6006,"25"-2"-5504,-2-1-421,161-10 297,-103 13-265,-80 0-107,0 0 1,0 0-1,-1 1 1,1-1-1,0 0 0,0 1 1,0-1-1,0 0 0,-1 1 1,1-1-1,0 1 0,0-1 1,-1 1-1,1 0 1,0-1-1,-1 1 0,1 0 1,-1-1-1,1 1 0,-1 0 1,1 0-1,-1-1 1,1 1-1,-1 0 0,0 0 1,0 0-1,1 0 0,-1-1 1,0 1-1,0 0 1,0 0-1,0 0 0,0 0 1,0 0-1,0 0 0,0 1 1,0 1 70,0 0 1,-1-1 0,1 1 0,0 0-1,-1 0 1,0-1 0,0 1-1,0 0 1,0-1 0,0 1 0,-2 3-1,-10 7 145,-1 0-1,0 0 0,0-1 1,-20 11-1,-27 24 205,61-39-5154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05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7930,'0'0'2183,"7"9"-1928,1 1-68,0 1 0,-1 1 0,0-1 0,0 1 0,-2 0 0,1 1 1,-1-1-1,-1 1 0,-1 0 0,0 0 0,3 24 0,-7 57 580,-1-72-699,1 1-1,1-1 0,1 1 1,1-1-1,1 1 1,1-1-1,0 0 1,13 32-1,3-14-35,-13-27-16,0 0 0,-1 0-1,0 0 1,-1 1 0,-1 0-1,0 0 1,-1 0 0,3 18-1,-8-31 62,0 0 0,0-1 0,1 1-1,-1-1 1,0 1 0,0-1-1,0 0 1,0 1 0,0-1 0,1 0-1,-1 0 1,0 0 0,-3-1 0,1 1 5,-2 0-67,0 0 0,1 0 0,-1-1 0,1 1 1,-1-1-1,1-1 0,-1 1 0,1-1 0,-1 0 1,1 0-1,0 0 0,0-1 0,0 0 0,0 0 1,1 0-1,-1 0 0,1-1 0,0 0 0,0 0 1,0 0-1,0 0 0,1-1 0,0 1 0,0-1 1,0 0-1,0 0 0,1 0 0,0 0 0,-3-10 1,0-3-15,1 0 0,1-1 0,0 1 1,2-1-1,0 0 0,1 0 0,1 1 0,1-1 1,0 0-1,2 1 0,6-23 0,-7 26 50,-1 0-1,-1 0 0,0 0 0,-1-17 0,-1 20-544,1-1 0,0 1 0,1 0 0,0 0 0,1 0 0,1 0 1,4-14-1,2-1-4576</inkml:trace>
</inkml:ink>
</file>

<file path=ppt/ink/ink39.xml><?xml version="1.0" encoding="utf-8"?>
<inkml:ink xmlns:inkml="http://www.w3.org/2003/InkML">
  <inkml:definitions/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06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 7842,'0'0'6473,"-9"-13"-6473,9 29-48,0 0-304,0 8-616,0-3-1657,0-5-2560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08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3169,'0'0'5993,"-1"4"-5845,1-4-132,-3 18 416,1 5 3394,2-23-3660,3 0-612,-3 0 626,13-1-174,4-1-6472,-11 0 4147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09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2561,'0'0'6013,"0"6"-5492,-3 55 1926,-11 64-1,5-61-2029,0 69 0,8-99-404,2-1 0,1 0 0,1 0 0,3 0 0,12 48 1,-4-37 0,21 65-4,51 107 0,-82-209-2205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09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2785,'0'0'5278,"5"15"-4863,36 115 453,-37-103-337,-1 1 1,-1 0-1,-2 0 0,-3 32 0,1 10-6570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09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3305,'0'0'8508,"41"3"-5899,-33-3-2578,236-11-725,-244 11 630,0 1 1,1-1-1,-1 0 1,0 0-1,1 0 0,-1 0 1,1 0-1,-1 0 1,0-1-1,1 1 0,-1 0 1,0 0-1,1 0 1,-1 0-1,0 0 0,1 0 1,-1-1-1,0 1 1,1 0-1,-1 0 0,0 0 1,0-1-1,1 1 1,-1 0-1,0 0 1,0-1-1,1 1 0,-1 0 1,0-1-1,0 1 1,0 0-1,1-1 0,-1 1 1,0 0-1,0-1 1,0 1-1,0-1 0,-11-12-3687,-7 1-2008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10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5761,'0'0'7060,"32"-17"-6789,102-52-128,-122 63-139,0 1 1,1 0-1,0 0 0,0 2 1,0-1-1,0 2 1,0 0-1,15-1 0,11-1 4,53-3-400,-30 6-3872,-51 1 1263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10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6241,'0'0'5311,"10"11"-5012,-3-4-233,0 1 0,0 1 0,0-1 0,-1 1 1,-1 0-1,1 0 0,-1 1 0,-1 0 1,0-1-1,0 2 0,2 12 0,-1 26 256,-3 1 0,-3-1-1,-7 67 1,6-95-292,1-18-27,1 1 1,-1-1 0,1 0 0,0 1 0,0-1 0,0 0-1,1 1 1,-1-1 0,1 0 0,1 6 0,-1-8 1,1 0 1,-1 0 0,0 0-1,1 0 1,0 0 0,-1-1-1,1 1 1,-1 0-1,1-1 1,0 1 0,-1-1-1,1 0 1,0 1 0,0-1-1,-1 0 1,1 0-1,0 0 1,0 0 0,3-1-1,17 1-66,1 1-191,-1 0 1,1-2-1,-1-1 0,1 0 1,-1-2-1,0 0 1,0-2-1,29-11 1,-50 17 142,0-1 1,0 1 0,0-1 0,0 1 0,0-1 0,0 0-1,0 1 1,0-1 0,0 0 0,0 0 0,0 0 0,-1 1 0,1-1-1,0 0 1,0 0 0,-1 0 0,1 0 0,-1 0 0,1-1-1,-1 1 1,1 0 0,-1 0 0,0 0 0,0 0 0,1 0 0,-1-1-1,0 1 1,0 0 0,0 0 0,-1-2 0,1-10-2505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11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8650,'0'0'4350,"5"16"-4333,51 119-274,-51-122 191,0 0 0,-1 0-1,-1 0 1,0 0 0,-1 1 0,0 0 0,-1-1-1,0 1 1,-2 14 0,-2 2-276,-1 0 0,-16 57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11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6769,'0'0'5030,"18"-16"-5021,58-53-184,-71 66 81,0-1-1,0 1 0,0 0 1,0 1-1,1-1 0,-1 1 1,1 0-1,-1 0 1,1 1-1,0-1 0,0 1 1,-1 1-1,1-1 1,0 1-1,0 0 0,0 0 1,11 2-1,-3 0-197,-12-2 282,-1 0 0,0 1 0,1-1-1,-1 1 1,0-1 0,1 1 0,-1 0 0,0-1 0,0 1 0,1 0 0,-1 0-1,0 0 1,0 0 0,0 0 0,0 0 0,0 0 0,0 0 0,-1 0-1,1 1 1,0-1 0,-1 0 0,1 1 0,0-1 0,-1 0 0,0 1-1,1-1 1,-1 0 0,0 1 0,0-1 0,1 2 0,0 52 980,-2-40-464,1 0-179,-2 0 0,0-1 0,-7 28 0,-4 21 398,13-62-729,-1 1 0,1-1 0,0 0 0,0 1-1,0-1 1,0 0 0,0 1 0,0-1-1,0 0 1,0 1 0,0-1 0,1 0 0,-1 1-1,0-1 1,1 0 0,-1 1 0,1-1-1,0 0 1,-1 0 0,1 0 0,0 0 0,0 0-1,-1 1 1,1-1 0,0-1 0,0 1-1,2 2 1,1-2-63,0 0-1,-1 0 1,1-1-1,0 1 1,0-1 0,-1 0-1,1 0 1,5 0-1,5 0-16,20-2-406,-22 1 59,0 0 1,0 1-1,-1 1 0,22 2 1,-32-2 430,0 0 0,0 0 0,0 0 0,0-1 0,0 1 0,0 0 1,0 0-1,0 0 0,0 0 0,0 1 0,-1-1 0,1 0 0,0 0 0,-1 0 1,1 1-1,-1-1 0,1 0 0,-1 0 0,0 1 0,1-1 0,-1 1 1,0-1-1,0 0 0,0 3 0,0 41 475,-1-32-181,1-4-185,0-1 1,0 0 0,-1 1-1,0-1 1,-1 0 0,0 1-1,0-1 1,-1 0-1,0 0 1,0-1 0,-1 1-1,0-1 1,0 1-1,-1-1 1,0-1 0,0 1-1,-1-1 1,1 0-1,-1 0 1,-10 7 0,14-11-82,-57 46 603,55-45-592,-1 0 1,0 0-1,0 0 0,0-1 1,0 0-1,0 0 0,0 0 0,-1-1 1,1 1-1,-1-1 0,-6 0 1,11-2-124,0 1 1,0-1 0,0 0-1,0 0 1,0 1 0,0-1-1,0 0 1,1 0 0,-1 0-1,0 0 1,0-1 0,1 1 0,-1 0-1,1 0 1,-1 0 0,1 0-1,-1-1 1,1 1 0,0 0-1,0 0 1,-1-1 0,1 1-1,0 0 1,0 0 0,0-1 0,1-1-1,-2-1-710,-2-22-4243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12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7178,'0'0'3254,"5"8"-3065,0 6 45,0-1 0,0 1 0,-1 1 0,-1-1 0,-1 0 0,0 1 0,-1-1 0,0 22 0,-6 68 297,2-52-1514,2-1-3552,1-44 1508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17:4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80,'0'0'0</inkml:trace>
</inkml:ink>
</file>

<file path=ppt/ink/ink40.xml><?xml version="1.0" encoding="utf-8"?>
<inkml:ink xmlns:inkml="http://www.w3.org/2003/InkML">
  <inkml:definitions/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12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6633,'0'0'8668,"15"-8"-8527,28-12-276,0 2 1,1 2-1,52-12 0,28 6-1871,-40 17-4328,-80 5 4772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14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62 199 5881,'0'0'6459,"-5"-1"-6152,-19-5 31,23 4-254,0 0-1,0 0 1,0 0-1,0 0 1,1 0-1,-1 0 0,0 0 1,1 0-1,0 0 1,-1 0-1,1 0 0,0-1 1,0 1-1,0 0 1,1 0-1,-1 0 0,1-4 1,0 4-17,0-5-53,0 1 0,0 0 1,1 0-1,0 0 0,0 0 0,1 0 1,-1 1-1,1-1 0,0 1 1,1-1-1,0 1 0,-1 0 0,2 1 1,-1-1-1,0 1 0,1-1 0,0 1 1,0 1-1,0-1 0,1 1 1,-1 0-1,11-5 0,-1 2-131,1 1 0,-1 0-1,1 1 1,-1 0 0,1 1 0,0 1 0,26 0-1,-40 2 84,0 0 0,0 0 0,-1 1 0,1-1 0,0 0 0,-1 1 0,1-1 1,0 1-1,-1-1 0,1 1 0,-1 0 0,1 0 0,-1 0 0,1-1 0,-1 2 0,1-1 0,-1 0 0,0 0 0,0 0 0,0 1 0,0-1 0,2 2 0,-1 1 8,-1 0 0,1-1 0,0 1-1,-1 0 1,0 0 0,0 1 0,0-1 0,-1 0 0,1 5 0,0 4 83,-2-1 1,1 1 0,-2 0 0,0-1-1,-5 21 1,0-15 77,0 0 0,-1 0 1,-1-1-1,0 0 0,-17 21 0,-67 75 387,-3 6-205,46-47-77,49-71-243,1-1 1,0 0-1,0 0 0,0 1 0,0-1 1,0 0-1,0 0 0,0 0 1,0 1-1,0-1 0,-1 0 1,1 0-1,0 1 0,0-1 0,0 0 1,0 0-1,0 1 0,0-1 1,1 0-1,-1 0 0,0 1 1,0-1-1,0 0 0,0 0 0,0 1 1,0-1-1,0 0 0,0 0 1,1 0-1,-1 1 0,0-1 1,0 0-1,0 0 0,0 0 0,1 0 1,-1 1-1,0-1 0,0 0 1,0 0-1,1 0 0,-1 0 1,0 0-1,0 0 0,1 0 0,-1 1 1,0-1-1,0 0 0,1 0 1,-1 0-1,0 0 0,0 0 1,1 0-1,-1 0 0,0-1 0,18 3 24,-16-2-28,377 14-609,-379-46-2031,-7 13-1474,-6-4-1754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14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6569,'0'0'7069,"0"9"-6972,4 25-39,2 0 0,16 54 1,-13-56-52,-1 0 0,-1 1 0,4 67 0,-11-98-94,0 0 1,0 0 0,0 0-1,-1 0 1,1 0-1,-1 1 1,1-1 0,-1 0-1,0 0 1,0-1 0,0 1-1,0 0 1,0 0-1,0 0 1,-1-1 0,1 1-1,0-1 1,-1 1 0,1-1-1,-1 1 1,-3 1-1,-25 13-4496,28-15 4102,-16 7-5660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14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3409,'0'0'11109,"31"0"-10750,185 0-973,-214-2 345,-1 1 0,0-1-1,0 0 1,0 1 0,0-1 0,-1 0-1,1 0 1,0 0 0,-1 0 0,1 0-1,-1 0 1,0 0 0,1-2 0,-1 2-272,4-21-4515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15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5457,'0'0'8939,"16"-22"-8364,54-72-257,-63 88-303,0 0 0,0 0 0,0 0 0,1 1 0,-1 0 0,1 0 0,1 1 0,-1 0 0,1 0 0,-1 1 0,1 0 0,0 1 0,0 0 0,0 1 0,1-1 0,14 1 0,-15 0-4,-4 0-29,1 1 0,-1 0-1,1 0 1,-1 0 0,1 0-1,0 1 1,-1 0-1,1 0 1,-1 0 0,11 5-1,-6-1-232,-1 2 0,0-1-1,0 1 1,12 12-1,21 14-2598,-24-22-1354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15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19 187 3545,'0'0'8660,"4"13"-8357,10 30-55,-1-5-120,-1 1 0,-3 0 0,9 64 0,-17 48-65,-1-150-124,0-12-2126,0 1 1088,0 0 1,-1 0-1,0 0 0,-1 0 1,0 0-1,-1 1 1,-6-16-1,0-6-566,-7-33 1275,-20-89 1204,32 128 14,0 0 0,2-1 0,2 1 0,1-30 0,1 50-674,-1 1 0,1-1 0,-1 0 0,1 0 0,1 1-1,-1-1 1,1 1 0,0 0 0,0 0 0,0 0 0,0 0 0,1 0 0,-1 1 0,1-1-1,0 1 1,0 0 0,0 0 0,1 1 0,-1-1 0,7-2 0,-4 2-91,1-1 0,-1 1 0,0 1 0,1-1 1,0 1-1,0 1 0,-1-1 0,1 1 0,0 1 0,0-1 1,0 1-1,13 2 0,-20 0-32,0 0 0,0 0 0,0 0 1,0 0-1,-1 0 0,1 0 0,0 0 0,-1 0 0,0 0 0,1 0 1,-1 0-1,0 0 0,0 1 0,0-1 0,0 0 0,-1 3 0,1-1 40,0 2 14,0 42 770,-9 77 0,7-111-783,-1 0 0,0 0 0,-1-1 0,-1 1 1,0-1-1,0 0 0,-1 0 0,-1-1 0,0 0 0,-10 13 1,-31 35 846,52-58-815,-1-1 0,0 1 0,0-1 0,0 0 1,1-1-1,-1 1 0,1 0 0,5-1 1,-9 0-95,24 4 37,-1 2-1,-1 0 1,1 1 0,-1 1 0,23 12-1,-5-3-25,-31-13-293,-1-1-1,1-1 1,0 1 0,0-1-1,1-1 1,-1 0-1,14 0 1,-23-1 132,1 0 0,0 0-1,-1 0 1,1 0 0,0 0 0,-1-1 0,1 1 0,-1 0-1,1 0 1,0-1 0,-1 1 0,1 0 0,-1-1 0,1 1-1,-1-1 1,1 1 0,-1 0 0,1-1 0,-1 1 0,0-1-1,1 1 1,-1-1 0,1 0 0,-1 1 0,0-1 0,0 1-1,1-1 1,-1 1 0,0-1 0,0 0 0,0 0 0,1 0-9,4-14-7233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16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5777,'0'0'7727,"1"-5"-7549,5-9-177,-3 17 57,-2 30 121,-1-7-100,21 266 108,-21-259-429,0-25-4668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1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8426,'0'0'4494,"19"-5"-4499,-4 1-97,-3 0-192,0 1 0,1 0 0,0 0 0,0 1 0,0 1 1,0 0-1,0 1 0,0 1 0,16 2 0,-25-3 156,-1 1 1,1 1-1,-1-1 0,0 0 0,0 1 0,0 0 0,0 0 1,0 0-1,0 0 0,0 0 0,0 0 0,-1 1 1,1-1-1,-1 1 0,0 0 0,3 5 0,-3-4 217,0 0-1,0 0 0,-1 0 0,0 0 0,0 1 0,0-1 1,0 1-1,-1-1 0,0 1 0,0-1 0,0 8 1,-2 0 333,0-1 0,-1 1 0,0-1 0,-1 0 0,0 0 0,-1 0 0,0-1 0,-13 21 1,11-23-241,5-6-143,0 0-1,0 0 1,0 0 0,0 1-1,1-1 1,-1 1-1,1-1 1,0 1-1,0-1 1,-1 1 0,2 0-1,-2 3 1,2-6-49,8 0-227,26-1 160,-26 0 76,0 0 1,0 0-1,-1 1 1,1 0-1,0 1 1,0-1-1,0 1 1,0 1 0,0 0-1,-1 0 1,1 1-1,-1-1 1,0 1-1,0 1 1,7 4-1,-3 0 22,1-1 0,0-1-1,20 10 1,-24-13-6,1 0 1,-1 1-1,0 0 0,-1 0 0,1 0 0,-1 1 1,0 1-1,0-1 0,-1 1 0,1 0 0,5 8 1,-11-12 13,0 0 0,0 0 0,0 0 0,-1 0 0,1 0 0,0 0 0,-1 1 0,0-1 0,1 0 0,-1 0 0,0 1 0,0-1 0,0 0 0,0 0 0,-1 1 0,1-1 1,-1 0-1,1 0 0,-1 0 0,0 0 0,0 0 0,0 0 0,0 0 0,0 0 0,0 0 0,0 0 0,-1 0 0,1 0 0,-1-1 0,1 1 0,-1-1 0,0 1 0,0-1 0,1 0 0,-1 0 1,-3 2-1,-10 6 231,0 0 1,0-2-1,-30 11 1,25-10-143,-28 14 21,27-11 32,-1-1 1,-1-1-1,0-1 0,0 0 1,0-2-1,-1-1 1,-39 3-1,61-8-383,-1-1 0,1 0 0,-1 0 0,1 0 0,-1 0 0,1 0 0,0 0 0,0-1 0,-1 1 0,1-1 0,0 0 0,0 1 0,0-1 0,1 0 0,-1 0 0,0-1 0,-1-2 0,-10-13-5923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17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8602,'0'0'2403,"32"8"-1736,105 29-170,-123-33-441,1 2 1,-1-1-1,0 2 0,-1 0 0,1 0 0,-1 1 0,-1 1 0,0 0 0,0 1 1,-1 0-1,0 1 0,0 0 0,-1 1 0,13 20 0,-14-16 131,-1 0-1,-1 0 0,0 0 0,-1 1 1,0 0-1,-2 0 0,0 1 1,-1-1-1,-1 1 0,1 32 1,-4-38-101,0 1 0,-1-1 1,-1 0-1,0 1 1,0-1-1,-1 0 1,-1-1-1,0 1 0,0-1 1,-1 0-1,-15 19 1,-7 8-350,-62 60 0,54-61-408,-6 9-1942,5-10-3218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19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4241,'0'0'6268,"0"6"-6099,-1 12 139,2 0 0,0 0 0,1 0 1,0 0-1,2 0 0,0 0 0,12 31 0,-8-32-403,-2 1 1,0 0 0,-1 0-1,-1 1 1,0-1-1,1 35 1,-7 116-123,0-132 29,2-31 79,1 3-96,-1 1 1,-1 0-1,0 0 0,0 0 0,-1 0 0,0-1 0,0 1 0,-1-1 1,-1 1-1,1-1 0,-10 15 0,1-13-1526,0-10-1039</inkml:trace>
</inkml:ink>
</file>

<file path=ppt/ink/ink41.xml><?xml version="1.0" encoding="utf-8"?>
<inkml:ink xmlns:inkml="http://www.w3.org/2003/InkML">
  <inkml:definitions/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 7330,'0'0'3098,"26"-24"-3228,83-71 81,-104 90 22,1 1-1,0 0 1,1-1 0,-1 2 0,1-1-1,10-3 1,17 5-281,-16 4 195,-16-2 98,1 1 0,0 0 0,-1 0 0,1 0 0,-1 0 1,1 0-1,-1 1 0,1-1 0,-1 1 0,0 0 0,0-1 0,0 1 1,0 0-1,3 4 0,23 17 238,-22-21-264,1 0 1,-1 0-1,1-1 1,-1 1-1,1-1 1,0-1-1,0 1 1,-1-1-1,1-1 1,0 1-1,-1-1 1,1 0-1,8-3 1,2-1-640,-1 0 0,0-2 0,29-15 1,-3-4-1799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5705,'0'0'6682,"6"5"-6577,4 0-67,0-1 0,0 1 0,0-2 0,1 1 0,-1-2 0,1 1 0,0-1 0,0-1 0,0 0 0,0-1 0,12 0 0,-2 0-35,-1 0 1,1-1-1,0-1 0,0-1 0,-1-1 1,1-1-1,-1 0 0,27-12 0,-46 16-169,0 0-1,-1 1 0,1-1 0,0 0 0,-1 0 1,1 0-1,0 0 0,-1 1 0,0-1 1,1 0-1,-1 0 0,1 0 0,-1 0 0,0 0 1,0 0-1,1 0 0,-1 0 0,0 0 0,0 0 1,0 0-1,0 0 0,0 0 0,0 0 0,-1 0 1,1 0-1,0 0 0,0 0 0,-1 0 1,0-2-1,-6-10-7111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4185,'0'0'5629,"27"-11"-4683,88-36-306,-99 41-538,0 2 1,0 0-1,0 0 1,1 2-1,-1 0 1,1 1-1,0 0 0,31 4 1,5-1 39,-22 0-109,-20-1-98,-1-1-1,1 0 1,-1 0 0,1-1 0,19-4-1,-21-1-1318,-5-3-1223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1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4137,'0'0'6943,"31"5"-6734,96 17-112,-113-20-82,-1 1 0,1 1-1,-1 0 1,0 1-1,22 11 1,-29-12 25,-1-1 1,0 1-1,1 0 0,-2 1 1,1-1-1,0 1 0,-1 0 1,0 0-1,6 12 0,-8-15 36,0 1-1,-1 0 1,1 0 0,-1 0-1,0 0 1,0 0 0,0 1-1,0-1 1,-1 0 0,1 0-1,-1 1 1,0-1 0,0 0-1,0 1 1,0-1 0,-1 0-1,1 1 1,-1-1 0,-1 4-1,-2 1 60,0 1 0,-1-1 0,0 0 1,0-1-1,-8 10 0,7-9-189,4-6-107,1 0 0,-1 0 0,1 0 0,0 0 1,0 0-1,0 0 0,0 0 0,1 0 0,-1 1 0,0-1 0,1 0 0,0 0 0,-1 1 0,1-1 1,0 0-1,0 3 0,0 1-3753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2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1088,'0'0'11624,"-1"9"-11331,1 2-272,0-1 1,1 1-1,0 0 0,1-1 0,0 1 0,1-1 0,6 18 0,3 9-51,-5-1 38,-2-1-1,-2 1 1,-1-1-1,-4 69 1,-1-19-3,3-55 2,0-4 4,0 0 0,5 31 0,-3-48-77,0 1-1,1-1 0,0 0 0,0 0 1,1-1-1,0 1 0,0-1 0,1 0 1,9 13-1,0-7-194,11 19-153,-66-36 1122,29-1-619,0 0-1,0 0 1,0-1-1,1-1 1,-1 0 0,1 0-1,1-1 1,-1-1-1,-11-10 1,17 13 9,0 0 1,0-1 0,0 0-1,0 0 1,1 0-1,0 0 1,0-1 0,1 0-1,0 1 1,0-1-1,1 0 1,-1-1 0,2 1-1,-1 0 1,1 0 0,-1-15-1,2 13-86,1-1 1,1 1-1,-1 0 0,1 0 0,1 0 0,0 1 1,0-1-1,6-10 0,42-68-311,-13 25-484,11-30-2692,-29 54-792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3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9498,'0'0'6836,"0"0"-6845,1 0 0,0 0 0,-1 0-1,1 0 1,0 0 0,-1 1 0,1-1 0,-1 0 0,1 0-1,0 1 1,-1-1 0,1 0 0,-1 0 0,1 1 0,-1-1-1,1 1 1,-1-1 0,1 1 0,-1-1 0,1 1-1,-1-1 1,0 1 0,1-1 0,0 1 0,-7 10-2999,-2-1-4152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8:54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45 560,'0'0'3494,"4"-4"-3027,18-14 334,-41 14 3980,14 5-4780,1-1-1,-1 1 0,1 0 1,0 0-1,-1 0 1,1 1-1,0-1 0,0 1 1,0 0-1,0 0 1,0 1-1,0-1 0,-4 5 1,-46 41 155,44-40-27,1 0 0,-1 0 0,-13 17 0,20-21-119,0 0 0,1 0 0,-1 0 0,1 0 0,0 1 0,0-1 0,1 1 0,-1-1 0,1 1 0,0 0 0,1-1 0,-1 1 0,0 8 0,1 1-22,1 1-1,0-1 1,1 0 0,0 0 0,1 1-1,0-2 1,2 1 0,5 15-1,-8-27-7,-1-1 0,0 1 0,1-1 0,-1 1 0,1-1-1,-1 1 1,1-1 0,0 0 0,0 0 0,-1 0 0,1 0 0,0 0-1,0 0 1,0-1 0,0 1 0,0-1 0,0 1 0,0-1 0,0 0-1,4 1 1,52-2-716,-36 0 503,-15 1 136,0-1-1,0 0 1,0 0 0,0-1 0,0 0-1,0 0 1,0-1 0,-1 1-1,1-1 1,-1-1 0,1 1-1,-1-1 1,9-8 0,-10 8 129,-1 0 1,0 0-1,0 0 1,-1 0-1,1-1 1,-1 1-1,0-1 1,0 0-1,0 0 1,-1 0-1,1 0 1,-2-1-1,1 1 1,0 0-1,-1-1 1,0 0-1,1-10 1,-2-9 337,1 5-298,-1-1-1,0 1 0,-2-1 1,0 1-1,-2 0 0,0 0 1,-12-35-1,16 54-72,-1 0 0,0 0 0,0 0 0,0 1 0,1-1 0,-1 0 0,0 0 0,0 1 1,0-1-1,0 0 0,0 1 0,0-1 0,-1 1 0,1-1 0,0 1 0,0 0 0,0-1 0,0 1 0,0 0 0,-1 0 0,1 0 0,0 0 0,0 0 0,0 0 0,-1 0 0,1 0 0,0 1 1,0-1-1,0 0 0,0 1 0,0-1 0,-1 1 0,0 0 0,-2 0-264,0 1 0,0 0 0,-1 0 0,1 0 0,1 1 0,-1-1 0,-4 5 0,-4 4-1796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8:55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42 3441,'0'0'4645,"0"-7"-4373,0-22-220,0 30-41,0-1 0,1 0 0,-1 0 0,0 0 1,0 0-1,0 0 0,0 0 0,0 0 0,1 0 1,-1 0-1,0 0 0,0 0 0,0 0 0,0 0 0,1 0 1,-1 0-1,0 0 0,0 0 0,0 0 0,0 0 0,0 0 1,1 0-1,-1-1 0,0 1 0,0 0 0,0 0 1,0 0-1,0 0 0,0 0 0,1 0 0,-1 0 0,0 0 1,0-1-1,0 1 0,0 0 0,0 0 0,0 0 0,0 0 1,0 0-1,0-1 0,0 1 0,0 0 0,0 0 1,0 0-1,0 0 0,1 0 0,-1-1 0,0 1 0,-1 0 1,1 0-1,0 0 0,0 0 0,0-1 0,0 1 0,0 0 1,0 0-1,0 0 0,0 0 0,0 0 0,0-1 0,0 1 1,0 0-1,4 9 386,7 183 758,-2-67-1197,-9 120 71,-16-175 58,12-58-64,1 0-1,0 1 0,1-1 0,-2 20 1,0-22 81,-1 3-4911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8:55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1 472,'0'0'2241,"0"6"-1824,0 348 3528,-14-245-1763,13-109-2329,0 1 1,0-1 0,1 0-1,-1 1 1,0-1 0,0 0-1,0 1 1,0-1-1,1 0 1,-1 0 0,0 0-1,0 0 1,0 0 0,0 0-1,0 0 1,0 0 0,1 0-1,-1 0 1,0-1 0,0 1-1,0 0 1,-1-1 0,-4-8-2472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8:56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0 135 984,'0'0'3945,"5"-14"-3393,14-46 91,-18 58-503,0-1-1,0 1 1,0 0 0,0-1-1,1 1 1,-1 0 0,1 0-1,0 0 1,-1 0 0,1 0-1,0 0 1,0 1 0,0-1-1,0 0 1,1 1 0,-1 0-1,0-1 1,1 1 0,-1 0-1,1 0 1,-1 1 0,4-2 0,2 1-219,1 0 1,-1 1 0,1-1 0,17 3-1,-5-1 295,20 0-273,-1 0-658,0-2-1,0-1 1,77-15 0,-107 14-1235,-22 3 938</inkml:trace>
</inkml:ink>
</file>

<file path=ppt/ink/ink42.xml><?xml version="1.0" encoding="utf-8"?>
<inkml:ink xmlns:inkml="http://www.w3.org/2003/InkML">
  <inkml:definitions/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8:56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48 208,'0'0'5205,"8"-4"-4533,5-2-599,-1 0 374,-1 1-1,1 0 1,0 1-1,1 0 1,-1 0-1,1 2 1,23-3-1,3 6-412,-20 0-261,0 0 1,27-4 0,-55 0-5130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8:57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1664,'0'0'8235,"5"-3"-7688,-1 0-495,1 1 1,-1 0-1,1 0 0,0 0 0,-1 0 0,1 1 0,0 0 1,0 0-1,0 0 0,0 1 0,0-1 0,1 1 1,-1 1-1,0-1 0,7 2 0,79 4 84,111-5 0,-86-3-227,-88-2 69,-27 4-24,-1 0 1,1 0-1,0 0 0,-1 0 1,1 0-1,0 0 0,-1 0 1,1 0-1,-1 0 1,1-1-1,0 1 0,-1 0 1,1 0-1,-1 0 1,1-1-1,-1 1 0,1 0 1,-1-1-1,1 1 0,-1-1 1,1 1-1,-1-1 1,1 1-1,-1 0 0,0-1 1,1 0-1,-1 1 1,0-1-1,1 1 0,-1-1 1,0 1-1,0-1 0,0 0 1,1 1-1,-1-1 1,0 1-1,0-1 0,0 0 1,-6-2-2224,-11 3-1442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8:57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4337,'0'0'2958,"21"1"-2754,64 2-113,-80-3-110,-1 0 0,1 1 1,-1-1-1,1 1 0,-1 0 0,1 1 1,-1-1-1,0 1 0,0-1 1,0 1-1,0 1 0,5 2 1,-8-4 70,0 0 0,1 1 0,-1-1 1,0 0-1,0 1 0,0-1 1,0 1-1,-1-1 0,1 1 1,0-1-1,-1 1 0,1-1 1,-1 1-1,1 0 0,-1 0 0,0-1 1,1 1-1,-1 0 0,0-1 1,0 1-1,-1 2 0,0 3 175,-1-1 0,-1 1 0,1-1 0,-1 0 0,0 1 0,0-1 0,-1-1 0,0 1 0,0 0 0,-9 9 0,-54 59 1318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8:58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1408,'0'0'6299,"3"-6"-5640,-2 4-597,0-1 1,1 1-1,-1 0 1,0 0 0,1-1-1,0 1 1,-1 0-1,1 0 1,0 1-1,0-1 1,0 0-1,0 1 1,0-1-1,1 1 1,-1-1 0,0 1-1,1 0 1,-1 0-1,1 0 1,-1 1-1,1-1 1,-1 0-1,1 1 1,-1 0-1,1 0 1,0-1 0,-1 1-1,1 1 1,4 0-1,121-1-2550,-127-3 449,-1 0 725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8:58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0 207 744</inkml:trace>
  <inkml:trace contextRef="#ctx0" brushRef="#br0" timeOffset="1">0 207 744,'80'-162'2985,"-72"162"-2001,7 0-712,6 0 8,5 0 184,7 0-384,2 0-80,0 0-80,-5-2-648,-4-4 384,-5 1 192,-9 2 152,-6-2 8,-6 3 40,0-1 8,0-5-56,0 3-192,0-1-1856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8:59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3849,'0'0'7817,"0"-5"-7751,3-12-211,5 35 32,4 39-329,-12-25 344,-1-15-76,0-1-1,2 1 1,0-1-1,1 1 1,1-1-1,6 25 1,-8-30-5178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00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1816,'0'0'9796,"36"5"-9651,16-1 7,1-1 0,88-8 0,-88-2-312,-52 7-28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00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3929,'0'0'6597,"12"-9"-6379,1-2-155,0 1 0,1 1 0,0 0 0,0 1 0,1 1-1,0 0 1,1 1 0,17-5 0,-10 5-44,0 0-1,0 2 0,1 0 1,-1 2-1,1 1 0,-1 0 1,32 5-1,-14 13-649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01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23 4889,'0'0'4448,"-3"-2"-4382,1 1-35,0 0 0,0 1-1,0-1 1,0 0-1,0 1 1,0 0 0,0-1-1,0 1 1,0 0 0,0 0-1,0 0 1,0 0-1,0 0 1,0 1 0,0-1-1,0 1 1,0-1-1,0 1 1,0 0 0,0-1-1,0 1 1,0 0 0,0 0-1,1 1 1,-1-1-1,-2 2 1,-1 3 63,-1 0 1,1 1-1,0-1 0,1 1 1,-1 0-1,-3 9 0,5-10-84,1 0 0,0-1 1,0 1-1,0 0 0,1 0 0,0 1 0,0 7 0,0-12-20,1 0 1,0 0-1,0 0 1,0 0-1,0 0 1,0 0-1,1 0 1,-1 0-1,0 0 1,1 0-1,0 0 1,-1 0-1,1 0 1,0-1-1,0 1 1,0 0-1,0 0 1,0-1-1,1 1 1,-1-1-1,0 1 1,1-1-1,-1 1 0,4 1 1,8 4-176,1-1 0,0-1 0,1 0 0,0 0 0,-1-1 0,1-1 0,0-1 1,17 1-1,-31-4 195,1 1 0,-1-1 0,1 0 0,-1 0 0,0 0 0,0 0 0,1 0 0,-1 0 0,0 0 0,0 0 0,0 0 0,0-1 1,0 1-1,0 0 0,0-1 0,-1 1 0,2-3 0,15-32-7,-15 30 25,2-3 4,-1-1 0,0 0 0,0 0 1,-1 0-1,-1 0 0,0 0 0,0 0 0,-1-1 1,0 1-1,0 0 0,-4-17 0,3 25-18,0 0 0,-1 1 0,1-1 0,0 0 0,-1 1 0,1-1 0,-1 1 0,1-1 0,-1 1 0,0 0 0,1 0 0,-1 0 0,0 0 0,0 0 0,0 0 0,0 0 0,0 0 0,0 1 0,0-1 0,0 1 0,0 0 0,-1-1 0,1 1 0,-2 0 0,-54 3-561,40 8-2514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01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5553,'0'0'4394,"1"-6"-3895,3 44-182,0 0 0,-4 56-1,4 45 92,-1-122-317,0 0 0,2-1 0,7 20 0,6 24-898,-13-18-2735,-5-38 508</inkml:trace>
</inkml:ink>
</file>

<file path=ppt/ink/ink43.xml><?xml version="1.0" encoding="utf-8"?>
<inkml:ink xmlns:inkml="http://www.w3.org/2003/InkML">
  <inkml:definitions/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02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0 390 2841,'0'0'4535,"20"-22"-4167,61-75 8,-74 89-253,1-1 0,-2 0 0,1 0 0,-2 0 0,1-1 0,-1 0 0,0 0-1,-1 0 1,-1-1 0,1 0 0,-2 1 0,1-1 0,-1 0 0,-1 0 0,0 0 0,-1-1-1,0 1 1,-1 0 0,0 0 0,-3-13 0,4 22-87,0 0 1,-1 0-1,1 0 0,-1 0 1,0 0-1,0 0 0,1 0 1,-1 0-1,0 0 1,-1 1-1,1-1 0,0 0 1,0 1-1,-1-1 0,1 1 1,-1-1-1,1 1 0,-1 0 1,0 0-1,1 0 0,-1 0 1,0 0-1,0 0 1,0 0-1,0 0 0,0 1 1,0-1-1,0 1 0,0 0 1,0-1-1,0 1 0,0 0 1,0 0-1,0 0 0,0 0 1,0 1-1,-4 0 1,5 0-37,0 0 0,0 0 1,0-1-1,1 1 1,-1 0-1,0 0 1,1 1-1,-1-1 0,0 0 1,1 0-1,-1 0 1,1 0-1,0 0 1,-1 1-1,1-1 0,0 0 1,0 0-1,0 0 1,0 1-1,0 1 1,0 35-16,1-27-3,-2 57-52,2 77 90,0-141-14,0-1 0,1 1 0,-1-1 0,1 0 0,0 1 0,0-1 0,0 0 0,0 0 0,1 0 0,-1 0 0,1-1 0,0 1 0,0-1 0,0 1 0,0-1-1,0 0 1,0 0 0,0 0 0,1-1 0,-1 1 0,1-1 0,5 2 0,3 1-364,0 0-1,0-1 1,0 0-1,1-1 1,21 1-1,-32-3 229,0-1 0,1 0 0,-1 1-1,0-1 1,0 0 0,0 0-1,0 0 1,0-1 0,0 1-1,-1 0 1,1-1 0,0 1-1,-1-1 1,1 0 0,-1 1-1,1-1 1,-1 0 0,0 0 0,0 0-1,0 0 1,0 0 0,0 0-1,1-4 1,5-6-985,7-15-1421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02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3025,'0'0'6785,"4"-5"-6500,0 2-271,0 0-1,0 0 0,0 1 0,0-1 0,1 1 0,-1 0 0,1 0 0,-1 1 0,1-1 0,0 1 0,-1 0 0,1 1 0,0-1 0,0 1 0,0 0 0,-1 0 0,11 1 0,26 1-9,46 8 0,-46-4 0,47 0 0,4-6 46,-92 0-62,0 0 0,1 0-1,-1 0 1,1 0 0,-1 1 0,1-1 0,-1 0 0,1 0 0,-1 0 0,1 0 0,-1-1 0,1 1 0,-1 0 0,1 0 0,-1 0 0,1 0 0,-1 0 0,1-1 0,-1 1 0,0 0 0,1 0 0,-1 0 0,1-1 0,-1 1 0,0 0 0,1-1 0,-1 1 0,0 0 0,1-1 0,-1 1 0,0-1 0,1 1 0,-1-1 0,0 1 0,0 0 0,0-1 0,1 1 0,-1-1 0,0 1 0,0-1 0,0 1 0,0-1 0,0 1 0,0-1 0,0 1 0,0-1 0,0 1 0,0-1 0,0 1-1,0-1 1,-1 1 0,1-1 0,0 0 0,-1 0-142,0 0-1,0-1 1,0 1-1,-1 0 1,1 0 0,0 0-1,0 0 1,-1 0-1,1 0 1,-1 0-1,1 1 1,-1-1-1,1 0 1,-1 1-1,1-1 1,-3 0-1,-29-4-2316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03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1616,'0'0'5240,"25"-4"-4978,77-7-210,-101 11-14,1 0 0,-1 0 1,0 0-1,1 0 1,-1 0-1,1 0 1,-1 1-1,0-1 1,1 0-1,-1 1 1,0-1-1,1 1 0,-1-1 1,0 1-1,1 0 1,-1-1-1,0 1 1,0 0-1,0 0 1,0 0-1,0 0 1,0 0-1,0 0 0,0 0 1,0 0-1,-1 1 1,1-1-1,0 0 1,-1 0-1,1 1 1,0 2-1,0 0 246,0 1 0,-1 0 0,0 0 0,0 0 0,0 0 0,-2 8 0,1-2 146,1-7-310,-1-1 0,0 1-1,0-1 1,0 0-1,0 1 1,-1-1-1,1 0 1,-1 0 0,0 0-1,0 0 1,0 0-1,-4 4 1,-34 34-2509,31-33 1267,-11 11-3211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05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3 232,'0'0'1924,"13"-2"8331,-41 30-10300,-25 32 1,-17 18 70,54-64-30,9-8-1,0 1 0,0-1 1,1 1-1,0 0 1,0 0-1,1 1 0,-9 14 1,-1 9-931,9-24-4490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05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5569,'0'0'5040,"0"0"-5035,0-1 0,0 1-1,0-1 1,0 1 0,0 0 0,0-1 0,0 1-1,0-1 1,0 1 0,0 0 0,0-1 0,0 1-1,0 0 1,1-1 0,-1 1 0,0 0 0,0-1-1,1 1 1,-1 0 0,0-1 0,0 1 0,1 0 0,-1-1-1,0 1 1,1 0 0,-1 0 0,0 0 0,1-1-1,-1 1 1,0 0 0,1 0 0,-1 0 0,0 0-1,1 0 1,-1 0 0,1 0 0,0-1 0,4 1-3,0 0 0,1 1 0,-1-1 0,0 1 0,0 0 0,1 0 0,-1 1 0,0-1 0,0 1 0,0 0 0,-1 0 0,1 1 0,0 0 0,-1 0 0,1 0 0,-1 0 0,6 6 0,4 1 259,0-1 1,29 13 0,-27-15-253,-1 1 1,24 16-1,-35-21-12,0 1 0,0-1 0,0 1 0,-1-1 0,0 1 0,0 0 0,0 0 1,0 1-1,0-1 0,-1 0 0,0 1 0,0 0 0,2 6 0,-2-5-198,2 10 260,-10-11-3818,-3-5 1077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06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1320,'0'0'6146,"15"32"-4295,-10 22-705,-4 79 1,-2-72-1265,1-60-288,-17-7-6458,5-6 2642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0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33 127 2961,'0'0'7676,"2"-15"-7512,0 4-154,-2 8-11,0-1-1,0 0 1,1 1-1,-1-1 1,1 1 0,0-1-1,0 1 1,0-1-1,1 1 1,-1 0-1,1 0 1,0 0-1,-1 0 1,1 0-1,1 0 1,-1 0-1,0 0 1,1 1-1,0-1 1,-1 1-1,1 0 1,0 0-1,0 0 1,0 0-1,4-2 1,9-1-66,-1 0 0,1 2 0,0-1 0,-1 2 0,1 0 0,0 1 0,1 1 0,28 2 0,-43-1 65,0-1 1,0 1-1,0 0 0,0-1 0,0 1 1,0 0-1,-1 0 0,1 0 0,0 1 1,0-1-1,-1 0 0,1 1 0,-1-1 1,0 1-1,1-1 0,-1 1 0,0 0 1,0-1-1,0 1 0,0 0 0,0 0 1,0 0-1,0 0 0,-1 0 0,1 0 1,-1 0-1,1 0 0,-1 0 0,0 0 1,0 0-1,0 0 0,0 3 0,0-1 76,-1 0-1,1 1 1,-1-1 0,0 0-1,0 0 1,0 0-1,0 1 1,-1-1-1,0-1 1,0 1-1,0 0 1,0 0 0,-1-1-1,-4 6 1,-27 20 333,26-24-362,0 2-1,1-1 1,0 1-1,0 0 0,0 0 1,1 1-1,-9 12 1,15-20-62,0 0 0,0 0 0,0 0 0,0 0 0,0 0 0,0 1 0,0-1 0,0 0 0,0 0 0,0 0 0,0 0 0,0 0 0,1 1 0,-1-1 0,0 0 0,0 0 0,0 0 0,0 0 0,0 0 0,0 0 0,0 0 0,0 1 0,0-1 0,0 0 0,1 0 0,-1 0 0,0 0 0,0 0 0,0 0 0,0 0 0,0 0 0,0 0 0,1 0 0,-1 0 0,0 0 0,0 0 0,0 0 0,0 0 0,0 0 0,1 0 0,-1 0 0,0 0 0,0 0 0,0 0 1,0 0-1,0 0 0,1 0 0,-1 0 0,0 0 0,0 0 0,0 0 0,0 0 0,0 0 0,0 0 0,1 0 0,-1 0 0,0 0 0,0-1 0,3 1 64,77-4-293,-53 1 151,1 1 1,51 4-1,-77-2 105,0 1-1,0-1 0,1 0 1,-1 1-1,0 0 1,0-1-1,0 1 0,1 0 1,-1 0-1,0 0 1,0 1-1,0-1 1,-1 0-1,1 1 0,0-1 1,0 1-1,-1 0 1,1-1-1,-1 1 0,0 0 1,1 0-1,-1 0 1,0 0-1,0 0 0,0 0 1,0 0-1,0 1 1,-1-1-1,1 0 0,-1 0 1,0 1-1,1-1 1,-1 0-1,0 0 0,0 1 1,0-1-1,-1 0 1,1 1-1,0-1 1,-1 0-1,0 0 0,1 1 1,-1-1-1,0 0 1,0 0-1,0 0 0,-1 0 1,1 0-1,0 0 1,-1-1-1,1 1 0,-1 0 1,0-1-1,1 1 1,-4 1-1,-11 8 165,-1 0 0,0-1 0,0-1 0,-1-1 0,0-1 0,-1 0 0,0-2 0,0 0-1,0-1 1,0 0 0,-1-2 0,1 0 0,-25-2 0,32 0-83,8 1-94,0-1 0,1 0 0,-1 0 1,0 0-1,0 0 0,1-1 0,-1 1 0,1-1 1,-1 0-1,0 0 0,1 0 0,0-1 0,-1 1 0,1-1 1,0 0-1,0 0 0,-5-3 0,6 4-271,0 0-1,0 1 1,1 0 0,-1-1-1,0 1 1,0 0-1,0 0 1,0 0 0,0 0-1,0 1 1,0-1-1,1 0 1,-1 1 0,0 0-1,0-1 1,0 1-1,1 0 1,-1 0 0,0 0-1,1 0 1,-1 0-1,1 0 1,-1 0 0,-2 3-1,-8 5-4665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07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98 936,'0'0'6886,"2"-3"-6705,0 1-116,0 0 0,0 0-1,0 0 1,0 1 0,1-1 0,-1 1 0,1-1-1,-1 1 1,1 0 0,0 0 0,-1 0 0,1 0-1,0 1 1,0-1 0,0 1 0,-1 0 0,1-1-1,4 2 1,72 0 768,-44 0-683,3 1 47,48-1 40,-81-1-232,-1-1 0,1 1 1,0-1-1,-1 0 0,1 0 0,0-1 0,-1 1 1,1-1-1,-1 0 0,0 0 0,0-1 0,0 1 0,7-7 1,-10 8-173,1-1 1,-1 0-1,0 0 0,0 1 1,0-1-1,-1 0 1,1 0-1,0 0 1,-1 0-1,1 0 0,-1 0 1,0 0-1,0-1 1,1 1-1,-1 0 1,-1 0-1,1 0 1,-1-4-1,-1-6-3487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08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3121,'0'0'6794,"20"1"-6570,6-2-187,-12 1-15,-1 0 0,1 1 0,0 0 0,23 5 0,-35-5-24,0-1-1,0 0 1,0 1-1,0 0 1,0-1-1,-1 1 1,1 0-1,0 0 0,0 0 1,-1 0-1,1 0 1,0 1-1,-1-1 1,1 0-1,-1 1 1,0-1-1,1 1 1,-1-1-1,0 1 1,0 0-1,0 0 1,0-1-1,0 1 1,0 0-1,-1 0 0,1 0 1,-1 0-1,1 0 1,-1 0-1,0 0 1,1 0-1,-1 0 1,0 0-1,0 0 1,-1 3-1,0-1 97,0 1-1,0 0 1,0-1-1,-1 1 1,1 0 0,-1-1-1,0 0 1,0 1-1,-1-1 1,0 0-1,1 0 1,-1 0 0,-7 6-1,-60 53 1266,69-63-1319,-4-13-4990,2 2 21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4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6705,'0'0'5711,"-1"7"-5558,-5 59 223,6 90 0,1-72-199,0-42-260,11 60 1,-2-42-6395</inkml:trace>
</inkml:ink>
</file>

<file path=ppt/ink/ink44.xml><?xml version="1.0" encoding="utf-8"?>
<inkml:ink xmlns:inkml="http://www.w3.org/2003/InkML">
  <inkml:definitions/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5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7346,'0'0'5814,"13"-3"-5676,245-37 106,-212 36-224,-23 3-86,-1 0 1,0-2-1,0-1 0,-1 0 1,30-11-1,-50 14-75,0 1 0,0-1 0,0 0 0,1 1 0,-1-1 0,0 0 0,0 0-1,0 0 1,0 0 0,0 0 0,0 0 0,0 0 0,-1 0 0,1 0 0,0-1 0,-1 1 0,1 0 0,0-3 0,0-9-3626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5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6105,'0'0'6666,"188"-59"-6666,-141 52 88,-2-1-72,-7 2-16,-9 4 0,-5-4 0,-7 4-288,-5 2-504,-3-6-161,-6 1-927,-3 0-857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8194,'0'0'4666,"6"22"-4606,1 3-38,33 147 15,-33-128-488,1 63 0,-8-106 353,0-1 0,0 0 0,0 0 0,0 1 0,0-1-1,0 0 1,0 1 0,0-1 0,0 0 0,0 0 0,0 1 0,0-1 0,0 0-1,0 0 1,-1 1 0,1-1 0,0 0 0,0 0 0,0 1 0,0-1 0,-1 0-1,1 0 1,0 0 0,0 1 0,0-1 0,-1 0 0,1 0 0,0 0-1,0 0 1,-1 1 0,1-1 0,0 0 0,0 0 0,-1 0 0,1 0 0,0 0-1,0 0 1,-1 0 0,1 0 0,0 0 0,-1 0 0,1 0 0,-14 1-4727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6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6601,'0'0'3700,"28"-19"-3491,90-57-102,-115 73-105,1 0-1,1 1 1,-1 0 0,0-1-1,1 1 1,-1 1 0,1-1 0,-1 1-1,1 0 1,0 0 0,-1 0-1,1 0 1,0 1 0,0 0-1,0 0 1,-1 0 0,1 1 0,5 1-1,2 0 2,-10-1 14,0-1 1,0 1 0,0 1 0,0-1 0,0 0 0,0 0-1,-1 1 1,1-1 0,0 1 0,-1-1 0,1 1-1,-1 0 1,0-1 0,0 1 0,1 0 0,-1 0 0,0 0-1,0 0 1,-1 0 0,1 0 0,0 0 0,-1 1 0,1-1-1,-1 0 1,0 0 0,0 0 0,0 1 0,0-1-1,0 0 1,0 2 0,0 3 112,0-1 0,-1 1-1,1-1 1,-1 0 0,0 1-1,-1-1 1,0 0 0,0 0 0,-4 10-1,-27 24 603,28-36-716,0 1 0,0 0 0,1 0 0,0 1 0,-1-1 0,2 1 0,-1 0 0,1 0 0,0 0 0,0 1 0,0-1-1,1 1 1,0-1 0,-1 11 0,4-16-43,-1 0-1,1 0 1,0 0 0,0 0-1,0 0 1,0 0 0,0-1-1,0 1 1,0 0-1,0 0 1,0-1 0,1 1-1,-1-1 1,0 1-1,0-1 1,0 0 0,1 1-1,-1-1 1,0 0 0,1 0-1,-1 0 1,0 0-1,0 0 1,3 0 0,44 1-351,-40-1 355,15-1-1,-10 1-68,1-1 1,-1 2-1,1 0 1,-1 0-1,17 5 1,-27-5 86,0 0 1,-1 0-1,1 0 1,0 0-1,-1 1 0,1-1 1,-1 1-1,1-1 1,-1 1-1,0 0 0,0 0 1,0 0-1,0 0 1,0 1-1,0-1 1,-1 0-1,1 1 0,-1-1 1,1 1-1,-1 0 1,0-1-1,0 1 0,0 0 1,-1 0-1,1-1 1,-1 1-1,1 0 1,-1 0-1,0 0 0,0 3 1,-1 1 105,0 1 0,-1-1 0,1 0 0,-2 0 0,1 0 0,-1 0 0,0 0 0,0-1 0,-1 1 0,1-1 0,-2 0 0,-4 6 0,-22 40 173,27-41-233,-2 0 0,1-1 0,-1 1 0,-1-1 0,0 0 1,-13 14-1,14-18 32,0-1 0,0-1 0,0 1 1,-1-1-1,0 0 0,0-1 0,0 1 1,0-1-1,0-1 0,-1 1 0,-10 1 1,-8 0 25,0-1 1,-50-2-1,55-1-99,19 0-18,0 0-1,0 0 0,0 0 0,0-1 0,-1 1 1,1-1-1,0 0 0,0 1 0,0-1 0,0 0 1,0 0-1,0 0 0,0 0 0,-3-3 0,-6-8-2548,8 7-1714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6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6649,'0'0'8176,"-8"3"-8010,5-2-161,0 0-1,1 0 1,-1 0-1,1 1 1,-1-1 0,1 1-1,-1-1 1,1 1-1,0 0 1,0 0-1,0 0 1,0 0 0,0 0-1,-2 3 1,2 0 1,-1 1 1,2-1 0,-1 0 0,0 1 0,1-1-1,0 1 1,0-1 0,0 10 0,-1 32 2,2 0 1,1 0-1,3 0 1,2 0-1,2 0 1,17 54-1,-19-78-78,2 6 131,1 0-1,22 48 1,-27-69-174,1 1 0,0-1 0,1-1 0,-1 1 0,1-1 0,1 0 1,-1 0-1,1 0 0,1-1 0,-1 0 0,1-1 0,16 9 0,2-2-2100,-4-5-2238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7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1688,'0'0'9613,"6"4"-8674,-4-1-858,1 0 1,-1-1 0,1 1-1,-1 0 1,0 0-1,0 0 1,0 0-1,0 1 1,-1-1-1,1 0 1,-1 1-1,0-1 1,0 1-1,1 5 1,2 62 696,-4-67-768,0 21 66,1 37 14,-3 1 0,-15 91-1,7-130 55,0 6 53,55-30-57,-26-2-92,0 0-1,-1 0 1,30-9 0,-30 6-62,1 0 0,0 2 1,31-2-1,-49 5-202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7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6433,'0'0'7711,"1"6"-7655,20 82 227,36 120-168,-57-206-110,-18-1-8679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8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8890,'0'0'5673,"95"-31"-5721,-66 25-328,-3 1-312,-2 5-368,0 0-609,-10 0-1071,-5 0-449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8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50 244 1240,'0'0'9910,"-2"-10"-9353,-1-2-422,0 0 0,1-1 0,1 1 0,0-1 0,1 0 0,2-21 1,-2 29-113,1 1 1,0-1-1,0 0 1,0 0 0,1 0-1,-1 1 1,1-1-1,0 1 1,1-1-1,-1 1 1,1 0 0,0 0-1,0 0 1,0 0-1,0 1 1,0-1-1,1 1 1,0 0 0,0 0-1,0 0 1,0 0-1,9-3 1,0 0-25,0 1 1,1 0 0,0 1-1,0 1 1,0 0 0,29-1-1,-42 4-2,0 1 1,-1-1-1,1 0 0,0 1 1,0-1-1,-1 1 0,1-1 1,-1 1-1,1-1 0,0 1 1,-1-1-1,1 1 0,-1-1 1,1 1-1,-1 0 0,1-1 1,-1 1-1,0 0 0,1 0 0,-1-1 1,0 1-1,0 0 0,1 0 1,-1 0-1,0-1 0,0 1 1,0 0-1,0 0 0,0 0 1,0 1-1,0 35-14,-1-25 76,1-3 18,-1-1 1,0 0-1,-1 0 1,0 1-1,0-1 1,-1 0-1,0-1 1,-5 10-1,-37 61 303,26-48-224,10-15-136,-27 44 89,-30 68 0,57-106-97,1 0 1,1 0 0,1 0-1,1 1 1,0 0 0,2 0-1,-1 34 1,5-56-9,-1 1-1,1 0 0,0-1 1,-1 1-1,1-1 1,0 1-1,-1-1 1,1 1-1,0-1 1,0 1-1,0-1 0,-1 0 1,1 1-1,0-1 1,0 0-1,0 0 1,0 0-1,0 0 1,0 0-1,-1 0 0,1 0 1,0 0-1,0 0 1,2 0-1,26-2 95,-19 0-94,0-1 0,1 0 0,-1 0-1,0-1 1,-1 0 0,13-8 0,-14 8-4,0-1 1,1 1 0,-1 0-1,1 1 1,0 0-1,0 1 1,0-1-1,0 2 1,12-2-1,12 4-158,71-5-164,-92 3-862,-1-1 1,1-1-1,19-7 1,-10 0-4477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29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7258,'0'0'5467,"3"16"-5308,10 66 84,3 111 1,-16-65-547,0-132 84,5-234-7767,-1 188 8035,2-1 0,21-82 0,-26 126 202,1 1-1,0 0 1,0-1-1,1 1 1,0 1-1,0-1 1,0 0-1,1 1 1,8-11-1,-9 14-175,0-1-1,1 1 0,-1-1 1,1 1-1,-1 0 1,1 0-1,0 1 1,0-1-1,0 1 1,0 0-1,0 0 0,0 0 1,0 0-1,0 1 1,0 0-1,7 0 1,-6 0-91,1 0 1,-1 0-1,0 1 1,1-1-1,-1 1 1,0 0-1,0 1 1,0 0-1,0-1 1,10 6-1,-12-5-11,-1 0-1,1 1 1,-1-1-1,1 1 1,-1-1-1,0 1 1,1 0-1,-2 0 1,1 0 0,0 0-1,0 0 1,-1 0-1,0 1 1,0-1-1,0 0 1,0 1-1,0-1 1,0 5-1,0-1 187,0-1 0,-1 1 0,0-1 0,0 1 0,0 0 0,-1-1 0,0 1 0,0-1 0,-1 1 0,0-1 0,0 1 0,0-1 0,-1 0 0,0 0 0,0 0 0,0-1 0,-8 10 0,-3 0 440,0 0 0,-1-2 0,-1 1 0,-23 14 0,21-16-224,0 1 1,2 1 0,-25 26-1,40-40-371,1 1 0,0-1 0,-1 0 0,1 1 0,0-1 0,0 1 0,-1-1 0,1 1 0,0-1 0,0 0-1,0 1 1,0-1 0,0 1 0,-1-1 0,1 1 0,0-1 0,0 1 0,0-1 0,0 1 0,0-1 0,0 1 0,1-1-1,-1 1 1,0-1 0,0 1 0,0-1 0,0 0 0,1 1 0,-1-1 0,0 1 0,0-1 0,1 1 0,-1-1 0,0 0 0,0 1-1,1-1 1,-1 0 0,1 1 0,-1-1 0,0 0 0,1 0 0,-1 1 0,1-1 0,-1 0 0,0 0 0,1 0 0,-1 1-1,1-1 1,-1 0 0,1 0 0,-1 0 0,1 0 0,-1 0 0,1 0 0,-1 0 0,1 0 0,-1 0 0,1 0 0,-1 0 0,1-1-1,40 3 79,-35-3-56,342 1-666,-347 0 226,-17 0-2535,-3 0-2113</inkml:trace>
</inkml:ink>
</file>

<file path=ppt/ink/ink45.xml><?xml version="1.0" encoding="utf-8"?>
<inkml:ink xmlns:inkml="http://www.w3.org/2003/InkML">
  <inkml:definitions/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9:30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9218,'0'0'4412,"31"4"-4088,102 15-42,-120-17-204,1 1-1,0 0 0,-1 1 1,1 0-1,-1 1 0,-1 1 0,1 0 1,-1 1-1,0 0 0,0 1 1,-1 0-1,0 1 0,0 0 0,-1 1 1,13 16-1,-4 1 35,-2 1 0,0 1 0,-2 0 0,19 55 0,-20-50-166,-3-6 12,-1 1 0,11 52 0,-18-67-1,-1 1 1,-1-1-1,0 1 0,-1 0 0,0-1 0,-1 1 0,-5 25 0,3-33-9,0 0 1,0-1-1,0 1 1,-1-1-1,0 0 1,0 0-1,0 0 0,-1 0 1,0-1-1,0 0 1,0 0-1,-1 0 1,0-1-1,-11 7 1,4-2-899,-1-2 1,0 0 0,-1-1 0,1 0 0,-29 6 0,3-7-4108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0:39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40,'0'0'613,"1"11"7267,1 14-6436,-3-16-1323,2 0 1,-1 1 0,2-1-1,-1 1 1,1-1 0,0 0-1,1 0 1,0 0 0,1 0-1,8 14 1,-10-19-122,1 0-1,0 0 1,0 0-1,1-1 1,-1 1 0,1-1-1,0 0 1,0 0 0,0 0-1,0 0 1,0-1 0,0 0-1,1 0 1,-1 0-1,1 0 1,0-1 0,0 0-1,-1 0 1,1 0 0,0 0-1,0-1 1,6 0-1,-6 0-25,0 0-1,0-1 0,0 1 1,1-1-1,-1 0 0,0-1 1,0 1-1,0-1 0,-1 0 1,1 0-1,0-1 0,-1 0 1,1 1-1,-1-1 0,0-1 1,0 1-1,0-1 0,0 1 1,-1-1-1,1 0 0,-1 0 1,0-1-1,0 1 0,3-9 1,-1 3 52,0 0 0,-1 0 0,0 0 0,-1 0 0,0-1 0,-1 1 0,0-1 1,0 0-1,-1 0 0,-1 1 0,-1-16 0,1 25 2,0 0 1,0 0-1,-1 0 0,1 0 1,0 0-1,-1 0 0,1 0 0,-1 0 1,1 0-1,-1 1 0,0-1 1,1 0-1,-1 0 0,0 1 1,1-1-1,-1 0 0,0 1 1,0-1-1,0 1 0,0-1 1,1 1-1,-1-1 0,0 1 0,0 0 1,0-1-1,0 1 0,0 0 1,0 0-1,0 0 0,0-1 1,0 1-1,0 0 0,0 1 1,-1-1-1,2 32-195,-2-15 216,0 0 1,-1 0-1,0 0 0,-2-1 0,0 1 0,-13 29 0,10-28-21,0 1-1,2 0 1,0 1-1,-5 35 1,9-14 43,5 53 0,-1-58 83,-1-1 0,-6 47 0,5-79-118,-1 1 1,1 0 0,-1 0 0,0 0-1,0-1 1,-1 1 0,1-1 0,-1 1-1,1-1 1,-5 6 0,6-9 358,-21-1 125,19-2-525,0 0 0,0 0 1,0 0-1,0 0 1,1 0-1,-1 0 0,1 0 1,0 0-1,0 0 0,0-1 1,0 1-1,0-6 1,-3-50 51,3 39-28,0 11 43,-1 0 0,0 0-1,0 1 1,-1-1 0,0 1-1,-1-1 1,1 1 0,-8-11-1,10 18-86,1 0 0,0 1 0,0-1-1,0 0 1,0 0 0,-1 0 0,1 0 0,0 1-1,1-1 1,-1 0 0,0 0 0,0 0 0,0 1-1,0-1 1,1 0 0,-1 0 0,0 0 0,1 1-1,-1-1 1,0 0 0,1 1 0,-1-1 0,1 0-1,-1 1 1,1-1 0,0 1 0,-1-1 0,1 0-1,-1 1 1,2-1 0,26-18-132,-17 12 3,104-78-697,-7 6-1010,-38 27-2469,-37 25-967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1:38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0 647 2561,'0'0'3874,"1"-12"-3245,1-53 5323,1 87-5820,27 68 135,-19-59-280,10 43-1,-20-69 13,0-1-1,1 1 0,-1 0 0,1-1 1,0 1-1,0-1 0,1 0 1,-1 1-1,6 5 0,-7-8 3,0-1 0,1 0 0,-1 0-1,1 0 1,-1 1 0,1-1 0,-1-1-1,1 1 1,0 0 0,-1 0 0,1-1-1,0 1 1,-1-1 0,1 1 0,0-1 0,0 0-1,0 1 1,0-1 0,-1 0 0,1 0-1,0-1 1,0 1 0,0 0 0,-1 0-1,1-1 1,0 1 0,0-1 0,-1 0-1,1 0 1,2-1 0,8-6 14,-1-1 0,1 0 0,-2 0 0,0-1 0,0 0 0,-1-1-1,0-1 1,9-15 0,1 2-21,23-32-253,-2-3 0,-3-1 0,54-124 1,-70 131-1737,-3-1 1,22-104-1,-27 74-3653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1:39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 2657,'0'0'4060,"-26"-13"1171,26 47-5456,2 0 1,1 0-1,1 0 1,11 37-1,-12-60 122,0 1-1,1-1 1,0 0 0,1 0 0,0 0-1,1 0 1,0-1 0,1 0 0,0-1-1,0 1 1,1-1 0,1-1-1,-1 1 1,1-1 0,13 9 0,-20-17 95,0 1 1,-1 0-1,1 0 1,0-1-1,-1 1 1,1 0-1,0-1 1,0 0-1,-1 1 1,1-1 0,0 0-1,0 0 1,0 0-1,-1 0 1,1 0-1,0-1 1,0 1-1,-1-1 1,1 1-1,0-1 1,0 1-1,-1-1 1,1 0-1,-1 0 1,1 0 0,-1 0-1,1 0 1,-1 0-1,1 0 1,-1 0-1,0-1 1,0 1-1,0 0 1,0-1-1,0 1 1,0-1-1,2-3 1,4-7 225,-1-1 0,0 0 0,7-25 1,-6 18-322,0-2-451,-2-1-1,0 0 1,-1 0-1,-2 0 1,0 0-1,-2-37 1,0 49-59,0-12-1943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1:4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95 1712,'0'0'2912,"-5"8"884,-22 34-3238,-1 3-459,13-18-25,-2-1-1,-26 32 1,50-70-414,0 0-1,0 0 1,-1 0-1,-1-1 1,0 0-1,5-20 1,-3 9-204,-2-1 0,0 1 0,1-50 1,-6 74 578,0-1-1,0 0 1,-1 0 0,1 0 0,0 1 0,0-1 0,0 0 0,0 0 0,0 0-1,0 0 1,0 0 0,1 1 0,-1-1 0,0 0 0,0 0 0,1 0-1,-1 1 1,0-1 0,1 0 0,-1 0 0,1 1 0,-1-1 0,1 0 0,-1 1-1,1-1 1,-1 0 0,1 1 0,0-1 0,-1 1 0,1-1 0,0 1 0,-1 0-1,1-1 1,0 1 0,0-1 0,-1 1 0,1 0 0,0 0 0,0 0-1,0-1 1,0 1 0,-1 0 0,1 0 0,0 0 0,0 0 0,0 0 0,0 0-1,-1 1 1,1-1 0,0 0 0,0 0 0,1 1 0,8-1-140,44-1 200,1-3 1,65-12-1,-119 16-86,-1 0 1,0 0-1,0-1 0,1 1 0,-1 0 0,0 0 0,1 0 0,-1 0 0,0 0 0,1 0 0,-1 0 0,0 0 0,1 0 0,-1 0 0,0 0 0,1 0 0,-1 0 0,0 0 0,1 0 0,-1 0 0,0 0 0,1 1 1,-1-1-1,0 0 0,1 0 0,-1 0 0,0 0 0,0 1 0,1-1 0,-1 0 0,0 0 0,0 1 0,0-1 0,1 0 0,-1 0 0,0 1 0,0-1 0,0 0 0,0 1 0,1-1 0,-1 1 0,-7 16 373,-27 28 208,24-33-480,-2 4-35,-12 16-3127,19-27 1039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4:41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1032,'0'0'7248,"4"-3"-6923,0-1-204,1 1 0,0 0 0,0 1 0,1-1 0,-1 1 0,0 0 0,1 0 1,-1 1-1,1-1 0,0 1 0,0 1 0,7-1 0,86 2 784,-50 1-725,89-2 88,-137 0-378,-14-12-3178,8 9 2282,-10-12-1681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4:41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1616,'0'0'8277,"30"-5"-8156,98-14-81,-120 17-33,1 1-1,0 1 0,0 0 1,0 0-1,11 2 1,-18-2-13,1 1 1,0 0 0,-1-1-1,1 1 1,-1 0-1,0 0 1,1 0 0,-1 1-1,0-1 1,0 0-1,1 1 1,-1 0 0,2 2-1,-2 0 13,1 0 0,-1 0 0,0 0-1,0 1 1,-1-1 0,1 1 0,-1-1 0,0 1 0,0 0-1,-1-1 1,0 1 0,1 0 0,-1 0 0,-1 6-1,0-8 52,1 1-1,-1-1 0,0 1 1,0-1-1,-1 1 0,1-1 1,-1 0-1,0 1 0,1-1 1,-1 0-1,-1 0 0,1 0 1,0 0-1,-1-1 0,1 1 1,-4 2-1,-54 40 773,40-31-711,11-7-379,-14 10 613,14-3-4677,9-9 441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4:40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44 128,'0'0'2283,"18"-37"4963,-17 37-7224,-1-1 0,0 1 0,0 0 0,0-1 0,0 1 0,0 0 0,0-1 1,1 1-1,-1 0 0,0-1 0,0 1 0,0 0 0,1 0 0,-1-1 0,0 1 0,0 0 0,1 0 1,-1 0-1,0-1 0,0 1 0,1 0 0,-1 0 0,0 0 0,1 0 0,-1 0 0,0 0 1,1 0-1,-1-1 0,0 1 0,1 0 0,-1 0 0,0 0 0,1 0 0,-1 0 0,0 1 0,1-1 1,-1 0-1,0 0 0,1 0 0,-1 0 0,0 0 0,1 0 0,-1 0 0,0 1 0,1-1 1,-1 0-1,0 0 0,0 0 0,1 1 0,-1-1 0,0 0 0,0 0 0,0 1 0,1-1 0,-1 0 1,0 1-1,0-1 0,0 0 0,0 0 0,0 1 0,1-1 0,-1 0 0,0 1 0,0-1 0,0 0 1,0 1-1,0-1 0,0 0 0,0 1 0,10 24-113,-4 1 128,-2 0-1,0 1 1,-2-1-1,-1 1 1,-3 28-1,1-17 15,6 60 0,34 100-22,-5-42-10,-26-126-13,-7-30-50,-1-15-2570,0-35-1400,0 25-802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4:40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1384,'0'0'8313,"24"-11"-7957,84-8 244,-96 20-593,-1 0 1,1 0-1,-1 1 1,1 1-1,-1 0 1,0 0-1,0 1 0,0 0 1,12 8-1,-6-4-2,0-2-101,1-1 1,-1-1-1,1 0 1,0-1-1,1-1 1,-1 0 0,0-2-1,23-1 1,-11 1-1476,-29 0 1455,-1 1 0,0-1 0,1 1 0,-1-1 0,0 1 0,0-1 0,1 1 0,-1-1 0,0 1 0,0-1 0,0 1-1,0 0 1,0-1 0,0 1 0,0-1 0,0 1 0,0 0 0,0-1 0,0 1 0,0-1 0,0 1 0,-1-1 0,1 1 0,0-1 0,0 1 0,0-1 0,-1 1 0,1-1 0,0 1 0,-1-1 0,1 1 0,-1-1 0,1 1 0,-1 0 0,-17 14-2013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4:40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1400,'0'0'6270,"27"-6"-5482,7 0-509,91-24 867,-46 2 282,-52 17-1223,54-13 0,-66 22-490,0 1 0,0 0 0,23 3 0,-3-1-2446,-34 3-417</inkml:trace>
</inkml:ink>
</file>

<file path=ppt/ink/ink46.xml><?xml version="1.0" encoding="utf-8"?>
<inkml:ink xmlns:inkml="http://www.w3.org/2003/InkML">
  <inkml:definitions/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4:4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29 5281,'0'0'6487,"-1"-4"-5886,1 3-577,0 0-1,-1 0 1,1 1-1,0-1 1,0 0-1,0 0 1,0 1 0,0-1-1,0 0 1,0 0-1,0 1 1,0-1-1,0 0 1,0 0-1,0 1 1,0-1-1,1 0 1,-1 0-1,0 1 1,1-1-1,-1 0 1,0 1-1,1-1 1,-1 0 0,1 1-1,-1-1 1,1 1-1,-1-1 1,1 1-1,0-1 1,-1 1-1,1-1 1,0 1-1,0-1 1,2 1-26,0-1-1,0 1 1,0 0 0,0 0-1,-1 0 1,1 1 0,0-1 0,0 1-1,0-1 1,0 1 0,5 2-1,4 1-137,5 3-413,1-1 0,0-1 0,0 0 0,0-2 0,1 0 0,21 1 0,-39-7-1838,-1-2-499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4:47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5169,'0'0'3844,"18"-1"-3630,24-6-172,-19 3-58,1 1 1,25-1-1,-31 5-203,-13 0-94,0 0 0,0-1-1,0 1 1,0-1 0,0-1 0,0 1 0,0-1 0,0 1-1,0-1 1,-1-1 0,1 1 0,6-3 0,-5-6-2074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4:5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1280,'0'0'6023,"1"-9"-5426,7-53 3859,-8 82-4584,12 487-407,-3-446-1276,0-1-4237,-9-51 3470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4:55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1240,'0'0'5958,"23"-23"-5558,76-71-252,-94 88-143,0 1 1,1 0 0,-1 0-1,1 1 1,0 0-1,0 0 1,1 0 0,-1 1-1,1-1 1,-1 2 0,1-1-1,0 1 1,7-2 0,-6 3-7,-4-1-5,0 1 0,1 0 0,-1 0 0,0 0 0,0 1 0,0 0 0,0 0 0,1 0 0,-1 0 0,0 0-1,0 1 1,0 0 0,0 0 0,0 0 0,0 0 0,0 1 0,0 0 0,0-1 0,0 1 0,-1 1 0,1-1 0,-1 0 0,0 1-1,1 0 1,-1 0 0,0 0 0,-1 0 0,1 0 0,-1 0 0,1 1 0,-1 0 0,0-1 0,3 8 0,1 4 134,-1-1 0,-1 1 1,0-1-1,-1 1 0,-1 0 1,0 1-1,-1-1 0,-1 30 1,-1-39-92,0 0 1,0 0-1,0 0 0,-1 0 1,0 0-1,0 0 1,-1 0-1,1-1 1,-1 1-1,0-1 1,0 0-1,-1 0 1,0 0-1,0-1 1,-4 5-1,-13 11 185,1-2 0,-25 17 0,22-17 72,40-17 1369,33-6-1621,42-2-981,-60 6 483,-17 0 242,0 1 0,29 3 0,-40-2 203,0-1 0,-1 1 1,1 0-1,0 1 0,0-1 0,-1 1 1,1-1-1,-1 1 0,1 0 0,-1 0 0,0 1 1,0-1-1,0 1 0,0-1 0,0 1 1,2 3-1,-2 2 67,-1 0 0,0 0 1,-1 0-1,0 0 0,0 1 1,-1-1-1,0 0 0,0 0 1,-1 0-1,-2 12 0,3-18-54,-2 9 43,0 0 0,-1-1 0,-1 1 0,0-1 0,0 0 0,-1 0 0,0 0 0,0-1 0,-1 0 0,-1 0 0,1 0-1,-9 7 1,5-5 65,0-1 1,0-1-1,-1 0 0,-1 0 0,1-1 0,-1-1 0,-1 0 0,-24 10 0,26-13 60,0 0 1,0-1-1,-1-1 0,1 0 0,-1-1 0,0 0 1,1 0-1,-1-1 0,0-1 0,-18-3 0,22 2-109,1 0 0,-1 0 0,0-1-1,1 0 1,0-1 0,0 0 0,0 0 0,0 0-1,1-1 1,-1 0 0,1 0 0,0-1 0,1 1-1,-1-1 1,-7-12 0,12 17-5,0-1-147,0-1 1,-1 1-1,0-1 0,0 1 1,0 0-1,0 0 0,0 0 0,0 0 1,-4-3-1,5 5-88,0 0-1,0 0 1,0 1-1,0-1 1,0 0-1,0 0 1,0 1-1,0-1 1,0 0 0,0 1-1,1-1 1,-1 1-1,0-1 1,0 1-1,0 0 1,1-1-1,-1 1 1,0 0-1,0 0 1,1-1-1,-1 1 1,1 0 0,-1 0-1,1 0 1,-1 0-1,1 0 1,-1-1-1,1 1 1,0 0-1,0 0 1,-1 2-1,-10 20-3627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4:57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1696,'0'0'6608,"6"-5"-4562,-6 5-2023,0 0-1,0 0 1,0 0 0,0 0-1,0 0 1,0-1 0,0 1-1,0 0 1,1 0 0,-1 0 0,0 0-1,0 0 1,0 0 0,0 0-1,0 0 1,0 0 0,1 0-1,-1 0 1,0 0 0,0 0-1,0 0 1,0 0 0,0 0 0,0-1-1,1 1 1,-1 1 0,0-1-1,0 0 1,0 0 0,0 0-1,0 0 1,1 0 0,-1 0 0,0 0-1,0 0 1,0 0 0,0 0-1,0 0 1,0 0 0,1 0-1,-1 0 1,0 0 0,0 0 0,0 1-1,0-1 1,0 0 0,0 0-1,0 0 1,0 0 0,0 0-1,0 0 1,1 0 0,-1 1 0,0-1-1,0 0 1,0 0 0,0 0-1,0 0 1,0 0 0,0 1-1,0-1 1,0 0 0,0 0-1,0 0 1,1 28-17,2 0 1,1 0-1,11 37 0,-8-37 2,-1 1 0,-1 0-1,1 41 1,-8 87 362,1-79-1415,1 0-4608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4:57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 6105,'0'0'5622,"10"-16"-5509,35-49-76,-42 61-33,1 0-1,-1 0 1,1 0-1,0 0 1,1 1 0,-1 0-1,1 0 1,-1 0-1,1 0 1,0 1-1,0-1 1,0 1 0,0 1-1,1-1 1,7-1-1,2 2 9,0 0 0,0 0 0,29 4 0,-3-1 7,84-2-1055,-133 0-5120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4:58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5305,'0'0'3894,"22"-6"-3599,17-4-78,-1 2 1,69-5-1,-55 9 7,0-2 0,0-3 0,0-2-1,66-23 1,-9-5-151,-109 39-131,1 0-1,-1 0 0,0 0 0,1 0 0,-1 0 0,0 0 1,1 0-1,-1 0 0,1 0 0,-1 0 0,0 0 0,1 0 0,-1 0 1,0 0-1,1 0 0,-1 0 0,0 0 0,0 1 0,1-1 1,-1 0-1,0 0 0,1 0 0,-1 1 0,0-1 0,0 0 0,1 0 1,-1 0-1,0 1 0,0-1 0,1 0 0,-1 1 0,0-1 1,0 0-1,0 1 0,0-1 0,0 0 0,1 1 0,-1-1 1,0 0-1,0 1 0,0-1 0,0 0 0,0 1 0,0-1 0,0 0 1,0 1-1,0-1 0,0 0 0,0 1 0,-1-1 0,1 0 1,0 1-1,0-1 0,0 1 0,-7 20-1671,-4-10-689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4:59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93 432,'0'0'7242,"-7"-1"-6821,4 1-398,-8-2 352,0 1 0,1 1 0,-1 0 0,0 0 0,-15 3-1,22-3-319,1 1-1,-1 0 0,1 0 0,0 1 0,-1-1 0,1 1 0,0-1 0,0 1 0,-1 0 0,2 1 0,-1-1 0,0 0 0,0 1 0,1-1 0,-1 1 0,1 0 0,0 0 0,0 0 0,0 0 0,0 0 0,1 1 0,-3 5 0,-2 15 0,0 2 0,2-1 0,1 0 0,1 1-1,1-1 1,4 37 0,-2-6-18,-1-52-36,0 0 1,1-1 0,0 1 0,0-1 0,0 1-1,0-1 1,0 0 0,1 1 0,-1-1 0,1 0-1,0 0 1,0 0 0,0 0 0,1 0 0,-1-1-1,0 1 1,1-1 0,0 1 0,0-1 0,0 0-1,0 0 1,0 0 0,0-1 0,0 1 0,0-1-1,1 1 1,-1-1 0,1 0 0,5 1 0,10 2-8,-1-1 1,0-1-1,1 0 1,21-1 0,-25-1-31,-1 0 0,1-1 0,-1-1 0,1 0 0,14-4 0,-23 4 33,-1 0 0,1-1 0,-1 1 0,0-1 0,0-1 0,0 1 0,0-1 1,0 1-1,-1-1 0,1-1 0,-1 1 0,0-1 0,-1 1 0,1-1 0,3-7 1,1-3 18,1-1 1,-2 0 0,0 0 0,-2-1 0,1 0-1,-2 0 1,3-23 0,-2-9-9,-1-67 1,-4 111 0,0 1 0,0-1-1,-1 0 1,1 1 0,-1-1 0,0 1 0,0-1-1,0 1 1,-1-1 0,0 1 0,0 0 0,0 0 0,0 0-1,0 0 1,-1 0 0,0 0 0,0 1 0,-4-5-1,2 5 14,1-1 0,-1 2 0,0-1 0,0 0 0,-1 1 0,1 0-1,0 0 1,-1 1 0,1-1 0,-1 1 0,0 0 0,1 1 0,-1-1-1,-8 2 1,-4 3-1001,25 4-1701,30 7-1539,-16-13 1640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00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0 696,'0'0'12161,"-4"21"-11451,1-6-599,-2 8-18,1-1 0,1 1 0,1 0 0,0 0 0,4 35 0,0-49-96,1 0-1,0 0 0,0 0 0,1 0 0,0-1 1,0 0-1,1 1 0,1-1 0,-1-1 1,1 1-1,0-1 0,13 11 0,12 10-90,55 38 0,-50-40-41,-26-18 39,0-1 0,1 0-1,-1-1 1,1 0-1,1-1 1,-1 0 0,1 0-1,0-1 1,13 2-1,-17-5-229,-1 0 0,1-1 0,-1 0 0,1-1 0,-1 1 1,0-1-1,1-1 0,-1 1 0,0-1 0,0-1 0,0 1 0,0-1 0,0 0 0,0-1 0,-1 0 0,8-5 0,23-20-4793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09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1872,'0'0'6491,"-12"20"-5145,0 3-824,1-4-398,1-1 1,1 2-1,1-1 0,0 1 1,1 1-1,2-1 0,0 1 1,1 0-1,-2 35 0,6-41-142,-1-12-7,1 1 0,0-1 0,0 1 0,0-1 0,1 0 0,-1 1 0,1-1 0,2 7 0,-2-9 18,0 0-1,0 1 1,0-1-1,0 0 0,0 0 1,0 0-1,1 0 1,-1 0-1,0-1 1,1 1-1,-1 0 1,0-1-1,1 1 0,-1-1 1,1 1-1,-1-1 1,1 0-1,-1 1 1,1-1-1,-1 0 1,1 0-1,0 0 0,-1 0 1,2-1-1,41 2 96,-30 1-470,0-1-1,0-1 0,-1 0 0,1-1 1,0 0-1,-1-1 0,1-1 0,-1 0 1,1-1-1,-1 0 0,15-8 0,-4-4-889,-6 3-512</inkml:trace>
</inkml:ink>
</file>

<file path=ppt/ink/ink47.xml><?xml version="1.0" encoding="utf-8"?>
<inkml:ink xmlns:inkml="http://www.w3.org/2003/InkML">
  <inkml:definitions/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09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4689,'0'0'5696,"8"-5"-5612,13-8 6,0 0 1,1 1-1,0 2 1,0 0-1,43-11 1,103-19-1125,-155 35-3179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10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59 672,'0'0'9311,"30"-10"-8776,91-29-248,-117 38-292,0-1 0,0 0 0,0 1 1,0 0-1,0 0 0,1 1 0,-1-1 0,0 1 0,0 0 0,1 0 1,-1 0-1,0 0 0,0 1 0,7 1 0,-9-1 8,-1 1 0,0-1-1,0 1 1,0-1 0,-1 1-1,1-1 1,0 1 0,-1-1-1,1 1 1,0 0 0,-1-1 0,0 1-1,1 0 1,-1-1 0,0 1-1,0 0 1,0-1 0,0 1-1,0 0 1,-1 2 0,1 5 162,-1-6-108,1-1-1,-1 1 1,1 0-1,-1 0 1,0-1-1,0 1 0,0 0 1,0-1-1,-1 1 1,1-1-1,-1 0 1,1 1-1,-1-1 0,0 0 1,0 0-1,0 0 1,-3 2-1,-49 33 250,14-9-317,39-28-125,1 1 0,-1 0 0,0 0 0,1 0 1,-1-1-1,1 1 0,-1 0 0,1 0 0,-1 0 0,1 0 0,0 0 0,-1 0 0,1 0 0,0 0 0,0 0 0,0 1 0,0-1 0,0 0 0,0 0 0,0 1 0,0 1-1124,0 7-1809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0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 1224,'0'0'5826,"11"-15"-4894,34-44 68,-44 58-833,1-1 0,-1 1 0,0-1 0,0 1 0,0-1 0,0 1 0,0-1 0,0 0 1,0 1-1,0-1 0,-1 0 0,1 0 0,-1 0 0,1 0 0,-1 1 0,0-1 0,0 0 0,0 0 0,0 0 0,0-2 0,1-11-174,13-21-616,26-48 0,-12 25 1250,-23 122-633,-2-49-454,-2 0 1,0 0-1,0 0 1,-1 0-1,-1 0 0,-3 20 1,-8-7-2013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19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3913,'0'0'4578,"8"-15"-2683,-3 25-1877,-1 0 0,0 1 0,-1-1 0,0 0 0,-1 1 0,0 0 0,1 18 0,-4 87 222,0-60-172,12 199-302,-5-150-6001,-5-94 3682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19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1256,'0'0'6855,"29"-13"-5847,2 5-874,0 1-1,0 2 0,0 1 1,32 0-1,21 3-3840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0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5089,'0'0'4753,"150"-40"-4753,-126 35 168,-4 2-168,-5 3-8,-3 0-96,-6 0-24,-3 0-1312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1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54 1136,'0'0'6812,"0"-8"-6206,0-37 2270,38 47-3360,-36 1 459,0 0 1,0 0-1,0 0 0,0 1 0,0-1 0,0 1 0,-1-1 0,0 1 0,0 0 0,0 0 1,0-1-1,0 1 0,-1 0 0,0 0 0,0 0 0,0 0 0,0-1 0,-1 1 0,-1 7 0,1-2 120,-1 0 0,0 0-1,-1 0 1,0-1-1,-1 1 1,1-1-1,-8 11 1,7-13-84,-1 1 0,1 0 0,1 1 0,-1-1 0,1 0 0,1 1 0,-1 0 0,1 0 0,0 0 0,1 0 0,0 0 0,0 14 0,1-21-20,1 0 1,-1-1-1,0 1 0,1-1 1,-1 1-1,0 0 1,1-1-1,-1 1 1,1-1-1,-1 1 0,1-1 1,-1 1-1,1-1 1,0 0-1,-1 1 1,1-1-1,-1 1 0,1-1 1,0 0-1,-1 0 1,1 0-1,0 1 1,-1-1-1,1 0 0,0 0 1,0 0-1,-1 0 1,1 0-1,0 0 1,0 0-1,29-1-162,-24 1 125,9-1-366,-1 0 1,0-1-1,0-1 0,-1 0 0,1-1 1,15-6-1,-5 0-2066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2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5265,'0'0'3812,"13"-5"-3507,-1 0-215,1-2-64,1 1 0,-1 1 1,1 0-1,0 1 0,0 0 0,23-2 0,-36 5-132,0 1 0,0 0 0,0 0 0,0-1 0,0 1 0,0-1 0,0 1 0,0-1 0,0 1 0,0-1 0,0 0 0,-1 1 0,1-1 0,0 0 0,0 0 0,-1 0 0,1 0 0,-1 1 0,2-3 0,1-2-1916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2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6041,'0'0'4985,"62"-18"-4977,-36 18 0,1-5-8,-7 2 8,-5 3-72,-6 0-248,-6 0-728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3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2969,'0'0'7492,"25"-5"-6925,191 5-1186,-215 11-6349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12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69 984,'0'0'4392,"-21"15"-2172,11-1-1820,1 0 0,1 1-1,0 0 1,-10 30 0,16-38-376,-1 1 0,2 0 0,-1 0 1,1 0-1,0 0 0,1 1 0,0-1 1,0 0-1,1 0 0,0 0 1,0 0-1,4 12 0,-4-17-31,0 0-1,1-1 1,0 1-1,-1 0 1,1 0-1,0-1 1,0 1-1,1-1 1,-1 1-1,0-1 1,1 0 0,0 0-1,-1 0 1,1 0-1,0-1 1,0 1-1,0-1 1,0 0-1,0 0 1,0 0-1,0 0 1,0 0-1,1-1 1,-1 1 0,0-1-1,5 0 1,-3 0-34,0 0 0,0 0 0,0 0 1,0-1-1,0 0 0,0 0 1,0 0-1,0-1 0,0 1 1,-1-1-1,1 0 0,-1-1 0,1 1 1,-1-1-1,0 0 0,6-4 1,-2-2-2,-1 0 0,1-1 0,-2 0 0,1 0 0,-1 0 0,-1-1 0,0 0 0,-1 0 0,0 0 0,3-13 0,-2-1 23,-1 0 0,-1 0 0,0-43 0,-4 66 50,1-1-1,0 1 1,-1-1-1,0 1 1,0 0 0,1-1-1,-1 1 1,-1 0-1,1 0 1,0 0 0,0 0-1,-1 0 1,1 0-1,-1 0 1,0 0-1,0 0 1,1 1 0,-1-1-1,0 1 1,0-1-1,0 1 1,-1 0-1,1 0 1,0 0 0,0 0-1,-1 0 1,1 0-1,-1 1 1,1-1-1,0 1 1,-1-1 0,1 1-1,-1 0 1,1 0-1,-1 0 1,1 1 0,-1-1-1,1 1 1,-1-1-1,1 1 1,-3 1-1,4-2-74,0 1-1,0 0 0,0 0 1,0 0-1,0 0 0,0 0 1,0 1-1,0-1 0,0 0 1,1 0-1,-1 1 0,0-1 1,1 0-1,-1 1 0,1-1 1,0 0-1,-1 1 0,1-1 1,0 3-1,-2 30-2524,2-28 1401,0 0-2541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4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5313,'0'0'1635,"16"15"362,-9 6-1804,-1 1 0,0-1 0,-2 1-1,-1 1 1,-1-1 0,0 0 0,-3 27 0,2-6-31,10 96-452,-4-81-2328,-7-48 509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5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7034,'0'0'2220,"20"-17"-2195,63-51-14,-80 66-29,0-1 0,1 0-1,0 1 1,-1 0 0,1 0 0,0 0 0,0 0-1,0 1 1,0 0 0,0-1 0,1 1-1,-1 1 1,0-1 0,0 1 0,1-1 0,-1 1-1,0 1 1,1-1 0,4 1 0,13 1-107,-21-1 143,0-1 1,1 0 0,-1 1 0,1-1 0,-1 1 0,0 0-1,1 0 1,-1-1 0,0 1 0,0 0 0,1 0 0,-1 0 0,0 0-1,0 0 1,0 0 0,0 1 0,0-1 0,-1 0 0,1 0-1,0 1 1,0-1 0,-1 1 0,1-1 0,-1 0 0,0 1 0,1-1-1,-1 1 1,0-1 0,0 1 0,0-1 0,0 3 0,2 57 559,-3-48-539,0 11 59,1 27-8,0-48-91,0-1 0,0 0 0,0 0 0,1 0 0,-1 0 0,1 0 0,0 1 0,-1-1 0,1 0 0,0 0 0,0-1 0,0 1 0,1 0-1,-1 0 1,0 0 0,1-1 0,2 3 0,42 26-515,-26-18 437,-1 1-1,0 1 1,25 23 0,-39-32 79,-1 0 0,1 0 0,-1 0 0,0 1 1,0 0-1,-1-1 0,0 2 0,0-1 0,0 0 0,-1 0 0,0 1 0,0 0 0,-1-1 0,1 1 0,-2 0 0,1 9 0,0-10 68,-1 0-1,0 0 1,0 0 0,-1 0-1,0 0 1,0 0-1,0 0 1,-1 0 0,0 0-1,0-1 1,0 1 0,-1-1-1,1 1 1,-1-1 0,-1 0-1,1 0 1,-1-1 0,0 1-1,0-1 1,0 1-1,-1-1 1,1 0 0,-1-1-1,-10 7 1,-6 5 168,0 0 0,-1-1 0,0-1-1,-1-1 1,-1-1 0,-39 13 0,7-22 530,56-3-898,-1 0 0,1 1 0,-1-1 1,1 0-1,-1 0 0,1 0 0,0 1 1,-1-1-1,1 0 0,0 0 0,0 0 1,0 1-1,0-1 0,-1 0 0,1 0 1,0 0-1,1 0 0,-1 0 0,0 1 1,0-1-1,1-2 0,-1-2-2131,0-5-2552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5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6905,'0'0'4850,"1"-4"-4721,-1 3-130,0 0-1,0 1 1,0-1 0,0 0 0,0 1-1,0-1 1,0 0 0,0 1 0,1-1-1,-1 0 1,0 1 0,0-1 0,1 0-1,-1 1 1,0-1 0,1 0 0,-1 1-1,1-1 1,-1 1 0,1-1 0,-1 1-1,1-1 1,-1 1 0,1 0 0,1-1-1,5 16 7,0 38 234,4 73 170,1 42-1349,-12-162 632,0-3-4,1 0 0,-1-1 0,0 1-1,-1-1 1,1 1 0,0 0 0,-1-1 0,1 1-1,-1-1 1,0 1 0,-1 3 0,-14 5-4509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5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3105,'0'0'9344,"48"-12"-8942,49 1-602,108 3 0,-202 8-207,4-1 388,-5-5-4404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6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8634,'0'0'3857,"150"-92"-3721,-115 86-136,1 6-8,-4 0-136,0 0-240,1 0 16,-1 0-609,9 0-1039,-8 6 119,-10-1-1415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6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0 5753,'0'0'5367,"-9"3"-5253,4-2-91,1 1-1,0-1 1,0 1 0,-1 0-1,1 0 1,1 0-1,-1 1 1,0-1-1,0 1 1,1 0-1,0 0 1,-1 0-1,1 1 1,0-1-1,1 1 1,-1-1-1,1 1 1,-4 8-1,-4 12 142,2 0 0,0 0-1,2 1 1,1 0 0,1 0-1,1 0 1,1 1 0,1-1-1,4 39 1,-2-63-165,0 1 0,0-1 1,0 1-1,0-1 0,0 1 1,0-1-1,0 0 0,0 0 0,1 1 1,-1-1-1,1 0 0,-1 0 1,1 0-1,-1-1 0,1 1 0,0 0 1,-1 0-1,1-1 0,0 1 1,-1-1-1,1 0 0,0 1 0,0-1 1,-1 0-1,1 0 0,0 0 1,0 0-1,3-1 0,55-4-16,-44 0-11,-2-1 0,1-1 0,0 0 0,-1-1 0,-1 0 0,0-2 0,0 1 0,0-1 0,-1-1-1,-1 0 1,0-1 0,19-26 0,-25 31 30,0-1 0,-1-1 0,0 1 0,0-1 0,-1 1 0,0-1 0,-1 0-1,0 0 1,0-1 0,-1 1 0,0 0 0,0-1 0,-1 1 0,0 0 0,-2-10 0,0 15 24,1 1 0,0-1 0,-1 1 0,1 0 0,-1 0 0,0-1 0,0 1 0,0 1 0,-1-1 0,1 0 0,0 0 0,-1 1 0,0 0 0,0-1 0,0 1 0,0 0 0,0 0 0,0 1 0,0-1 0,-1 1 0,1-1 0,-1 1 1,1 0-1,-1 0 0,-5 0 0,-9-3-55,-1 2 1,0 0 0,-26 1 0,44 1-21,1 0 0,0 0 0,-1 0-1,1 0 1,0 0 0,-1 1 0,1-1 0,-1 0 0,1 0 0,0 0 0,-1 1 0,1-1 0,0 0-1,-1 0 1,1 1 0,0-1 0,0 0 0,-1 0 0,1 1 0,0-1 0,0 1 0,-1-1 0,1 0-1,0 1 1,0-1 0,0 0 0,0 1 0,0-1 0,0 1 0,-1-1 0,1 0 0,0 1 0,0-1-1,0 1 1,0-1 0,4 5-3311,8-4-1282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7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7698,'0'0'6889,"-65"101"-6841,65-77-64,12-6 16,8 6-376,7 0 216,2 0-696,4-3-304,-1-8 31,6 0-167,-11-2-392,-7-6-561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7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5 368,'0'0'11078,"0"-1"-10759,0-2-171,-10 98 507,5-69-429,-1 45 0,5-37-145,3 50 23,-1-79-105,0 1 0,0-1 1,0 0-1,1 1 0,0-1 0,0 0 1,0 0-1,1 0 0,-1 0 0,1 0 0,0-1 1,6 7-1,-7-9-25,1-1 0,0 1 0,0 0-1,0-1 1,0 0 0,0 1 0,0-1 0,0 0 0,1-1 0,-1 1 0,0 0 0,0-1 0,1 0 0,-1 0 0,0 0 0,7-1-1,0 0-120,-1 0 0,1-1 0,-1 0 0,14-6 0,-5 1-963,-1-2 1,30-19 0,-15 8-1274,1 0-1521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8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0 178 384,'0'0'11317,"4"-7"-11014,-3 4-292,0 1 0,0 0 0,0 0 0,0 0 0,1 1 0,-1-1 0,1 0 0,-1 0 0,1 1 0,0-1 0,-1 1 0,1-1 0,0 1 0,0 0 0,0 0 0,0 0 0,0 0 0,5-1 0,52-3 192,-56 5-198,32 0-58,-1-1 0,48-9-1,-72 8-119,1 0 0,-1 0 0,0-2 0,0 1-1,0-1 1,-1 0 0,0-1 0,1 0 0,-2-1 0,1 0-1,-1 0 1,10-10 0,-16 15 21,-1 0 0,0 0 0,0 0 0,0-1 1,0 1-1,0 0 0,0 0 0,-1-1 0,1 1 0,0 0 0,-1-1 0,1 1 0,-1-1 0,1 1 0,-1-1 1,0 1-1,1-1 0,-1 1 0,0-1 0,0 1 0,0-1 0,0 0 0,-1 1 0,1-1 0,0 1 0,-1-1 1,1 1-1,-1-1 0,1 1 0,-1 0 0,1-1 0,-2-1 0,-16-8-2981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2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83 544,'0'0'9612,"-11"-11"-9052,2 4-521,6 5-33,0-1 0,0 0 0,0 1 0,0-1 1,1 0-1,-1-1 0,-2-4 0,4 7-5,1 1 0,0 0-1,0-1 1,0 1 0,0-1-1,0 1 1,0-1 0,0 1-1,0-1 1,0 1 0,0-1-1,0 1 1,0-1 0,0 1-1,0 0 1,0-1 0,0 1-1,0-1 1,1 1 0,-1-1-1,0 1 1,0 0 0,0-1-1,1 1 1,-1-1 0,0 1-1,1-1 1,23-8 40,35 2-195,0 2 0,0 3 1,72 5-1,-125-2 141,-1 0 0,1 0 0,-1 1 0,0-1 0,1 1-1,-1 0 1,0 1 0,0-1 0,0 1 0,0 0 0,4 4 0,-8-6 56,0-1-1,0 1 1,0 0-1,0 0 0,-1 0 1,1-1-1,0 1 1,-1 0-1,1 0 1,0 0-1,-1 0 1,0 0-1,1 1 1,-1-1-1,0 0 1,1 0-1,-1 0 1,0 0-1,0 0 0,0 0 1,0 1-1,0 0 1,-1 0 56,0 0 0,0 0 0,0 0 0,0-1 1,0 1-1,0-1 0,0 1 0,-1-1 0,1 1 0,-1-1 0,1 0 1,-1 1-1,1-1 0,-1 0 0,0 0 0,0 0 0,-3 1 0,-30 14 620,-42 14 0,-2-8-3762,69-22-2324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13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3809,'0'0'2391,"10"-9"-2232,32-29 117,-42 38-187,1 0 1,-1-1-1,0 1 1,1-1-1,-1 1 1,0 0-1,1-1 1,-1 1 0,0 0-1,1 0 1,-1-1-1,1 1 1,-1 0-1,1 0 1,-1 0-1,0 0 1,1-1-1,-1 1 1,1 0-1,-1 0 1,1 0-1,-1 0 1,1 0-1,-1 0 1,1 0 0,-1 0-1,1 0 1,-1 1-1,0-1 1,1 0-1,0 0 1,3 15 944,-8 28-926,3-38 142,-3 41-140,3 0 0,8 87 1,-1-64-101,-5-48 43,-2 0 1,1 0-1,-2-1 0,-1 1 1,-1-1-1,0 0 0,-12 30 1,13-39-293,0-1 0,1 1 1,0 0-1,1 0 0,0 15 1,1-26 79,26-1-3015,-14-6-376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4:14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73 72,'0'0'903,"3"-2"-1186,-1 1 228,0 0 149,-1 0 0,1 0 0,-1 0 0,1 0 0,-1 0 0,0-1 0,1 1 0,-1 0 0,0-1 0,0 1 0,0-1 0,0 1 0,0-1 0,-1 1 1,1-1-1,0 0 0,-1 1 0,1-1 0,-1 0 0,1 0 0,-1 1 0,0-1 0,0 0 0,0 0 0,0-2 0,0 3-15,-4-1-241,-1-1 367,1 1 1,-1-1-1,0 1 0,1 1 0,-1-1 1,-6-1-1,0 0 152,3 1-307,0 1 0,0-1 0,0 1 0,0 1 1,0 0-1,0 0 0,0 0 0,0 1 0,-1 1 0,1-1 0,1 1 0,-1 0 1,0 1-1,0 0 0,1 0 0,0 1 0,-1 0 0,-8 6 0,-90 78-152,98-80 97,1-1 0,-1 2 0,1-1 0,1 1 1,0 0-1,0 0 0,1 0 0,0 1 1,1 0-1,0 0 0,-3 11 0,6-15-32,1 0 0,0-1 0,1 1 0,-1 0 0,1 0 0,0 0 0,1-1 0,-1 1-1,1 0 1,0-1 0,1 1 0,-1-1 0,1 0 0,0 0 0,6 7 0,3 4 71,0 0 0,1-2 0,21 19 0,-15-19-160,1-1 1,1-1 0,0 0 0,1-2-1,0 0 1,0-1 0,31 6-1,29 14-118,-56-18 139,75 25-1271,-93-33 1262,1-1-1,0-1 1,0 1-1,0-2 1,0 1 0,0-1-1,0 0 1,0-1 0,14-3-1,-3-6-231,1-10-132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4:1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374 340 24,'0'0'241,"1"-23"-135,1-16-51,0 9 52,-1 0 0,-4-33 0,2 59-69,0-1 0,0 1 1,-1 0-1,1 0 0,-1 0 1,0 0-1,0 0 0,0 0 1,-1 0-1,0 0 0,1 1 1,-1 0-1,0-1 0,-1 1 1,1 0-1,0 0 0,-1 1 1,0-1-1,-6-3 0,-10-5 236,-1 1-1,-32-11 0,41 16-314,-6-2 189,-1 1-1,0 1 1,0 0-1,-1 2 1,1 0-1,-25 0 1,42 3-180,0 1 0,0-1 0,0 1 1,0-1-1,0 1 0,0 0 0,0-1 1,0 1-1,0 0 0,0 1 0,1-1 1,-1 0-1,0 0 0,1 1 0,-1-1 0,1 1 1,-1-1-1,1 1 0,0 0 0,0 0 1,0-1-1,0 1 0,0 0 0,0 0 1,0 0-1,0 0 0,0 3 0,-1-1-160,-9 22-1147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46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1 297 488,'0'0'2586,"12"-33"2698,-12 31-5279,1 0 1,0 0 0,0 0-1,0 0 1,0 0 0,0 0 0,0 1-1,1-1 1,-1 0 0,0 0-1,1 1 1,0-1 0,-1 1-1,1 0 1,0-1 0,0 1-1,0 0 1,-1 0 0,1 0-1,1 0 1,-1 0 0,0 1-1,3-2 1,53-14-139,-58 16 132,168-30-194,73-16-3,-74-5 164,-79 22-540,144-26-1,-199 54-791,-32 1 846,5 0-1027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47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0 473 880,'0'0'4651,"8"-16"-4439,8-17-110,10-18 152,-3-2 0,25-78 0,-41 99-58,-2 1 0,-2-1 1,0-47-1,-3 79-197,0-1-1,0 0 0,-1 1 0,1-1 1,0 1-1,0-1 0,0 0 1,0 1-1,-1-1 0,1 1 0,0-1 1,0 1-1,-1-1 0,1 1 1,-1-1-1,1 1 0,0-1 0,-1 1 1,1-1-1,-1 1 0,1 0 1,-1-1-1,1 1 0,-1 0 0,1-1 1,-1 1-1,1 0 0,-1 0 1,0 0-1,1-1 0,-1 1 0,1 0 1,-1 0-1,0 0 0,1 0 1,-1 0-1,1 0 0,-1 0 0,0 0 1,1 0-1,-1 0 0,1 1 1,-1-1-1,0 0 0,1 0 0,-1 0 1,1 1-1,-1-1 0,0 1 1,-1-1 5,0 1 1,0 0 0,0 0 0,0 0 0,0 0 0,1 0 0,-1 0 0,0 1 0,0-1-1,1 0 1,-1 1 0,1 0 0,-2 2 0,-3 15-4,1 0 1,1 1-1,1 0 0,1 0 1,0 0-1,2 0 0,0 0 1,4 22-1,-2 22-129,-2-57 103,-1 0 5,1 1 1,1 0-1,-1-1 0,1 1 0,0-1 0,4 13 1,-4-18 11,1 0 1,-1 1 0,0-1-1,1 0 1,0 0 0,-1 0-1,1 0 1,0 0 0,0 0-1,0 0 1,1-1 0,-1 1-1,0-1 1,0 0 0,1 1-1,-1-1 1,1 0 0,-1 0-1,1-1 1,0 1-1,-1 0 1,5-1 0,2 2 5,-1-1 1,1 0-1,-1 0 1,1-1-1,0 0 1,-1-1-1,1 0 1,-1 0-1,1-1 1,-1 0-1,16-6 1,-21 6-14,1 0 1,0 0-1,-1 0 1,1-1-1,-1 1 1,0-1 0,0 0-1,0 0 1,0 0-1,-1-1 1,1 1-1,-1 0 1,0-1 0,0 0-1,0 1 1,0-1-1,0 0 1,-1 0-1,0 0 1,0 0 0,0 0-1,0-1 1,-1 1-1,0 0 1,0-7-1,0 9 55,-1 0-1,0 0 0,0 0 1,0 0-1,0 0 0,-1 0 1,1 0-1,0 0 0,-1 0 1,1 0-1,-1 1 0,0-1 0,0 1 1,1-1-1,-1 1 0,0 0 1,0 0-1,0-1 0,-1 1 1,1 1-1,0-1 0,0 0 1,0 1-1,-1-1 0,1 1 1,0-1-1,-1 1 0,-3 0 0,2-1-12,0 1-1,1-1 0,-1 1 0,0 0 0,1 0 0,-1 0 0,0 0 0,0 1 1,1 0-1,-1-1 0,1 1 0,-1 0 0,1 1 0,-1-1 0,1 1 0,0-1 0,-1 1 1,-3 3-1,4 0-223,1 0 1,-1 0-1,1 0 1,0 1 0,0-1-1,0 0 1,1 1-1,0-1 1,0 1-1,0-1 1,1 1 0,0 0-1,0-1 1,0 1-1,1 0 1,2 8-1,4-5-2609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4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1 464,'0'0'3984,"-1"22"-3462,-4 71 125,5-87-518,-1 1 0,0-1-1,0 0 1,0 0 0,-1 0 0,0 0 0,0 0-1,-1-1 1,0 1 0,0-1 0,0 1-1,0-1 1,-1 0 0,0 0 0,-6 5-1,-6 10 387,-70 112 616,77-115-1463,1 0 1,0 1-1,2 0 1,-1 0 0,2 1-1,-3 21 1,7-32-1850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48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31 3497,'0'0'2240,"19"-6"-2180,55-16 86,-73 22-126,-1 0 1,0-1 0,1 1 0,-1 0 0,1 0 0,-1-1 0,1 1 0,-1 0 0,1 0-1,-1 0 1,1 0 0,0 0 0,-1 0 0,1 0 0,-1 0 0,1 0 0,-1 0 0,1 0-1,-1 0 1,1 0 0,-1 0 0,1 0 0,-1 0 0,1 1 0,-1-1 0,1 0-1,-1 0 1,1 1 0,-1-1 0,1 0 0,-1 1 0,0-1 0,1 0 0,-1 1 0,0-1-1,1 1 1,-1-1 0,0 1 0,1-1 0,-1 1 0,0-1 0,0 0 0,0 1-1,1 0 1,-1-1 0,0 1 0,0-1 0,0 1 0,0-1 0,0 1 0,0-1 0,0 1-1,0-1 1,0 1 0,0-1 0,0 1 0,-10 22 1232,-45 51-89,37-53-1010,-29 45 0,42-58-156,1 0 0,0 0 0,1 0 0,0 0 0,0 1 0,1-1 0,0 1 0,0-1 0,1 1-1,0 11 1,0 11-36,0-21-5,0 0 1,1-1-1,0 1 0,1 0 0,2 10 1,-2-19 9,0 1 0,0-1 0,0 0 0,0 0 1,0 1-1,0-1 0,1 0 0,-1 0 0,1 0 1,-1-1-1,0 1 0,1 0 0,-1 0 0,1-1 1,-1 1-1,1-1 0,0 0 0,-1 1 0,1-1 1,0 0-1,-1 0 0,1 0 0,-1 0 0,1 0 1,3-1-1,0 1-315,1 0 0,-1-1-1,0 1 1,1-1 0,-1-1 0,9-2 0,2-8-1462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49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8 1744,'0'0'7225,"-3"-2"-7003,1 1-194,0 0-1,0 0 1,1 1-1,-1-1 1,0 1-1,0-1 1,0 1-1,0 0 1,1-1-1,-1 1 1,0 0-1,0 0 1,0 1-1,0-1 1,0 0-1,0 1 1,0-1-1,1 1 1,-1-1-1,0 1 1,-2 1-1,0 1 4,0-1 1,1 1-1,-1 0 0,1 0 0,0 0 0,0 0 0,0 1 0,1-1 0,-4 6 1,1 0-16,0 1 0,1-1 0,0 1 0,0 0 0,1 0 0,0 0 1,1 0-1,-1 13 0,2-18-22,1 0 0,0 0 1,0 0-1,0 0 0,1 1 0,0-1 1,0-1-1,0 1 0,0 0 0,1 0 1,0 0-1,0-1 0,5 8 0,-4-7-17,1-1-1,1 0 0,-1 1 1,1-2-1,0 1 1,0 0-1,0-1 0,0 0 1,0 0-1,1-1 0,7 3 1,5 1-233,0-1 1,30 4 0,-35-7 93,1 0 0,-1 1 1,0 0-1,0 1 0,0 1 1,14 7-1,-26-11 187,0 0 0,1 0 1,-1 0-1,1 0 0,-1 0 0,0 0 0,0 0 0,0 0 1,0 1-1,0-1 0,0 1 0,0-1 0,0 0 0,0 1 1,-1-1-1,1 1 0,-1 0 0,1-1 0,-1 1 0,1 0 1,-1-1-1,0 1 0,0 0 0,0-1 0,0 1 0,0 0 1,0-1-1,-1 1 0,1 0 0,0-1 0,-1 1 0,1-1 1,-2 3-1,0 0 80,1 0 0,-2 0 0,1-1 0,0 1 1,-1-1-1,1 1 0,-1-1 0,0 0 0,0 0 0,0 0 1,-6 3-1,-59 30 571,63-34-620,0 0 0,0 0-1,0-1 1,0 1-1,0-1 1,0-1-1,-1 1 1,1-1 0,0 0-1,0 0 1,0 0-1,-9-2 1,13 0-121,0 0-1,0-1 1,1 1 0,-1 0-1,1 0 1,0-1 0,0 1 0,-1 0-1,2-1 1,-1 1 0,0 0 0,0-1-1,1 1 1,-1 0 0,2-4 0,3-2-211,-1 0 0,2 0 0,-1 1 0,1 0 0,0 0 0,0 0 0,1 1 0,0 0 0,0 0 0,0 1 0,9-5 0,8-7-1051,17-16-1673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50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4561,'0'0'6777,"-32"72"-6769,32-48-8,9-1 0,8-1-104,4-7-248,0-1-160,-7-6 88,-5-3-512,-9-2-152,0-1-121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50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8490,'0'0'4281,"41"-5"-8178,-20 5 1400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50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8706,'0'0'4545,"7"6"-4583,-2-1-188,0 1-1,1-2 1,0 1-1,0-1 1,0 1-1,1-2 1,-1 1-1,1-1 0,0 0 1,0 0-1,0-1 1,0 0-1,1 0 1,-1-1-1,1 0 1,10 1-1,-15-2 130,1 0 0,0 0 1,0 0-1,-1 0 0,1-1 0,0 0 0,-1 0 1,1 0-1,0 0 0,-1 0 0,1-1 0,-1 1 1,5-3-1,-6 1 177,0 1-1,0 0 1,0-1 0,-1 1 0,1-1 0,-1 0-1,1 1 1,-1-1 0,0 0 0,0 0 0,0 0 0,0 0-1,0 0 1,-1 0 0,0 0 0,1 0 0,-1-4-1,0 1 340,1 1 0,-1-1 0,0 1-1,0-1 1,0 0 0,-1 1 0,-2-8-1,3 11-329,-1 1-1,0-1 1,0 1-1,0 0 1,0-1-1,0 1 0,0 0 1,-1 0-1,1 0 1,0 0-1,-1 0 1,1 0-1,0 0 0,-1 0 1,1 0-1,-1 1 1,1-1-1,-1 0 1,0 1-1,1 0 0,-1-1 1,0 1-1,1 0 1,-1 0-1,0 0 1,1 0-1,-1 0 1,-1 0-1,1 1-84,0-1 0,0 1-1,1 0 1,-1-1 0,0 1 0,1 0-1,-1 0 1,1 0 0,-1 0 0,1 0 0,0 0-1,-1 1 1,1-1 0,0 0 0,0 1 0,0-1-1,0 1 1,0-1 0,0 1 0,0 0-1,0-1 1,1 1 0,-1 0 0,1-1 0,-1 1-1,1 0 1,0 0 0,0-1 0,-1 1-1,1 0 1,1 3 0,-1 65-299,1-66 257,0 2-147,0 0 1,1 0-1,0 0 1,1-1-1,-1 1 0,1 0 1,0-1-1,0 0 1,1 1-1,-1-1 0,1-1 1,1 1-1,-1 0 1,0-1-1,1 0 1,9 6-1,0 2-1346,14 11-5025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17:4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93 472,'4'0'224,"-1"0"0,0 0 0,0 0 0,1-1 0,-1 1 0,0-1 1,0 0-1,0 0 0,0 0 0,0 0 0,0-1 0,0 1 0,0-1 0,0 0 0,0 0 0,-1 0 0,1 0 0,-1 0 0,4-5 0,5-2 3070,-43 9-2491,26 1-799,1 0 0,0 0-1,0 0 1,0 1 0,0 0 0,0 0-1,0 1 1,0-1 0,1 1 0,-1 0 0,1 0-1,0 1 1,0-1 0,0 1 0,-4 4 0,-54 68 92,56-69-88,-41 83 815,46-88-820,0-1-1,0 0 0,0 0 1,0 0-1,0 1 0,1-1 1,-1 1-1,0-1 0,1 0 1,-1 1-1,1-1 1,-1 1-1,1-1 0,0 1 1,0-1-1,0 1 0,0-1 1,0 1-1,0-1 0,0 1 1,0-1-1,1 1 1,-1-1-1,0 1 0,1-1 1,-1 1-1,1-1 0,0 0 1,1 3-1,0-2-1,1 1-1,0-1 1,0 0-1,0 0 1,0 0-1,1 0 1,-1 0-1,0-1 1,8 3-1,1-1-9,1 0 1,-1-1-1,1 0 0,-1-1 0,1-1 1,-1 0-1,1 0 0,17-4 0,-26 3 11,-1-1-1,0 1 1,1-1-1,-1 0 0,0 0 1,0 0-1,0 0 1,-1-1-1,1 1 0,0-1 1,-1 0-1,1 0 1,-1 0-1,0 0 0,0 0 1,0 0-1,1-5 1,26-66 61,-23 54-57,0 4 12,-1-1 0,-1 0 0,-1 0-1,0 0 1,0-34 0,-6 46 9,1 1 0,-1-1 0,-1 1-1,1-1 1,-1 1 0,1 0 0,-1 1 0,0-1 0,-1 1 0,1-1 0,-6-2 0,-5-6 23,14 11-80,1 1-1,0 0 1,0-1-1,-1 1 1,1 0-1,0-1 1,-1 1-1,1 0 1,0 0-1,-1-1 1,1 1-1,0 0 1,-1 0 0,1 0-1,-1 0 1,1-1-1,0 1 1,-1 0-1,1 0 1,-1 0-1,1 0 1,-1 0-1,1 0 1,0 0-1,-1 0 1,1 0-1,-1 0 1,1 0-1,-1 0 1,1 0-1,0 1 1,-1-1-1,1 0 1,-1 0-1,1 0 1,0 1-1,-1-1 1,1 0-1,-1 1 1,-7 17-2596,4-8 1143,-4 6-2807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14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1 538 4313,'0'0'4340,"22"-22"-3598,-4 0-668,0-1-1,-2-2 1,0 1 0,-2-2-1,0 0 1,-2 0-1,10-33 1,0-15 24,19-112 1,-40 161 280,-11 32 246,-16 37-352,14-20-168,2 1 0,1-1 0,2 2-1,0-1 1,1 1 0,-3 40-1,3 161 455,7-151-206,0-74-354,-1 0 0,1-1 0,0 1 0,0-1 0,1 1-1,-1-1 1,0 0 0,0 1 0,1-1 0,-1 0 0,1 0 0,-1 0 0,1 0 0,-1 0 0,1 0 0,0 0 0,-1 0 0,1-1 0,0 1 0,0-1 0,-1 1 0,1-1 0,0 0 0,0 0 0,0 0-1,3 0 1,55 4-74,-56-4-20,0 0 0,0 0 1,0 0-1,0-1 0,0 1 0,0-1 1,0 0-1,-1 0 0,1 0 0,0-1 1,-1 0-1,1 1 0,0-1 0,-1 0 1,0-1-1,0 1 0,1 0 0,-1-1 1,-1 0-1,1 0 0,0 0 0,-1 0 1,1 0-1,3-7 0,33-44-4270,-26 27-892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5:51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2 136 1320,'0'0'9174,"0"-10"-8475,0-115 2596,-1 163-4296,0-2 1103,2 1-1,1 0 1,1-1-1,13 52 1,-2-33-11,-1-1 0,-3 2 1,-2 0-1,0 81 0,-19 29-11,9-7 118,3-85-20,2-62 57,4-17-109,7-22 0,-11 22-54,2-23-2802,-4 13-1204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01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16,'0'0'0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0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3 120,'9'-3'376,"-6"3"136,-3 8-584,0-2-56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02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86 128,'0'0'2253,"1"-4"-2704,1-14 253,4-37 5311,-6 55-5153,0-1 0,1 1 0,-1-1 0,0 1 0,0-1 0,1 1-1,-1 0 1,0-1 0,0 1 0,1-1 0,-1 1 0,0 0-1,1-1 1,-1 1 0,1 0 0,-1-1 0,0 1 0,1 0-1,-1 0 1,1 0 0,-1-1 0,1 1 0,-1 0 0,1 0 0,-1 0-1,0 0 1,1 0 0,-1 0 0,1 0 0,-1 0 0,1 0-1,-1 0 1,1 0 0,-1 0 0,2 0 504,10 34-297,-9 137 1446,-4 141-488,-28-111-565,17 77-203,12-276-369,0-1 0,0 1 0,0 0 0,1 0 0,-1 0 0,0 0-1,1 0 1,-1 0 0,1-1 0,0 1 0,-1 0 0,1 0 0,0-1 0,2 3 0,-3-12-5092,0 0 2623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03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39 141 2737,'0'0'6734,"-6"-6"-6184,-20-15-239,20 16-141,8 40-463,4-21 309,0 0 0,1 0 1,1-1-1,0 0 0,1-1 0,0 1 1,1-2-1,0 1 0,18 13 1,-27-23-9,0-1 0,0 0 0,0 0 0,0 0 0,0-1 0,1 1 0,-1 0 1,0 0-1,0-1 0,1 1 0,-1-1 0,1 1 0,-1-1 0,0 1 0,1-1 1,-1 0-1,1 0 0,-1 0 0,1 1 0,-1-2 0,1 1 0,-1 0 0,1 0 1,-1 0-1,0-1 0,1 1 0,-1-1 0,1 1 0,-1-1 0,0 1 0,1-1 1,-1 0-1,0 0 0,0 1 0,0-1 0,0 0 0,0 0 0,0 0 0,0-1 1,0 1-1,0 0 0,0 0 0,0 0 0,0-1 0,-1 1 0,1 0 0,0-2 1,5-10 95,0 1 1,-1-1 0,7-27 0,-9 27-84,4-12 143,-1-1 0,-2 0 0,0 0 1,-2 0-1,0-28 0,24 61-2994,-8 4 1016,-1 0-888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11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3649,'0'0'6073,"5"-3"-5601,3-1-285,1 0-1,0 1 1,-1 0-1,1 1 1,1 0-1,-1 0 1,0 1-1,0 1 1,1-1-1,-1 1 1,10 2-1,19 0-88,54 11 0,-10-1-1759,-46-11-4594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11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1216,'0'0'4955,"27"-2"-4032,87-2-307,-111 4-599,1 0 0,-1 0 0,0 0 1,0 0-1,1 1 0,-1-1 1,0 1-1,0 0 0,0 0 0,0 0 1,0 0-1,0 1 0,0-1 0,0 1 1,-1 0-1,1-1 0,-1 1 1,1 1-1,-1-1 0,0 0 0,1 1 1,-1-1-1,0 1 0,-1-1 0,1 1 1,2 5-1,-2 0 179,0-1-1,0 1 1,-1 0 0,0 0 0,0 0-1,-1 0 1,-1 13 0,1-6 798,-1-12-1016,1-1 0,-1 0 1,1 1-1,-1-1 1,0 0-1,0 0 1,0 0-1,0 0 0,0 0 1,0 0-1,-1 0 1,1 0-1,-1 0 1,1-1-1,-4 3 0,-2 4-1557,-2 3-2023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10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88 4609,'0'0'5325,"0"-8"-4525,0-71 2384,0 78-2911,0 4-237,0 61-28,2 9-76,-3 0 1,-4-1-1,-20 108 0,19-132-364,6-47 206,-1-4-132,0-1 304,0 1-1,1-1 1,-1 1 0,1 0-1,0-1 1,0 1-1,1-7 1,-1 3 24,0-370-37,36 378 75,-33 1-4,0 0 1,1 0-1,-1 0 1,0 0-1,0 1 0,0-1 1,-1 1-1,1 0 0,-1 0 1,1 0-1,-1 0 1,0 0-1,0 0 0,0 0 1,-1 1-1,1-1 1,1 6-1,19 68 103,-21-72-106,5 21 31,-5-16-3,0 0 0,1 0 0,1 0 0,0-1 0,0 1 0,0-1 0,2 1 0,-1-1 1,1 0-1,10 13 0,-12-20-28,0 0 0,0-1-1,0 1 1,0-1 0,1 0 0,-1 0 0,0 0 0,1-1 0,-1 1 0,0-1 0,1 0-1,-1 1 1,1-2 0,-1 1 0,0 0 0,1-1 0,-1 1 0,0-1 0,1 0 0,-1 0-1,0-1 1,0 1 0,0 0 0,0-1 0,0 0 0,0 0 0,0 0 0,0 0 0,-1 0-1,1-1 1,-1 1 0,0-1 0,0 1 0,0-1 0,3-5 0,7-27 27,-2 0 0,-1 0 0,6-61 0,-5 34-12,-10 61-13,-1 0 0,1 0 0,0 0-1,0 0 1,0 1 0,1-1 0,-1 0 0,0 0 0,0 0 0,0 0 0,1 1 0,-1-1 0,0 0 0,1 0 0,-1 0 0,0 1 0,1-1-1,-1 0 1,1 1 0,0-1 0,-1 0 0,1 1 0,-1-1 0,1 1 0,1-1 0,7 17 168,3 40 114,-13-33-203,0-1 1,-1 0-1,-1 0 1,-8 29-1,7-34-214,0 0-1,0 1 1,2-1 0,0 1-1,2 0 1,0-1-1,3 27 1,-3-42-82,1-1-1,-1 0 1,1 1 0,0-1 0,0 1-1,-1-1 1,1 0 0,0 0-1,0 1 1,0-1 0,0 0-1,0 0 1,1 0 0,-1 0-1,0 0 1,0-1 0,1 1-1,-1 0 1,2 0 0,10 1-3923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12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3609,'0'0'9560,"39"0"-9283,-30 0-325,1 0 1,0 1 0,-1 0 0,1 1 0,-1-1 0,15 6 0,-16-6-226,-6-11-8089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12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9 202 7762,'-9'-156'1768,"9"153"-360,0-7-223,0 2-481,9-3-192,6 6-464,5-3-48,4 8-384,-3 0-1921,-10 0-1896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23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2657,'0'0'5537,"0"-1"-5422,0 1 0,0 0 0,0 0 0,0 0 0,0 0 0,0-1 0,0 1 0,0 0 0,0 0 0,0 0 0,0 0 0,1-1 0,-1 1 0,0 0 0,1-1 805,-1 1-805,0 0 0,0 0 0,0 0-1,0 0 1,0-1 0,1 1 0,-1 0 0,0 0 0,0 0 0,0 0 0,0 0 0,1 0 0,-1 0 0,0 0 0,0 0 0,0 0 0,0 0 0,1 0 0,-1 0 0,0 0 0,0 0 0,0 0 0,0 0 0,1 0 0,-1 1 0,3 2-160,0 0 0,0 0 0,1 0 0,-1-1 0,1 1 0,-1-1 0,1 0 0,0 1 0,0-2 0,0 1 0,0 0 0,0-1 0,6 1 0,56 2-733,-42-5 539,-24 1 133,12 0-4662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13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5113,'0'0'6080,"0"22"-5883,0 183 57,1-193-377,-1 0 1,-1 0-1,0-1 0,-1 1 1,-3 12-1,4-21 79,0-1 0,0 1 0,0-1 1,0 1-1,0-1 0,0 0 0,-1 0 0,1 0 0,-1 1 0,0-1 0,0-1 0,1 1 1,-1 0-1,0 0 0,0-1 0,-1 1 0,1-1 0,0 0 0,0 1 0,-1-1 0,1 0 1,-1-1-1,1 1 0,-1 0 0,1-1 0,-1 1 0,1-1 0,-1 0 0,-4 0 0,7-37-41,1 27 180,0 0-1,1 0 1,0 1-1,1-1 1,0 0-1,1 1 1,6-14-1,-5 13-47,-1 0 0,0 0-1,0 0 1,-1-1 0,-1 0-1,2-12 1,-2 5 231,0-39 287,-2 54-503,-1-1 0,1 1 1,0 0-1,-1-1 0,0 1 0,0 0 0,0-1 0,0 1 0,0 0 1,-1 0-1,1 0 0,-4-5 0,8 19-108,9 11-71,70 94 173,-81-115-60,1 0 0,0 1-1,-1-1 1,1 0 0,0 0-1,0 0 1,0-1 0,-1 1-1,1 0 1,0-1 0,0 1-1,0-1 1,1 1 0,-1-1-1,0 0 1,0 0 0,0 0-1,0 0 1,3-1 0,-2 1-39,1 0 0,0-1 0,-1 1 0,1-1 0,0 0 0,-1 0 0,1 0 0,-1-1 0,7-2 0,0-5-161,0 0-1,-1-1 1,0 0 0,11-16-1,-16 21 388,-1-1 0,1 0 0,-1 1 0,0-1-1,-1 0 1,1 0 0,-1-1 0,-1 1 0,1 0 0,-1-1 0,1-7-1,-2 13 575,0 27-740,4 8-106,12 48-1,2 17-1023,-18-98 1089,0 2-295,1 1-1,0-1 1,-1 1 0,0 0-1,0-1 1,0 1 0,0-1 0,-1 1-1,0-1 1,1 1 0,-1-1-1,0 1 1,-1-1 0,-1 5 0,-10 3-3402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14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3393,'0'0'11734,"3"-25"-11864,-1 8 77,2 0 0,0 1 1,0-1-1,2 1 1,0 0-1,0 1 1,2 0-1,14-24 1,-17 31 50,-5 8 1,0 1 0,0-1 0,0 0 0,0 0 0,0 1 0,0-1 0,1 0 0,-1 0 0,0 0 0,0 1 0,0-1 0,0 0 0,0 0 0,1 0 0,-1 1 0,0-1 0,0 0 0,0 0 0,1 0 0,-1 0 1,0 0-1,0 1 0,0-1 0,1 0 0,-1 0 0,0 0 0,0 0 0,1 0 0,-1 0 0,0 0 0,0 0 0,1 0 0,-1 0 0,0 0 0,0 0 0,1 0 0,-1 0 0,0 0 0,0 0 0,0 0 0,1 0 0,-1-1 0,0 1 0,0 0 0,1 0 0,-1 0 0,0 0 1,0 0-1,0 0 0,0-1 0,1 1 0,-1 0 0,0 0 0,0 0 0,0-1 0,0 1 0,0 0 0,1 0 0,-1 0 0,0-1 0,0 1 0,0 0 0,0-1 0,5 39-122,-6 52-51,0-44 127,1-28-170,0-1-1,-5 32 1,-4-38-4248,1-11-1309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1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2817,'0'0'8783,"11"13"-8675,-6 2 26,-2-1 1,0 2-1,0-1 1,-1 0-1,-1 1 0,-1-1 1,0 0-1,-1 1 1,-3 17-1,3-26-180,-1-1 1,0 0-1,0 1 0,0-1 0,-1 0 1,0 0-1,-7 9 0,-17 17-4117,15-23-1583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15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7882,'0'0'5257,"38"-19"-5273,-8 17-120,-1-1-120,0 3-785,-2 0-511,-6 0-824,-10 0-1777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15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35 5337,'0'0'5009,"0"15"-4823,0 228 662,-6-223-538,2-16-1185,2-13-3500,3-66-1551,3-2 5460,-1-1 4921,-2 1 4313,29 77-9486,-28 0 683,0 1-1,0-1 0,0 1 0,0-1 0,0 1 0,0 0 0,0 0 1,-1 0-1,1 0 0,0 0 0,0 0 0,-1 1 0,1-1 1,-1 0-1,1 1 0,-1 0 0,0-1 0,0 1 0,1 0 1,-1-1-1,1 4 0,7 41-312,-9-41 422,0 0 0,1 0 0,-1 0 0,1 0 1,0 0-1,1 0 0,-1 0 0,1 0 0,3 4 1,-4-7-71,1-1 1,-1 1 0,1-1 0,0 0 0,-1 0 0,1 0 0,0 0-1,0 0 1,0 0 0,0-1 0,0 1 0,0-1 0,0 1 0,0-1-1,0 0 1,0 1 0,0-1 0,0 0 0,0-1 0,0 1 0,0 0-1,2-1 1,45-12 77,-32 4-224,0 0 0,0-2 1,-2 0-1,1-1 0,20-21 0,-31 29 141,3 0 816,-9 12 674,0 5-1705,2 19 72,0-24-117,0 0 0,-1 0 0,0 1 0,0-1 0,-1 0 0,0 0 0,0 1 0,-1-1 0,0 0 1,0 0-1,-1-1 0,0 1 0,0 0 0,-9 12 0,-5-1-2804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16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10202,'0'0'4058,"7"0"-4238,2 0 158,-3-1 14,-1 1 0,1 0 0,0 1 0,-1-1 0,1 1 1,7 2-1,-12-3 10,1 1 1,-1 0-1,1-1 1,-1 1 0,1 0-1,-1 0 1,0 0-1,1 0 1,-1 0 0,0 0-1,0 1 1,0-1-1,0 0 1,0 0-1,0 1 1,0-1 0,0 1-1,-1-1 1,1 1-1,0-1 1,-1 1 0,1-1-1,-1 1 1,0 0-1,1-1 1,-1 1 0,0 0-1,0-1 1,0 3-1,-1 3 50,1 1 0,-1-1 0,0 0 0,-1 1 0,1-1 0,-2 0 0,1 0 1,-1 0-1,0 0 0,0 0 0,-1-1 0,0 0 0,0 1 0,-9 9 0,5-5-30,6-8-12,1-3-11,0 1 0,1-1 0,-1 1 0,1 0 0,-1-1 0,1 1 0,-1 0-1,1-1 1,0 1 0,-1 0 0,1-1 0,0 1 0,0 0 0,-1 0 0,1 0 0,0-1-1,0 1 1,0 0 0,0 1 0,28-2-1080,-18-2 853,1 0 0,-1 0 0,0-1 0,0-1 0,0 0 0,-1 0 0,18-12 0,31-23-3886,-29 15-1177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1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2473,'0'0'7488,"9"-1"-6796,85-4 764,125-5-1262,-217 10-602,-17 0-1712,-11 0-678,-1 0-2419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17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6585,'0'0'6945,"22"0"-6848,-14 0-102,7-1-15,0 1 0,0 1 0,0 0 0,-1 1 0,1 0 0,-1 1 0,1 1 0,-1 0 0,0 1 0,0 1 0,18 10 0,-27-12-27,0-1 1,0 2-1,-1-1 1,1 0 0,-1 1-1,0 0 1,0 0-1,-1 0 1,1 1 0,-1-1-1,0 1 1,2 7-1,-4-10 37,0-1 0,0 1-1,-1-1 1,1 1 0,-1-1 0,0 1-1,0-1 1,0 1 0,0 0-1,0-1 1,0 1 0,-1-1 0,1 1-1,-1-1 1,0 1 0,0-1 0,0 1-1,0-1 1,0 1 0,0-1-1,0 0 1,-1 0 0,0 0 0,1 0-1,-1 0 1,0 0 0,0 0-1,0-1 1,0 1 0,0 0 0,-4 1-1,-2 2-84,-1-1-1,0 0 0,0 0 0,-1-1 0,1 0 0,-1-1 1,1 0-1,-17 1 0,-44-1-3726,66-2 3407,-33 0-6703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17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2985,'0'0'11458,"6"-3"-11044,1-1-403,1 1 1,0 0-1,0 0 1,0 1-1,0 0 1,0 1-1,0 0 1,1 0-1,-1 0 1,0 1-1,13 2 1,22 2 11,44 12 0,5-1-321,-3-9-610,-89-6 892,1-1-1,-1 1 1,1 0-1,-1 0 1,0-1 0,0 1-1,1 0 1,-1-1-1,0 1 1,1 0 0,-1-1-1,0 1 1,0-1-1,0 1 1,1 0-1,-1-1 1,0 1 0,0-1-1,0 1 1,0-1-1,0 1 1,0-1 0,0 1-1,0 0 1,0-1-1,0 1 1,0-1 0,0 1-1,0-1 1,0 1-1,-1 0 1,1-1 0,0 1-1,0-1 1,0 1-1,-1 0 1,1-1 0,0 1-1,0-1 1,-1 1-1,1 0 1,-1-1 0,-9-17-501,2 6-301,0-1-1,1 0 1,0 0-1,1-1 0,-6-20 1,-4-9-2182,6 28 3355,8 9 2672,23 5-2241,-19 1-862,24 0 444,0 1-1,40 7 1,-56-6-242,0 1 0,0 0 0,0 0 1,-1 1-1,1 0 0,-1 1 0,0 0 0,-1 0 0,14 11 0,-20-15-86,0 1-1,0-1 0,0 1 0,-1 0 0,1 0 0,0 0 1,-1 0-1,0 0 0,1 0 0,-1 0 0,0 0 1,0 0-1,0 1 0,0-1 0,-1 1 0,1-1 0,0 0 1,-1 1-1,0-1 0,0 1 0,0-1 0,0 1 0,0-1 1,0 1-1,0-1 0,-1 1 0,0-1 0,1 1 1,-1-1-1,0 0 0,0 1 0,0-1 0,0 0 0,-1 0 1,1 0-1,0 0 0,-1 0 0,-2 3 0,-8 7-77,0 1 0,-1-1 0,0-1 0,-23 15 0,9-7-1102,-1 4-1563,8-8-1669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19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2681,'0'0'10298,"0"-5"-9873,0-15-186,0 16-192,1 4-71,0 0 27,0 0 0,0 0 0,1 1 0,-1-1 1,0 1-1,0-1 0,0 1 0,0 0 1,0-1-1,0 1 0,0 0 0,0 0 0,0-1 1,0 1-1,0 0 0,0 0 0,0 0 1,-1 0-1,1 0 0,0 0 0,-1 1 0,1-1 1,-1 0-1,1 0 0,-1 0 0,0 1 1,1-1-1,-1 0 0,0 0 0,0 3 0,4 48 216,-4-37-124,3 31-274,1 0 1,21 87-1,-28-170-6921,6-35 5736,0 28 1079,-2-70 1834,-3 94-184,0 0 0,-1 1 1,-10-35-1,13 53-1321,-1 0 0,0 0 0,1 0 0,-1 0 0,1 0 0,0-1 0,-1 1 0,1 0 0,0 0 0,0 0 0,-1-1 0,1 1 0,0 0 0,0 0 0,1-1 0,-1 1 0,0 0 0,0 0 0,1 0 0,-1-1 0,0 1 0,1 0 0,-1 0 1,1 0-1,-1 0 0,1 0 0,0 0 0,0 0 0,-1 0 0,1 0 0,0 0 0,2-1 0,0 0-23,1 1-1,0 1 1,0-1 0,0 0 0,0 1 0,0 0-1,0 0 1,6 1 0,6-1-57,-12 0 31,1 0 1,-1 1-1,0-1 0,1 1 0,-1 0 1,0 1-1,0-1 0,0 0 0,0 1 1,0 0-1,0 0 0,-1 0 0,1 1 1,0-1-1,-1 1 0,0 0 0,0 0 1,0 0-1,4 5 0,3 7-10,0 0 0,-1 1 0,11 27 0,-16-32 28,0-1 1,1 0 0,0 0-1,0-1 1,1 1 0,1-1-1,-1-1 1,1 1 0,1-1-1,12 11 1,-16-17-6,0 0-1,-1-1 1,1 1 0,0-1 0,0 0-1,0 0 1,0 0 0,0-1 0,1 0-1,-1 0 1,0 0 0,0 0 0,0 0-1,0-1 1,8-2 0,-6 2 3,0-1 0,0 0 0,-1 0 0,1-1 0,-1 1 0,1-1 0,-1 0 0,0-1 1,8-7-1,-4 3-8,-1-1 1,0 0-1,-1-1 1,0 0-1,-1 0 1,0 0 0,0-1-1,-1 0 1,5-18-1,-5 9 96,0 0 0,-2 0 0,-1 0 0,0-38 0,-2 57 21,0 18-158,2 34 87,19 98 0,-3-29-2,-17-111-368,0 0-1,1 0 1,0 0 0,1 0 0,5 12-1,-7-18 99,0 0-1,1 0 0,0-1 0,0 1 0,-1 0 1,1-1-1,1 1 0,-1-1 0,0 1 0,1-1 1,-1 0-1,1 0 0,0 0 0,-1-1 0,1 1 0,0 0 1,0-1-1,5 2 0,6-2-5534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24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17 936,'0'0'2862,"13"-3"-2602,-11 3-416,15-5 1001,1 2-1,-1 0 0,1 2 0,30 0 0,75 3 929,-70-4-5030,-41 2 1687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20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43 3897,'0'0'9759,"-4"-4"-9271,-7-6-393,15 4-16,31 2 21,-13 3-82,112-4-12,-120 11 19,-14-6-128,0 0-1,0 0 0,1 1 1,-1-1-1,0 0 0,0 0 0,1 1 1,-1-1-1,0 0 0,1 0 1,-1 0-1,0 0 0,1 1 1,-1-1-1,0 0 0,1 0 1,-1 0-1,0 0 0,1 0 1,-1 0-1,1 0 0,-1 0 1,0 0-1,1 0 0,-1 0 1,0 0-1,1 0 0,-1 0 1,1-1-1,-1 1 0,0 0 1,1 0-1,-1 0 0,0 0 1,0-1-1,1 1 0,-1 0 1,0 0-1,1-1 0,-1 1 1,0 0-1,0-1 0,1 1 1,-1 0-1,0-1 0,0 1 1,0 0-1,0-1 0,0 1 1,1 0-1,-1-1 0,0 1 1,0 0-1,0-1 0,0 1 1,0-1-1,3-12-5973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20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8282,'0'0'5705,"118"-58"-5505,-68 50-200,-6 3 8,-12 5-8,-11 0-624,-15 0 128,-6 29-872,-12 0-505,-14-5-391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01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3065,'0'0'8348,"0"5"-8437,3 36-52,-1-25 124,-1 0-1,-1 0 1,0 0-1,-3 17 1,3-33-48,-1 1 1,1 0-1,-1-1 1,1 1-1,0-1 1,-1 1-1,1 0 1,-1-1 0,1 1-1,-1-1 1,0 0-1,1 1 1,-1-1-1,0 1 1,1-1-1,-1 0 1,0 1-1,1-1 1,-1 0-1,0 0 1,1 0-1,-1 0 1,0 1 0,-1-1-1,1 0-206,-14 1-3525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01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9538,'-2'90'3417,"4"-90"-3233,1 0 544,0-5-616,9 2-112,6-2-672,8 0 48,7-9-585,-1 9-607,3 0-376,-8-1-105,-12 6-2872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02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1168,'0'0'10921,"-5"-9"-9754,9 22-1022,-1 0 0,-1 0 1,-1 1-1,0-1 0,0 0 0,-3 21 0,-14 84 662,5-55-3368,7-8-3900,4-67 740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03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7242,'0'0'5162,"23"-8"-5089,79-23-119,-88 27-64,-1 1 1,1 1-1,0 0 1,-1 1-1,1 1 1,20 1-1,-26 0 4,-1 0 0,-1 1 0,1 0 0,0 0-1,0 0 1,-1 1 0,1 0 0,-1 0 0,0 1 0,0 0-1,8 5 1,-12-7 119,0-1 0,0 1 1,0 0-1,0 0 0,0 0 0,0 0 0,-1 0 0,1 0 0,-1 0 0,1 1 0,-1-1 0,0 0 0,0 1 1,0-1-1,0 1 0,0-1 0,-1 1 0,1 0 0,-1-1 0,1 1 0,-1 0 0,0-1 0,0 1 0,0 0 1,-1-1-1,1 1 0,-1 0 0,1-1 0,-1 1 0,0-1 0,0 1 0,-2 4 0,-5 4 363,0 1 0,0-1 0,-1-1 0,-1 0 0,-14 13 0,15-15-302,1 0-1,0 1 1,-13 17-1,17-19-41,-14 32-75,18-38 32,0 0 0,-1 1 0,1-1 0,0 0 0,0 0 0,0 0-1,0 0 1,0 1 0,0-1 0,0 0 0,0 0 0,0 0 0,1 0 0,-1 1 0,0-1 0,1 0-1,-1 0 1,1 0 0,-1 0 0,1 0 0,0 0 0,-1 0 0,1 0 0,0 0 0,0 0 0,-1-1-1,1 1 1,0 0 0,0 0 0,0-1 0,0 1 0,2 0 0,41 18-467,-27-13 293,-1 1 0,-1 0-1,1 1 1,-1 1 0,14 11 0,-26-18 183,1 1 0,-2 0-1,1 0 1,0 0 0,0 0 0,-1 0 0,0 1 0,1-1 0,-1 1 0,-1 0 0,1-1 0,0 1-1,-1 0 1,0 0 0,0 0 0,0 0 0,0 0 0,-1 0 0,0 0 0,0 0 0,0 1 0,0-1-1,0 0 1,-1 0 0,0 0 0,-1 6 0,0-6 64,0 0-1,-1 0 1,1 0-1,-1-1 1,1 1-1,-1-1 1,0 1-1,0-1 1,-1 0-1,1 0 1,-1-1-1,1 1 1,-1-1-1,0 1 1,-4 1-1,-64 26 595,70-29-642,-28 10 415,0-1 0,0-2 1,-1 0-1,0-2 0,-59 3 0,89-9-414,0 0 0,0-1-1,0 1 1,0 0 0,0 0 0,0-1 0,0 1-1,0-1 1,0 1 0,0-1 0,0 1 0,0-1-1,0 1 1,0-1 0,1 0 0,-1 0 0,0 1-1,0-1 1,1 0 0,-1 0 0,0 0 0,1 0-1,-1 0 1,1 0 0,-1 0 0,1 0 0,0 0-1,-1 0 1,1-2 0,-4-33-1136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24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24 824,'0'0'8509,"9"-23"-3632,-9 22-4225,0 25-1374,3 89 1200,-1-57-1110,-1-1-3428,-13-54-608,0-1-566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24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34 4761,'0'0'3549,"16"-6"-3285,54-17 32,-66 22-287,0 0 0,0 0 0,0 1 0,0-1 0,0 1-1,0 0 1,0 0 0,0 0 0,0 0 0,0 1 0,0-1 0,0 1 0,0 0 0,0 1 0,0-1 0,0 1 0,-1-1-1,1 1 1,-1 0 0,1 0 0,-1 1 0,0-1 0,0 1 0,0-1 0,0 1 0,0 0 0,2 4 0,3 5 30,0 1 0,0-1 1,-2 2-1,1-1 0,5 21 0,-9-25-27,-2-7 7,0 1-1,-1-1 0,1 0 0,-1 1 1,0-1-1,0 1 0,0-1 1,0 1-1,0-1 0,0 1 0,-1-1 1,1 0-1,-1 1 0,0-1 0,0 0 1,0 1-1,0-1 0,0 0 1,0 0-1,-1 0 0,1 0 0,0 0 1,-1 0-1,0 0 0,1 0 1,-1-1-1,0 1 0,0-1 0,0 1 1,0-1-1,-4 2 0,-9 6 288,-1-1 0,-1 0 1,-25 7-1,2 0 118,33-11-286,-18 9-247,23-8-101,15-3 26,2-3 134,-1-1 1,0 0 0,1 0-1,20-8 1,6-1 29,21 10-85,-60 2 107,0 1-1,-1 0 1,1 0 0,0 0 0,-1 1 0,0-1 0,0 0 0,1 0-1,-1 1 1,0-1 0,-1 1 0,1-1 0,0 1 0,-1-1 0,1 4-1,7 18-6,3-10 35,8 18-86,-19-31 75,1 0 0,-1 1 0,0-1 0,0 0 0,0 1 0,0-1 0,0 0 0,0 1 0,0-1 0,0 1 0,-1-1 1,1 0-1,0 1 0,-1-1 0,1 0 0,-1 0 0,0 1 0,1-1 0,-1 0 0,0 0 0,0 0 0,0 0 0,1 0 0,-1 0 0,0 0 0,-2 1 0,-11 8 223,0 0 0,-1-1 0,0-1 0,0 0 0,-1-1 0,0-1 0,-1 0 0,1-2 0,-1 0 0,0 0 0,0-2 0,0 0 0,-24 0 0,39-3-237,0 1 0,-1-1 0,1 0-1,0 0 1,0 0 0,0 0-1,0 0 1,0 0 0,0 0-1,1-1 1,-1 1 0,0 0-1,1-1 1,-1 0 0,1 1 0,-1-1-1,1 0 1,0 0 0,0 0-1,-1 0 1,1 0 0,1 0-1,-2-4 1,-3-2-248,1 7-323,0 0-1,0 0 1,-1 1 0,1-1 0,0 1 0,-1 0-1,1 0 1,-6 2 0,2-2-2237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25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4337,'0'0'8144,"0"77"-7199,-10 74-256,9-138-664,1-12-27,-1 0 0,1 0 0,0 0 0,0 0 0,0 1 0,-1-1 0,1 0 0,1 0 0,-1 0-1,0 1 1,0-1 0,0 0 0,1 0 0,-1 0 0,0 0 0,1 0 0,-1 0 0,1 1 0,-1-1 0,1 0 0,0 0-1,-1-1 1,1 1 0,0 0 0,0 0 0,1 1 0,30 1-460,-14-4-129,-15 1 164,0 0 0,0 0 0,0 0 0,0-1 0,1 1 1,-1-1-1,0 0 0,0 1 0,0-1 0,0-1 0,2 0 0,8-9-5537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25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19 3753,'0'0'10322,"-14"-19"-11378,19 19-1281,1 11-767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44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2296,'0'0'4667,"-39"0"-194,38 7-4426,-1 0-1,1 1 1,0-1 0,1 1 0,0-1-1,0 1 1,1 9 0,0 11 26,-1 447-798,21-504-3573,-15 8 1511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26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95 1224,'0'0'9220,"-4"-7"-8572,3 5-604,-1-1 1,1 0-1,-1 0 0,0 1 1,0-1-1,0 1 1,-1 0-1,1 0 1,-1 0-1,1 0 0,-1 0 1,-5-3-1,7 4-33,-1 1-1,0-1 1,0 1-1,1 0 1,-1-1 0,0 1-1,0 0 1,0 0-1,1 0 1,-1 0-1,0 0 1,0 0-1,0 1 1,1-1-1,-1 1 1,0-1-1,0 1 1,1 0-1,-1-1 1,0 1 0,1 0-1,-1 0 1,1 0-1,-1 0 1,1 1-1,0-1 1,-1 0-1,1 0 1,0 1-1,-2 2 1,-4 5 41,3-6 21,1 0 1,0 0-1,1 1 0,-1-1 0,1 1 1,-1 0-1,1-1 0,0 1 0,0 0 1,1 0-1,-1 0 0,1 1 1,0-1-1,0 0 0,0 1 0,1-1 1,-1 0-1,1 6 0,0 14 171,-1-13-196,1-1 1,0 1-1,4 20 1,-3-28-56,0 1 1,0-1 0,1 0-1,-1 1 1,1-1 0,-1 0-1,1 0 1,0 0 0,0 0-1,1 0 1,-1 0 0,1-1-1,-1 1 1,1-1 0,4 3-1,-3-1-3,0 0 0,1-1-1,-1 0 1,1 0 0,0 0 0,0-1-1,0 1 1,0-1 0,0 0-1,0 0 1,1-1 0,-1 0 0,0 0-1,1 0 1,0-1 0,-1 1-1,1-1 1,-1-1 0,1 1 0,8-3-1,-6 1-10,-1-1 0,0 0 0,-1 0 0,1-1 0,0 0 0,-1 0 0,0 0 0,0-1 0,0 0 0,-1 0 0,1-1 0,-1 1 0,0-1 0,-1 0 0,0-1 0,0 1 0,0-1 0,-1 1 0,1-1 0,2-10 0,-4 11 27,0 0 0,-1 0 1,1 0-1,-1 0 0,0 0 0,-1-1 1,1 1-1,-1 0 0,-1 0 0,1 0 1,-1-1-1,0 1 0,0 0 0,-1 0 1,0 0-1,0 0 0,0 1 0,-1-1 1,0 0-1,0 1 0,0 0 0,0 0 1,-1 0-1,0 0 0,-5-4 1,4 4-28,0 1 0,1-1 1,-1-1-1,1 1 0,-6-10 1,6 6-3216,2-1-3333,15 46 13741,-11-7-5923,0-4-689,1-1 0,1 1 0,13 46 0,-15-64-590,1-1 0,0 0-1,0 1 1,0-1 0,1 0-1,0 0 1,0-1 0,0 1 0,1-1-1,0 0 1,0 0 0,0-1-1,0 1 1,1-1 0,0 0-1,0-1 1,0 0 0,0 1 0,7 1-1,-5-3-73,-1 0-1,1 0 1,-1-1-1,1 0 1,0 0-1,-1 0 1,1-1-1,0-1 1,0 1-1,-1-1 1,1 0-1,0-1 1,-1 0-1,0 0 1,8-4-1,-8 3-346,-1 0 1,0 0-1,0-1 0,0 0 0,0 0 0,-1-1 1,1 1-1,-1-1 0,0 0 0,4-7 0,1-2-3405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56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1 443 3321,'0'0'10795,"21"-6"-10613,41-33-482,-34 22-211,0-1-1,-2-1 1,32-28-1,-51 39 426,0 1 0,0-1-1,-1 0 1,0 0-1,0-1 1,-1 1 0,0-1-1,-1-1 1,0 1 0,0 0-1,-1-1 1,0 0-1,-1 0 1,0 0 0,1-10-1,6-123 431,-11 143-354,1 0-1,0 0 0,-1 0 1,1 0-1,-1 0 0,1 0 1,0 1-1,-1-1 0,1 0 1,-1 1-1,1-1 0,0 1 1,0 0-1,-1-1 0,1 1 1,-2 1-1,-9 8 81,0 0 0,1 0 0,0 2 0,1-1 0,0 1-1,1 1 1,0 0 0,1 0 0,1 0 0,0 1 0,1 1 0,0-1 0,1 1 0,0 0 0,2 0 0,0 0-1,0 0 1,0 20 0,3-29-57,1 0 1,-1 0-1,1 0 0,0-1 0,1 1 0,-1 0 0,1-1 1,0 1-1,1-1 0,-1 0 0,1 0 0,0 0 0,0 0 1,5 5-1,-1-2-12,0-1 1,1 0 0,0-1-1,0 1 1,0-1 0,1-1-1,12 7 1,-18-11-68,-1 1 0,1-1 0,-1 0 0,1 0 1,0 0-1,-1 0 0,1 0 0,0-1 0,0 1 0,0-1 0,-1 0 0,1 1 0,0-1 1,0-1-1,0 1 0,0 0 0,-1-1 0,1 1 0,0-1 0,3-1 0,-4 0 28,1 0 1,-1 0-1,0 0 0,0 0 0,1 0 0,-1-1 0,-1 1 0,1-1 0,0 1 0,-1-1 0,1 0 1,-1 1-1,0-1 0,0 0 0,0 0 0,0 0 0,1-5 0,1-5 263,-1-1 0,0 1-1,0-23 1,-28 37 490,20 1-739,1 1 0,0-1 0,0 1-1,0 0 1,0 0 0,1 1 0,-1 0 0,1-1 0,0 1 0,0 1 0,0-1 0,1 1 0,-5 6 0,5-6-593,0 0 1,0 0-1,1 1 1,-1-1-1,1 1 1,0 0-1,-1 10 1,2-6-3094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57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0 536,'0'0'6151,"-4"6"-5288,-13 14 84,-1 0 0,-1-1 1,0-1-1,-40 28 1,-40 38-343,45-30-513,2 3 1,3 1-1,-55 89 1,83-110-764,10-16-2545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5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55 6553,'0'0'5958,"12"-8"-5736,-6 3-206,0 0-21,1 1 0,0-1-1,0 1 1,0 0 0,0 1 0,1 0 0,-1 0-1,1 1 1,0 0 0,-1 0 0,16-1 0,-7 2-60,19 1-220,-34 0 277,-1 0 1,1 0-1,0 0 0,0 0 0,-1 1 0,1-1 1,0 0-1,0 1 0,-1-1 0,1 0 0,0 1 1,-1-1-1,1 1 0,0-1 0,-1 1 0,1-1 1,-1 1-1,1-1 0,-1 1 0,1 0 0,-1-1 1,1 1-1,-1 0 0,1 0 0,-1-1 0,0 1 1,0 0-1,1 0 0,-1-1 0,0 1 0,0 0 1,0 0-1,0 1 0,0 3 44,-1 0 0,1 0 1,-1 0-1,0 1 0,-1-1 0,1 0 1,-1-1-1,0 1 0,0 0 0,-1 0 1,1-1-1,-1 1 0,-6 6 0,-4 3 24,-1 1 1,-21 16-1,-9 9-9,-76 102-37,120-142-17,0 0 0,0 1 0,0-1 0,0 0 0,-1 0 0,1 0 0,0 0 0,0 1 0,0-1 0,0 0 0,0 0 0,0 0 0,0 1 0,0-1-1,0 0 1,0 0 0,0 0 0,0 1 0,0-1 0,0 0 0,0 0 0,0 0 0,0 1 0,0-1 0,0 0 0,0 0 0,0 0 0,1 0 0,-1 1 0,0-1-1,0 0 1,0 0 0,0 0 0,0 0 0,0 1 0,1-1 0,-1 0 0,0 0 0,0 0 0,0 0 0,0 0 0,1 0 0,-1 0 0,0 0 0,0 1 0,0-1-1,1 0 1,-1 0 0,18 3 24,28-2 146,-37-1-175,190 0-42,-195 0-201,-1-1-1,1 1 1,-1 0-1,1-1 1,-1 0 0,1 0-1,-1 0 1,0 0-1,0 0 1,1-1-1,-1 1 1,0-1-1,3-3 1,1-2-2137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59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12 1384,'0'0'4535,"-7"-11"-3569,0 11-925,-77 5 1891,79-4-1836,1-1 0,0 1 0,-1 0 0,1 0 0,0 1 0,0 0 0,0-1 0,0 1 0,0 0 0,0 1 0,0-1 0,1 1 0,-1 0 0,1 0 0,0 0 0,-3 4 0,5-6-97,0 0-1,0 0 1,0 1-1,0-1 0,1 0 1,-1 1-1,1-1 1,-1 0-1,1 1 1,-1-1-1,1 1 1,0-1-1,0 1 1,-1-1-1,1 1 0,0-1 1,1 1-1,-1-1 1,0 0-1,0 1 1,1-1-1,-1 1 1,0-1-1,1 1 0,0-1 1,-1 0-1,1 1 1,0-1-1,-1 0 1,1 0-1,0 0 1,0 1-1,0-1 0,0 0 1,0 0-1,1 0 1,-1-1-1,2 3 1,6 2-15,0 0 0,1-1 0,-1 0 0,17 5 0,-2 0 16,-14-5 23,0 1 1,0 1-1,-1 0 0,1 0 0,-1 1 0,-1 0 1,15 15-1,-21-20-6,-1 0 1,1 0-1,-1 0 1,1 0-1,-1 0 1,0 0 0,0 0-1,0 0 1,0 1-1,0-1 1,0 0-1,-1 1 1,1-1-1,-1 0 1,0 1 0,0-1-1,0 1 1,0-1-1,0 1 1,0-1-1,0 0 1,-1 1-1,1-1 1,-1 1 0,0-1-1,0 0 1,0 0-1,0 1 1,0-1-1,0 0 1,0 0-1,-1 0 1,1 0 0,-1 0-1,0-1 1,1 1-1,-1 0 1,0-1-1,0 1 1,0-1 0,-4 2-1,-1 2 129,1-1 0,-1 0 0,0 0 0,0-1 0,0 0-1,0 0 1,0-1 0,-1 0 0,1 0 0,-1-1 0,1 0 0,-1 0 0,0-1 0,-12 0 0,18-1-146,1 1 0,0-1 0,0 1 0,0-1 0,0 0 0,0 1 0,0-1 0,0 0 1,0 0-1,0 0 0,0 0 0,0 0 0,0 0 0,1 0 0,-1 0 0,0 0 0,1 0 1,-1 0-1,1 0 0,-1 0 0,1-1 0,0 1 0,-1 0 0,1 0 0,0-1 1,0 1-1,0 0 0,0 0 0,0-1 0,0 1 0,1-3 0,-1 1-108,0 0 0,0 0 0,0 0 1,0 0-1,1 0 0,0 0 0,-1-1 0,1 1 0,0 1 0,1-1 0,-1 0 0,0 0 0,4-5 1,9-2-320,0 1 0,1 0 0,-1 1 0,2 1 0,-1 0 1,1 1-1,0 1 0,18-4 0,9-4-164,-26 7 528,24-8-291,-13 11 3122,-25 8-2561,0 0 1,-1 1-1,0 0 1,0-1-1,0 1 1,1 8-1,-3-14-172,38 117 582,-36-115-925,-1-7-930,-1-8-1801,-2-5-2753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6:59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1504,'0'0'7458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00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7194,'0'0'468,"17"-12"-1770,9-5 1088,-11 8 282,-1 0 0,0-1-1,18-18 2072,-29 79-1354,-2-49-783,-1 0 0,1 0-1,0 0 1,-1-1 0,1 1 0,0 0 0,0 0 0,0-1 0,1 1 0,-1-1 0,0 1 0,0-1 0,1 1 0,-1-1 0,1 0 0,0 0 0,-1 0 0,1 0 0,0 0-1,-1 0 1,1 0 0,0-1 0,0 1 0,3 0 0,-2-1 18,0 0 0,0 0 0,0 0 0,0 0-1,-1-1 1,1 1 0,0-1 0,0 0 0,-1 0 0,1 0-1,0 0 1,-1 0 0,1-1 0,-1 1 0,1-1 0,-1 0-1,0 1 1,2-3 0,11-10 472,0 0 0,17-24 1962,-32 71-2803,1-30 246,-1 1 0,1-1 0,0 1 0,0-1 0,0 1 0,0-1 0,1 0 0,-1 0 0,1 1 0,0-1 0,3 3 0,3 8-439,-7-14 439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0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6265,'0'0'4465,"3"0"-4702,0-1 62,0 0 0,-1 1 0,1-1 0,0 1 1,0 0-1,0 0 0,0 0 0,3 0 0,-1 5 287,-1 0-1,0 0 0,0 0 1,0 0-1,-1 1 1,1-1-1,-2 1 0,1 0 1,0 0-1,2 12 0,8 14 1187,-10-28-1261,0 0 1,0 0-1,0 0 0,0-1 0,1 1 0,0-1 0,0 0 0,0 0 0,0 0 0,0 0 0,0-1 0,1 0 0,-1 1 0,1-2 0,0 1 0,0-1 0,-1 1 0,1-1 0,0 0 0,0-1 1,0 0-1,0 1 0,0-1 0,0-1 0,0 1 0,5-2 0,-3 1-90,1 0 1,-1 0-1,0 0 0,0-1 1,0-1-1,-1 1 1,1-1-1,0 0 0,-1 0 1,0-1-1,0 0 0,0 0 1,0-1-1,0 1 1,-1-1-1,0 0 0,8-10 1,-11 8 144,1 0 0,-1 0 1,0-1-1,-1 1 0,0 0 0,0-1 0,0 1 1,-1-1-1,0 1 0,-1 0 0,-2-15 1,2 21-81,1 0 1,-1 0-1,0 0 1,0 1-1,0-1 1,0 0-1,0 0 1,0 1-1,0-1 1,0 0-1,0 1 1,0-1-1,0 1 1,-1-1-1,1 1 1,0 0 0,0 0-1,0-1 1,-1 1-1,1 0 1,0 0-1,0 0 1,-1 0-1,1 0 1,0 1-1,0-1 1,0 0-1,-1 0 1,1 1-1,0-1 1,0 1-1,-2 0 1,0 0-25,-1 0 1,0 0 0,0 1 0,0-1-1,1 1 1,-1 0 0,1 0-1,0 0 1,-5 4 0,-4 12-253,2 0 1,1 1-1,0 0 1,1 1 0,1 0-1,1 0 1,-5 29-1,-12 36 726,18-71-291,0 1-1,1-1 0,0 1 1,2-1-1,0 1 1,0 0-1,1 0 1,1 0-1,2 22 0,-1-35-234,0 0-1,0 1 0,0-1 0,1 0 0,-1 0 1,1 0-1,-1 0 0,1 0 0,-1 0 0,1 0 1,0-1-1,0 1 0,0-1 0,0 1 0,3 1 1,12 11-2998,-13-8-648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04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30 776,'0'0'2542,"-9"18"2328,7-17-4748,1-1 1,-1 0-1,1 0 0,-1 0 0,0 0 0,1 0 0,-1 0 0,0 0 0,1 0 0,-1-1 0,1 1 0,-1-1 0,1 1 0,-1-1 0,1 0 0,-1 1 0,1-1 0,-1 0 0,1 0 0,0 0 0,-1 0 0,1 0 1,0 0-1,0-1 0,0 1 0,0 0 0,0-1 0,0 1 0,0 0 0,-1-4 0,76 5 1265,-64 0-1386,136 4-173,-185-20-3849,19 4-969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05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1 416,'0'0'10908,"7"0"-10488,19 0-286,0 0 0,-1 2 1,1 1-1,0 2 0,-1 0 1,43 15-1,-38-3-4207,-21-16 1383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45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1 146 1216,'0'0'6196,"5"-19"-5802,21-60-164,-25 77-220,0-1-1,0 1 1,0 0-1,1 0 1,-1 0 0,1 0-1,-1 0 1,1 0-1,0 0 1,0 0-1,0 1 1,0-1-1,0 1 1,0-1-1,0 1 1,0 0-1,0 0 1,1 0-1,-1 0 1,1 0-1,-1 0 1,1 1-1,-1-1 1,1 1 0,-1 0-1,1 0 1,-1 0-1,1 0 1,-1 0-1,4 1 1,9-2 78,38-5 586,91 1-1,-134 5-623,-7 0-29,0 0 0,0 0 1,0 1-1,0-1 0,0 1 1,-1-1-1,1 1 0,0 0 0,0 0 1,-1 0-1,1 0 0,-1 0 1,1 1-1,-1-1 0,1 1 0,-1 0 1,0 0-1,0 0 0,0 0 1,0 0-1,0 0 0,0 0 0,0 1 1,-1-1-1,0 1 0,1-1 1,-1 1-1,0-1 0,1 5 1,1 5 167,0 0 0,-1 0 0,-1 0 0,0 1 0,-1 15 0,0-26-165,0 0-13,-1 0 0,1-1-1,-1 1 1,1 0 0,-1-1-1,0 1 1,0-1 0,1 1-1,-1-1 1,0 1 0,0-1-1,0 0 1,-1 1 0,1-1-1,0 0 1,0 0 0,-4 2-1,-29 19 119,21-15-5,-80 46 440,-112 47 0,204-100-359,43 24-518,-14-14 319,-1-1 0,39 7 1,-36-10 18,0 1 1,-1 2-1,37 16 1,-60-22-23,0 0 0,1 1 0,-1-1-1,0 1 1,-1 1 0,1-1 0,-1 1 0,0 0 0,0 0 0,0 0 0,-1 1 0,1 0-1,-1 0 1,-1 0 0,1 0 0,-1 0 0,0 1 0,3 12 0,-2 10 394,-4-29-549,0 1 0,1 0 0,-1 0 0,0 0-1,0-1 1,0 1 0,0 0 0,0 0 0,0 0 0,0 0 0,-1-1 0,1 1 0,0 0 0,0 0 0,-1 0 0,1-1 0,0 1 0,-1 0 0,1-1 0,-1 1-1,1 0 1,-1-1 0,1 1 0,-1 0 0,1-1 0,-1 1 0,0-1 0,0 2 0,-13-2-4065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06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1280,'0'0'6854,"30"2"-3607,-28 8-3125,0 0 0,-1 0 1,0-1-1,-1 1 0,0 0 0,0 0 0,-2 10 0,0 13-60,4 16-283,14 77-1,-16-107-4067,-3-14 1802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06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4865,'0'0'8026,"25"9"-8042,-18-8-124,119 15 265,-73-13-3518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06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1432,'0'0'7681,"20"0"-7060,172 0 1174,-119 8-5358,-61-8-434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07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242 100 6529,'0'0'4711,"-12"-2"-4583,8 1-134,-66-8 198,64 9-137,0 0-1,0 0 1,0 0 0,0 1-1,0 0 1,0 0 0,0 1 0,1 0-1,-1 0 1,1 0 0,-10 5 0,8-2 18,-1 0 86,0 0 0,0 1 0,0 0 0,-11 12 0,17-15-154,0 0 1,0 0-1,0 1 0,0-1 0,0 1 0,1-1 1,0 1-1,0 0 0,0-1 0,0 1 1,0 0-1,1 0 0,-1 0 0,1 6 0,0-7-16,0 0 0,0 1 0,1-1 0,-1 0 0,1 0 0,-1 0 0,1 0 0,0 0 0,0 0 0,1 0 0,-1 0 0,0 0 0,1 0 0,0-1 0,0 1 0,3 3 0,-1-2 15,0-1 0,1 0-1,-1 0 1,1 0 0,0 0 0,0-1 0,0 0-1,0 0 1,7 2 0,-4-2-30,0 0-1,0 0 1,0 0 0,1-1-1,-1 0 1,0-1 0,1 1-1,-1-2 1,16-1 0,-20 0-23,1 1 1,-1-1-1,0 1 1,0-1 0,0 0-1,0-1 1,0 1 0,0-1-1,0 0 1,-1 0 0,1 0-1,-1 0 1,0 0-1,0-1 1,0 0 0,0 0-1,-1 1 1,0-1 0,3-6-1,-1-3 14,0 0 0,-1 0 0,0-1 0,-1 1 0,-1-1 0,0 1 0,-1-1 0,0 1 1,-1-1-1,-4-20 0,-1-38-5470,-2 128 10257,-1 5-3365,9-52-1332,1 1 1,0-1-1,1 0 1,0 1 0,0-1-1,1 0 1,0 0 0,1-1-1,9 17 1,2 0-26,36 42 0,-47-63-242,-1 0 1,2-1 0,-1 0-1,0 1 1,0-2 0,1 1-1,0 0 1,-1-1 0,1 0-1,0 0 1,0 0-1,1-1 1,-1 0 0,0 0-1,0 0 1,1 0 0,-1-1-1,0 0 1,0 0 0,1 0-1,-1-1 1,0 0 0,1 0-1,-1 0 1,0-1-1,0 1 1,0-1 0,7-4-1,7-11-4101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08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0 381 1304,'0'0'11261,"15"-19"-10388,2 8-1059,-1-1 1,-1-1 0,0 0 0,-1-1 0,-1 0-1,0-1 1,11-17 0,-17 21 59,-1-1 1,0 0-1,-1 0 1,0 0 0,-1-1-1,0 0 1,-1 0-1,-1 0 1,0 0-1,0 0 1,-1-19-1,-1 24 170,0 2 101,0 1 0,0-1-1,-1 0 1,1 0 0,-1 0 0,-2-5 0,3 10-127,0 0 1,-1 0-1,1 0 1,-1 1-1,1-1 1,-1 0-1,0 0 1,1 1 0,-1-1-1,0 0 1,1 1-1,-1-1 1,0 0-1,0 1 1,1-1-1,-1 1 1,0-1-1,0 1 1,0 0-1,0-1 1,0 1-1,0 0 1,0 0-1,0 0 1,0-1-1,1 1 1,-1 0-1,0 0 1,0 0-1,0 1 1,0-1 0,0 0-1,0 0 1,0 0-1,0 1 1,0-1-1,0 0 1,0 1-1,1-1 1,-1 1-1,0-1 1,0 1-1,0-1 1,-1 2-1,-2 1-20,1 0 0,-1 0-1,1 1 1,-1-1 0,1 1-1,0 0 1,0 0-1,0 0 1,1 0 0,0 0-1,-1 0 1,1 1 0,1-1-1,-3 7 1,-13 67-299,12-18 268,3 93 1,3-82 204,-1-70-182,0 1 0,0-1 0,0 1 0,1-1 1,-1 1-1,0-1 0,1 0 0,-1 1 0,1-1 0,0 0 0,-1 1 0,1-1 0,0 0 1,0 0-1,0 1 0,0-1 0,0 0 0,0 0 0,0 0 0,0 0 0,1-1 1,-1 1-1,0 0 0,0 0 0,1-1 0,-1 1 0,0-1 0,1 1 0,-1-1 0,1 1 1,2-1-1,53 3-634,-43-4 673,-12 1-19,-1-1-1,0 0 0,1 0 1,-1 0-1,0 1 1,0-1-1,0 0 1,0-1-1,0 1 1,0 0-1,0 0 1,0 0-1,0-1 0,0 1 1,0 0-1,-1-1 1,1 1-1,-1 0 1,1-1-1,-1 1 1,1-1-1,-1 1 1,0-1-1,0 1 1,0-1-1,0 1 0,0-4 1,0 4-20,0 0 0,1-1-1,-1 1 1,0 0 0,0-1 0,0 1 0,0 0-1,0 0 1,-1-1 0,1 1 0,0 0 0,0 0 0,-1-1-1,1 1 1,-1 0 0,1 0 0,-1 0 0,0-1-1,1 1 1,-1 0 0,0 0 0,0 0 0,0 0-1,0 1 1,0-1 0,0 0 0,0 0 0,0 0 0,0 1-1,0-1 1,0 0 0,0 1 0,-1-1 0,1 1-1,0 0 1,-2-1 0,-3 1-149,3 0-77,1-1 0,0 1 0,-1 0 0,1 0 0,0 0 0,-1 0 0,1 1-1,0-1 1,-1 0 0,1 1 0,0 0 0,-1 0 0,1-1 0,0 1 0,0 1 0,0-1 0,0 0-1,0 0 1,0 1 0,0-1 0,1 1 0,-1 0 0,-3 3 0,-1 3-4336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09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540 1 5393,'0'0'6004,"-5"9"-5923,-21 34 180,-1 0 0,-2-2-1,-2-1 1,-2-2 0,-1-1-1,-68 56 1,62-61-75,-78 67 320,106-88-509,1 1 0,1 0 0,0 0 0,1 1 0,0 0 0,1 0 0,-10 22 0,12-10-454,5-8-3338,1-12-643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09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19 6913,'0'0'4780,"12"-3"-4538,2-2-195,-8 3-35,-1 0 1,1 0-1,0 1 0,-1-1 0,1 2 1,0-1-1,10 0 0,-16 2-5,1 0 0,-1-1 0,1 1 1,-1 0-1,1 0 0,-1 0 0,1-1 0,-1 1 0,0 0 0,1 0 1,-1 0-1,0 0 0,0 0 0,0 0 0,0 0 0,0-1 1,0 1-1,0 0 0,0 0 0,0 0 0,0 0 0,0 0 0,0 0 1,-1 0-1,0 1 0,-6 27 527,-1-19-312,1 0-1,-2-1 0,-15 14 1,17-16-166,-1 0 0,1 0 0,0 1 0,1-1 0,0 1 0,0 1 0,-5 10 0,9-11-55,0 1-1,1-1 1,0 0 0,1 0 0,-1 1 0,3 13 0,-1-1 30,-2-4-19,1-14-29,0 0 0,0 0 0,0 0 0,0 0 0,0 1 0,1-1 0,-1 0 0,1 0 0,1 5 0,0-6 9,-1-1 1,0 0-1,0 0 1,0 0-1,1 0 1,-1 0-1,0 0 0,1 0 1,-1 0-1,1-1 1,-1 1-1,1-1 1,-1 1-1,1-1 0,0 1 1,-1-1-1,1 0 1,0 0-1,-1 0 1,1 0-1,-1 0 1,4 0-1,10 0-132,4 1-268,-1-1-1,1-1 0,-1 0 0,1-1 0,-1-1 1,0-1-1,30-11 0,-27 3-3355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11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5 1664,'0'0'7977,"-5"-1"-7152,-2-1-711,-1 2 0,0-1 0,1 1 0,-1 0 0,0 0 0,1 1 0,-1 0 0,1 1 0,-1-1 0,1 2 0,-13 4 0,17-6-121,-1 1 0,1 0 0,-1 0-1,1 0 1,0 0 0,0 1 0,0-1-1,0 1 1,0 0 0,0 0 0,1 0 0,-1 0-1,1 0 1,0 0 0,0 1 0,0-1-1,0 1 1,1-1 0,0 1 0,-1 0 0,1 0-1,1 0 1,-1-1 0,0 1 0,1 6-1,0-9-40,0 1 0,1-1 0,-1 0 0,1 0 0,-1 0-1,1 0 1,0 0 0,-1 0 0,1 0 0,0 0-1,-1 0 1,1 0 0,0 0 0,0 0 0,0-1 0,0 1-1,0 0 1,0-1 0,0 1 0,0 0 0,2 0-1,36 15 147,4 5 28,-21-4-55,-18-15-72,0 0 1,-1 0 0,1 1 0,0 0 0,-1 0 0,1 0 0,-1 0-1,0 1 1,0-1 0,0 1 0,-1 0 0,1 0 0,-1-1-1,0 2 1,0-1 0,0 0 0,-1 0 0,0 1 0,1-1 0,-1 1-1,-1-1 1,1 1 0,-1 6 0,0-8 33,0-1-1,0 0 1,0 1-1,-1-1 1,1 0-1,-1 1 1,1-1-1,-1 0 1,0 0-1,0 0 1,0 0-1,0 0 1,-1 0-1,1 0 1,0 0-1,-1 0 1,0 0-1,1-1 1,-1 1 0,0 0-1,0-1 1,1 0-1,-1 1 1,-1-1-1,-3 2 1,0-1 289,-1 1 0,0-1 0,0-1 1,0 1-1,-1-1 0,1-1 0,-12 1 0,20-35-571,2 29 55,1 1 0,-1 0-1,1-1 1,0 1 0,0 1 0,1-1 0,-1 1-1,1-1 1,0 1 0,0 1 0,0-1 0,10-3-1,-5 1-253,34-14-3007,51-16 1,-72 27 2219,17-5-1035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11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24 165 1896,'0'0'11180,"0"24"-10513,0 7-466,-1-19-231,0 0 0,1 0 1,1 0-1,0 0 1,1 0-1,0 0 1,0-1-1,7 17 1,-9-28-53,1 1-1,-1-1 1,0 1 0,0-1 0,1 1 0,-1-1 0,0 1 0,0-1 0,0 0 0,1 1 0,-1-1 0,0 1 0,0-1 0,0 1 0,0-1-1,0 1 1,0-1 0,0 1 0,0-1 0,0 1 0,0-1 0,0 1 0,-1-1 0,1 1 0,0-1 0,0 1 0,0-1 0,-1 1 0,1-1-1,0 1 1,0-1 0,-1 1 0,-16 1-4195,14-2 3996,-15 0-4802</inkml:trace>
  <inkml:trace contextRef="#ctx0" brushRef="#br0" timeOffset="1">86 6 7074,'0'0'5769,"3"-5"-9770,6 5-1464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12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8282,'78'155'1871,"-60"-125"861,-11-30-3223,-1-1 401,11 16 62,-16-13 58,-1-1 0,1 0 0,0 0 1,0 0-1,0 0 0,0 0 0,0 0 1,1 0-1,-1 0 0,0-1 0,0 1 0,0 0 1,1-1-1,-1 1 0,0-1 0,1 1 1,-1-1-1,1 0 0,-1 1 0,0-1 1,1 0-1,-1 0 0,3 0 0,3-1 44,1 0 0,-1-1 0,1 0 0,-1 0 0,0-1 0,0 0 0,0 0 0,0 0 0,-1-1 0,12-8 0,-9 6-96,-1 0 0,0-1 0,-1 1 0,1-2 0,-2 1 0,1-1 0,8-13 0,-14 20 647,-22 28-438,19-24-200,1 0 1,-1 1-1,0-1 1,1 0-1,0 1 0,0 0 1,0-1-1,0 1 0,1 0 1,-1-1-1,1 1 0,0 0 1,0-1-1,0 1 0,1 0 1,-1 0-1,1-1 0,0 1 1,0-1-1,0 1 1,0-1-1,1 1 0,0-1 1,-1 0-1,1 1 0,5 4 1,18 9-266,-13-15-3573,-6-2-729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46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17 4321,'0'0'4626,"-12"4"-4360,-38 17-2,47-19-198,0 1-1,1 0 1,-1 0 0,1 0 0,-1 0 0,1 0-1,0 1 1,0-1 0,1 0 0,-1 1 0,1 0-1,-1-1 1,1 1 0,0 0 0,1-1 0,-1 1-1,1 0 1,-1 0 0,1 0 0,1 7 0,-1 1 328,-2 11-117,1 1-1,4 29 1,-3-51-284,1 0 1,0 0 0,0 0 0,0 0-1,0 0 1,0-1 0,0 1 0,0 0-1,0-1 1,1 1 0,-1-1-1,1 1 1,-1-1 0,1 0 0,0 0-1,-1 0 1,1 0 0,0 0 0,0 0-1,0 0 1,0 0 0,0-1 0,0 1-1,0-1 1,0 1 0,0-1 0,2 0-1,63 4-273,-59-4 206,-2 0 64,0 1 0,0-1 0,-1-1 1,1 1-1,0-1 0,0 0 0,-1 0 0,1-1 0,-1 1 0,1-1 0,-1 0 0,0-1 1,0 0-1,0 1 0,0-2 0,0 1 0,0 0 0,-1-1 0,0 0 0,0 0 1,0 0-1,0-1 0,0 1 0,-1-1 0,0 0 0,0 0 0,0 0 0,2-7 0,-2 5 61,0-1 0,0 1 0,-1-1-1,0 0 1,0 0 0,-1 1-1,0-1 1,0-1 0,-1 1 0,0 0-1,0 0 1,-3-14 0,2 19-27,0-1 0,0 1 0,0-1 0,0 1 0,0 0 0,-1-1 1,0 1-1,0 0 0,1 0 0,-2 0 0,1 0 0,0 1 0,-1-1 0,1 0 1,-1 1-1,0 0 0,0 0 0,0 0 0,0 0 0,0 0 0,0 0 0,0 1 1,-1-1-1,1 1 0,0 0 0,-1 0 0,1 1 0,-1-1 0,-7 0 0,5 1-34,0-1 0,0 1 0,0 1-1,-1-1 1,1 1 0,0 0-1,0 1 1,0-1 0,0 1 0,-6 3-1,-16 14-2591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12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7194,'0'0'7324,"3"-1"-7479,-1 1 136,1-1 0,-1 1 0,0 0 0,0 1 0,1-1 0,-1 0 1,0 1-1,0-1 0,0 1 0,1 0 0,-1 0 0,0 0 0,0 0 0,0 0 0,0 0 0,-1 0 0,3 2 0,39 33 8,-20-17-41,11 10 38,27 18 9,-60-47 27,1 1-1,0-1 0,0 1 0,0-1 0,-1 0 1,1 1-1,0-1 0,0 0 0,0-1 1,0 1-1,-1 0 0,1 0 0,0-1 0,0 1 1,0-1-1,-1 1 0,1-1 0,0 0 1,-1 0-1,1 0 0,0 0 0,-1 0 1,1 0-1,-1 0 0,2-2 0,40-40 282,-33 31-307,40-46-98,-47 53 99,1 1-1,-2-1 1,1 0 0,0 0-1,-1 0 1,0 0-1,0 0 1,-1 0 0,1-1-1,-1 1 1,1-10-1,-3 14 28,1 1-1,-1-1 0,0 0 0,1 1 0,-1-1 0,0 1 0,1-1 0,-1 1 0,0-1 0,0 1 0,1 0 0,-1-1 0,0 1 0,0 0 1,0 0-1,1-1 0,-1 1 0,0 0 0,0 0 0,0 0 0,0 0 0,0 0 0,1 0 0,-1 0 0,-1 1 0,-27 0-4,28-1 7,-5 1-20,-1 0 1,0 1 0,1 0-1,0 0 1,-1 0 0,1 1-1,0-1 1,0 2 0,0-1-1,0 1 1,1 0 0,0 0-1,0 0 1,0 1 0,0-1-1,0 1 1,1 1 0,-5 7-1,3-5-12,1 1 0,0 0 0,1 1-1,0-1 1,0 1 0,1-1 0,1 1-1,-1 0 1,2 0 0,-1 1 0,1 13 0,0-2-34,2 0 1,0 0-1,2-1 1,0 1-1,1 0 1,1-1-1,1 0 1,2-1-1,15 34 1,-15-36 11,18 28 66,-25-45-64,0 1-1,1 0 1,0-1-1,-1 1 1,1-1-1,0 1 1,0-1-1,0 0 0,0 0 1,0 0-1,0 0 1,0 0-1,0 0 1,0 0-1,0-1 1,0 1-1,1-1 1,-1 0-1,3 1 1,17-1-1781,-2 0-3086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53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60 880,'0'0'3617,"2"10"-2962,1 7 13,1 0 0,1 0 1,0 0-1,1-1 0,1 0 1,0 0-1,19 29 0,1 1-254,2 3-261,-27-46-137,0-1 1,0 0-1,0 0 1,0 0-1,1 0 1,-1 0-1,1-1 1,-1 1-1,1-1 1,0 0-1,-1 1 1,1-1-1,0 0 1,0-1-1,0 1 1,5 0-1,5 1 30,1-1 1,0 0-1,0-1 1,-1-1-1,1 0 1,0-1-1,-1 0 0,1-1 1,-1-1-1,0 0 1,0 0-1,0-2 0,-1 1 1,24-16-1,-16 8-129,-1-1 0,0-1 0,-1-1 0,-1-1 0,27-32 0,-37 39 70,1 0 1,-2-1 0,0 1 0,0-1 0,-1-1-1,0 1 1,0-1 0,-2 0 0,1 0-1,-2 0 1,0 0 0,2-25 0,-5 36 8,1 1 0,0-1 0,-1 1 0,1-1 0,-1 1 0,1 0-1,-1-1 1,1 1 0,-1-1 0,1 1 0,-1 0 0,1 0 0,-1-1 0,1 1 0,-1 0 0,0 0 0,1-1 0,-1 1 0,1 0 0,-1 0 0,0 0 0,1 0 0,-1 0 0,1 0 0,-1 0 0,0 0 0,1 0 0,-1 0 0,0 1 0,1-1 0,-1 0-1,1 0 1,-1 0 0,0 1 0,-20 5-146,1 8 305,1 0 0,0 1 1,1 1-1,1 1 0,1 0 1,1 2-1,-23 32 0,29-35-97,0-1 0,2 1 1,0 0-1,0 1 0,2 0 0,0 0 0,1 0 0,1 1 0,0-1 0,0 34 0,4-26-29,0 1-1,2-1 0,1 1 0,2-1 0,0-1 1,11 29-1,-14-41-393,-1 0 1,0-1 0,0 1-1,-2 0 1,0 21 0,0-14-534,0-13-2652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8:00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0 5817,'0'0'5859,"-15"0"-5555,-49 3 0,61-2-251,-1-1 0,1 2 0,-1-1 0,1 0 0,-1 1-1,1-1 1,0 1 0,-1 0 0,1 0 0,0 1 0,1-1 0,-1 0 0,0 1 0,1 0 0,-1 0 0,1-1 0,0 1 0,-4 6-1,-2 3 223,-8 10-107,2 1 0,0 1 0,1 0 0,2 0-1,0 1 1,2 1 0,1 0 0,0 0 0,-6 53 0,5 12-156,3 147 1,7-170 97,0-46-118,0 0 0,2 0 0,1 0 0,0 0 0,2 0 0,0-1 0,2 0 0,0 0 0,1-1 0,2 0 0,21 33 0,-9-22-218,0-2 0,2 0-1,2-2 1,0-1 0,1-1 0,38 25 0,-51-40-390,0-2 0,1 0 0,0 0-1,1-2 1,-1 0 0,1 0 0,0-2 0,20 3 0,9 0-3769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5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3 2921,'0'0'6714,"-23"0"-6283,-72-2-11,90 2-372,0-1-1,0 1 1,0 1 0,0-1-1,0 1 1,1-1-1,-1 2 1,0-1-1,0 0 1,-4 3-1,7-2-18,-1-1 0,1 1 0,0 0 0,0 0 0,0 0 0,1 1 0,-1-1-1,0 0 1,1 1 0,-1-1 0,0 4 0,-3 2 49,4-5-72,0 0-1,0 0 0,0 0 1,0 0-1,0 0 0,1 0 1,-1 0-1,1 0 0,0 0 1,0 0-1,0 1 0,0-1 1,0 0-1,1 0 0,-1 0 1,1 0-1,0 0 0,0 0 1,0 0-1,1 0 0,-1-1 1,1 1-1,2 4 0,5 5-18,0 0-1,1 0 0,19 16 0,-10-9-28,-9-8 43,42 50-142,-49-56 138,0 0 1,0 1 0,-1-1 0,1 0-1,-1 1 1,0-1 0,-1 1-1,1 0 1,-1 0 0,0 0-1,0 8 1,-2-11 18,0 0 1,0 0-1,0-1 0,-1 1 1,1-1-1,-1 1 0,1-1 1,-1 1-1,0-1 0,0 0 1,0 0-1,0 0 0,0 0 0,0 0 1,-1 0-1,1 0 0,-1-1 1,-4 3-1,-52 24 148,54-25-72,0-1 0,-1 0 1,1 0-1,-1 0 0,1-1 1,-1 0-1,0 0 0,0 0 1,1-1-1,-1 0 1,0 0-1,0 0 0,0-1 1,0 0-1,1 0 0,-1-1 1,1 1-1,-1-1 1,1 0-1,-1-1 0,1 1 1,0-1-1,0 0 0,0 0 1,0-1-1,1 1 1,-1-1-1,1 0 0,0-1 1,0 1-1,1-1 0,-1 1 1,-4-9-1,4 4-110,-1 1-1,2-1 1,-1 0 0,1 0-1,0-1 1,1 1-1,0-1 1,0 1 0,1-19-1,1 27-524,0 8-4774,0 5 1195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58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4905,'0'0'6503,"-1"17"-6191,1 71-144,-5 94 276,3-170-464,-1-1-1,0 1 1,0 0 0,-2-1-1,1 0 1,-1 0 0,-1 0-1,0 0 1,-9 11 0,-21 22-2431,19-27-554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58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8546,'0'0'5029,"16"0"-4858,345-10 1076,-34 9-1797,-372-9-3420,19 4-2590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59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9418,'0'0'3889,"1"10"-3810,10 170 232,-11-155-253,-2 0 0,0 1 0,-1-1 0,-2-1 0,-12 39 1,6-29-71,7-19-93,0-1-1,-2-1 0,1 1 0,-15 24 1,16-35-448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59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8514,'0'0'5064,"29"-8"-4959,94-22-90,-104 26-120,0 1 1,1 0-1,-1 2 1,0 0-1,1 1 0,-1 1 1,31 5-1,-44-5 49,-1 1-1,0-1 1,1 1-1,-1 0 0,0 1 1,0-1-1,-1 1 1,1 0-1,0 0 0,-1 0 1,0 1-1,0-1 0,0 1 1,0 0-1,5 7 1,-8-8 71,1-1 0,-1 0 0,0 0 0,0 1 0,1-1 1,-2 1-1,1-1 0,0 1 0,0-1 0,-1 1 0,0-1 0,1 1 1,-1 0-1,0-1 0,0 1 0,0-1 0,-1 1 0,1 0 0,-1-1 1,1 1-1,-1-1 0,0 1 0,0-1 0,0 1 0,0-1 0,0 0 1,-1 1-1,1-1 0,-1 0 0,0 0 0,1 0 0,-1 0 1,-4 3-1,-30 21 427,-16 11 300,50-35-720,-1 0 1,1 0-1,0 0 1,0 1-1,1-1 1,-1 0-1,0 1 1,1-1-1,0 1 1,-1 0 0,1-1-1,0 1 1,0 0-1,0 0 1,1-1-1,-1 7 1,1-5-56,0 0 1,1 1-1,0-1 1,0 1-1,0-1 1,1 0-1,-1 0 1,1 0-1,0 0 1,0 0-1,0 0 1,1 0-1,-1-1 1,1 1-1,5 4 1,7 6-314,0-1 1,23 16 0,-24-19 147,-1 0 1,0 0-1,16 18 1,-25-23 153,0 0 0,0 0 0,-1 0-1,0 0 1,0 1 0,-1-1 0,1 1 0,-1 0 0,0 0 0,-1 0 0,2 9 0,-3-12 102,1-1 0,-1 1 1,-1 0-1,1-1 0,0 1 1,-1 0-1,1-1 0,-1 1 0,0 0 1,0-1-1,0 1 0,0-1 1,0 1-1,0-1 0,-1 0 1,1 0-1,-1 1 0,0-1 0,0 0 1,1 0-1,-1-1 0,-1 1 1,1 0-1,0-1 0,0 1 1,-1-1-1,1 1 0,-3 0 0,-22 8 284,0-2-1,0 0 1,-1-2-1,0 0 0,0-3 1,0 0-1,0-1 1,-31-3-1,58 1-437,0 0-1,0-1 1,-1 1-1,1 0 1,0-1-1,0 1 1,0-1-1,-1 1 1,1-1-1,0 1 1,0-1-1,0 0 1,0 0-1,0 1 1,0-1-1,0 0 1,1 0-1,-1 0 1,0 0-1,0 0 1,1 0-1,-1 0 1,0 0-1,1 0 1,-1-1-1,1 1 1,-1 0-1,1 0 1,0 0-1,0-1 1,-1 1-1,1 0 1,0 0 0,0-1-1,1-1 1,-3-6-2127,-3-10-7639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8:01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9114,'0'0'6113,"14"12"-5997,18 17-70,-1 1-1,-1 1 0,28 39 1,-48-57-23,0 1 1,-1 1 0,-1-1-1,0 1 1,-1 1-1,0 0 1,-1-1-1,-1 2 1,-1-1 0,0 1-1,-1 0 1,1 21-1,-4-25-14,-1 0 0,0 1 0,0-1-1,-2 0 1,1 1 0,-2-1-1,0-1 1,0 1 0,-2-1-1,1 1 1,-1-1 0,-1-1 0,0 1-1,-1-1 1,0-1 0,-12 13-1,-27 29-779,-74 62 0,93-89 102,-25 22-2817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14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18 171 4425,'0'0'9707,"0"-9"-9483,0-24-69,0 24 192,0 27-199,0 54 106,-2 15-232,16 125 1,-10-188-32,-1 1 0,-1-1 0,-1 1 1,-1-1-1,-1 1 0,-9 44 0,-6-23-173,7-37-420,5-29-99,9-86-190,30-167 1,-18 168 1859,6-169 0,-23 273-761,24 3-393,-19 0 178,0 1-1,0 0 1,-1 0 0,1 0 0,-1 0 0,1 1 0,-1 0 0,0 0 0,-1 0 0,1 0-1,-1 0 1,0 1 0,5 9 0,1 3 8,0 0 0,9 31-1,5 47 102,-19-73-6,0-1 0,2 0 1,0 0-1,11 24 0,-14-41-84,0 0 1,0-1-1,0 1 1,0-1-1,0 0 0,1 0 1,-1 0-1,1 0 0,0-1 1,0 1-1,0-1 0,0 0 1,0 0-1,1-1 0,-1 1 1,0-1-1,1 0 0,-1 0 1,1-1-1,0 1 1,-1-1-1,6 0 0,-4 0-3,0 1-1,0-2 1,0 1-1,0-1 1,0 0-1,0 0 1,0 0 0,0-1-1,-1 0 1,1 0-1,-1-1 1,1 1-1,-1-1 1,0-1-1,0 1 1,7-6 0,20-31 7,-2-1 1,-2-2-1,23-48 1,-22 40 33,-24 43-15,3-4 10,-1 0 0,-1 0-1,1-1 1,-2 0-1,0 0 1,5-22 0,-12 65-73,-1 0 0,-11 44 0,-4 28 32,10 64 40,7-105-22,-2-1 0,-15 83 0,8-99-563,3 0 0,-3 87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46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5129,'0'0'7087,"0"0"-7082,0 0 1,1 0-1,-1 0 0,0 0 1,0 0-1,0 0 0,0 0 1,0 0-1,0 0 1,0 0-1,0-1 0,0 1 1,1 0-1,-1 0 0,0 0 1,0 0-1,0 0 0,0 0 1,0 0-1,0 0 0,0 0 1,0 0-1,0 0 1,0 0-1,0-1 0,0 1 1,0 0-1,0 0 0,0 0 1,0 0-1,0 0 0,0 0 1,0 0-1,0 0 1,0-1-1,0 1 0,0 0 1,0 0-1,0 0 0,0 0 1,0 0-1,0 0 0,0 0 1,0 0-1,0 0 0,0-1 1,0 1-1,0 0 1,0 0-1,0 0 0,0 0 1,0 0-1,8 10 0,0 1 0,-1 1 0,0-1 0,-1 1 0,0 0 0,-1 1 0,0-1 0,-1 1 0,-1 0 0,0 0-1,0 0 1,-2 1 0,1 22 0,-1-19-71,4 393-1753,-16-362-941,5-31 237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15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9874,'0'0'5008,"14"-3"-4868,69-6-305,155 4 0,-161 6-1948,-77-3 243,0-9-917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15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7346,'0'0'7961,"138"-19"-7953,-55 9-16,5 2-200,-3-3-440,-14 3 64,-18 3-1080,-21 0-1401,-23 5-2592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20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0 496,'0'0'5188,"2"9"2557,2 21-7146,-5 28-604,1 25 51,12 116 0,-8-157-68,-1 59 0,-4-68 18,1-28-192,-1 0-1,0 0 1,0 0 0,0 0 0,-1 0-1,0-1 1,-4 9 0,4-8-246,-1 0 0,1 0 0,0 0 0,1 0 0,-1 0 0,1 1 0,-1 10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21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71 123 4809,'0'0'2689,"20"-16"-2621,67-50-11,-79 61 42,0 0-1,1 0 1,-1 1 0,1 0-1,0 0 1,1 1 0,-1 0-1,0 1 1,1 0 0,0 0-1,-1 1 1,1 1 0,0-1-1,0 1 1,-1 1 0,13 2-1,19-1 501,-36-2-571,-1 0-1,1 1 1,-1-1-1,1 1 1,-1 0-1,0 0 1,1 0-1,-1 1 1,0-1-1,0 1 1,0 0-1,0 0 1,0 1-1,0-1 1,-1 1-1,1 0 1,-1 0-1,4 4 1,-2-1-24,-1 0 0,0 0 1,-1 0-1,0 0 0,0 1 1,0-1-1,0 1 1,-1 0-1,0 0 0,1 12 1,-1-6 71,-1-1 1,-1 1-1,1 0 1,-2-1-1,0 1 0,-1-1 1,0 1-1,-1-1 1,0 0-1,-1 0 1,0 0-1,-10 20 1,-5-8 168,0-1 0,-1-1 0,-1 0 0,-1-2 0,-1 0 0,-1-2 0,-1 0 0,-40 21 1,65-39-260,0 0 1,-1 0 0,1 0-1,0 0 1,0 0-1,-1 1 1,1-1 0,0 0-1,0 0 1,-1 0 0,1 0-1,0 0 1,0 0 0,0 0-1,-1 1 1,1-1 0,0 0-1,0 0 1,0 0 0,0 1-1,-1-1 1,1 0-1,0 0 1,0 0 0,0 1-1,0-1 1,0 0 0,0 0-1,0 1 1,0-1 0,0 0-1,0 0 1,0 1 0,0-1-1,0 0 1,0 0-1,0 1 1,0-1 0,0 0-1,0 0 1,0 1 0,0-1-1,0 0 1,0 0 0,0 1-1,0-1 1,0 0 0,1 0-1,-1 0 1,0 1 0,19 6-308,35-1 188,-46-5 110,14 0 1,13 1-51,0 2 1,1 1-1,-2 2 0,57 18 1,-89-25 76,1 1 0,-1 0 1,0 0-1,0-1 0,0 1 1,0 1-1,-1-1 0,1 0 1,0 0-1,0 1 1,-1-1-1,1 1 0,-1-1 1,1 1-1,-1 0 0,1 0 1,-1 0-1,0 0 0,0 0 1,0 0-1,0 0 1,-1 0-1,1 0 0,0 0 1,-1 0-1,1 0 0,-1 0 1,0 1-1,0-1 0,0 0 1,0 0-1,0 1 1,0-1-1,-1 0 0,1 0 1,-1 0-1,1 0 0,-1 0 1,0 0-1,0 0 0,0 0 1,0 0-1,0 0 1,-3 3-1,-1 3 79,0-1-1,-1 1 1,0-1 0,0 0 0,-1-1 0,0 0-1,0 0 1,0 0 0,-12 6 0,-1-2 96,-1-2 0,0 0 1,0-1-1,0-2 0,-1 0 1,-38 3-1,-136-2 765,138-7-785,11-4 459,22-7-2054,19-3-3382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22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4521,'0'0'4792,"3"2"-4684,0 0 20,0 1 0,0-1 0,0 1 0,-1 0 0,1 0 1,-1 0-1,1 0 0,-1 0 0,0 0 0,-1 1 0,1-1 1,0 1-1,-1-1 0,2 8 0,-1 1 383,-1 1 1,0-1-1,-1 19 1,-1-5-694,1 374 578,0-398-443,0 0 0,0 0 0,0-1 0,0 1 0,-1 0 1,1 0-1,-1-1 0,1 1 0,-1 0 0,1-1 0,-1 1 0,0-1 0,0 1 0,0-1 1,0 1-1,0-1 0,0 1 0,-1-1 0,1 0 0,0 0 0,-1 0 0,1 0 0,-1 0 0,-2 2 1,-26 5-4437,16-6-640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23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5553,'0'0'7777,"14"-6"-7196,47-7-427,0 2 0,1 3 0,0 2 1,99 5-1,-161 1-368,0-8-5189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23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 1040,'0'0'9522,"-2"-4"-8759,-3-12-221,3 12 1082,13 4-1563,569 0 1277,-579 0-1314,-15 0-1019,6 1 379,-1 0 0,1 0 0,-1 0-1,1 1 1,-13 5 0,-11 4-4661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28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468 79 3825,'0'0'6222,"6"0"-5195,5 1-1339,22-3 3573,-32 2-3216,0-1 0,0 1-1,0-1 1,0 1 0,0-1 0,0 0-1,0 1 1,0-1 0,0 0 0,0 1 0,-1-1-1,1 0 1,0 0 0,-1 0 0,1 0-1,-1 0 1,1 0 0,-1 0 0,1 0-1,-1 0 1,1 0 0,-1 0 0,0 0-1,0 0 1,0 0 0,1 0 0,-1-1-1,0 1 1,-1-2 0,1 2-74,0-1 1,0 1-1,0-1 0,0 0 1,-1 1-1,1-1 0,-1 1 1,1-1-1,-1 1 0,1-1 1,-1 1-1,0 0 0,0-1 0,0 1 1,0 0-1,0-1 0,0 1 1,0 0-1,0 0 0,-3-2 1,0 1 14,1 0 0,-1 0 1,0 0-1,0 1 0,0-1 1,0 1-1,-1 0 0,-3-1 0,-14 0 98,0 1 0,-35 2 0,32-1-110,18 0 26,0 0 0,-1 1 0,1-1 0,0 1 0,0 1 0,0-1 0,0 1 0,0 1 0,1-1 0,-1 1 0,0 0 0,1 1 0,0-1 0,0 1 0,0 1 0,0-1 0,1 1 0,-6 6 0,-19 13 7,-28 28 11,54-49-19,1 1 0,-1 0-1,1 0 1,0 0 0,0 0-1,0 1 1,1-1 0,0 1-1,0-1 1,0 1 0,-2 7-1,1 53 57,3-54-42,0-1 1,0 0-1,-1 0 1,0 1-1,-1-1 1,0 0-1,-1 0 1,-6 16-1,8-24-13,-1 2-12,0 0-1,0 0 1,0 0 0,1 1-1,-1-1 1,1 1 0,-1 6 0,2-10 9,1 0 0,-1 0 0,0 0 1,1 0-1,-1 0 0,1 0 1,-1 0-1,1 0 0,-1-1 1,1 1-1,-1 0 0,1 0 0,0-1 1,0 1-1,-1 0 0,1-1 1,0 1-1,0 0 0,0-1 1,0 1-1,0-1 0,0 0 0,0 1 1,0-1-1,-1 0 0,1 0 1,1 1-1,-1-1 0,0 0 0,0 0 1,0 0-1,0 0 0,0 0 1,0 0-1,0-1 0,0 1 1,1 0-1,49 0 16,-8 1 13,0-2-1,45-7 0,64-4 109,116 0-246,-246 83 17,-5-39 158,-12-25-67,-1 0-1,0 1 1,-1 0 0,1-1 0,-1 1-1,-1 1 1,0-1 0,0 0-1,0 0 1,0 17 0,-2-19-2,0-1 0,0 0-1,0 0 1,-1 0 0,0 0 0,0 1 0,0-1 0,-1 0-1,1-1 1,-1 1 0,-1 0 0,-2 6 0,0-6 15,0 1 0,-1-1-1,1 0 1,-1 0 0,0 0 0,0-1 0,0 0 0,-8 4 0,-4 2 71,-1-1 0,0 0 0,0-2 0,0 0 0,-1-1 0,0-1 0,0-1 0,-1-1 0,1 0 0,-1-2 0,-23-1 0,-18-3 144,1-4 1,0-1-1,1-4 0,0-2 0,-67-25 1,124 38-229,0 1 0,1-1 1,-1 0-1,0-1 0,0 1 0,0 0 1,1-1-1,-1 0 0,1 1 1,-1-1-1,1 0 0,0 0 0,-1 0 1,1-1-1,-1-2 0,2 4-6,1-1-1,-1 1 0,1-1 1,0 1-1,0-1 0,0 0 1,0 1-1,0-1 0,0 1 0,0-1 1,1 0-1,-1 1 0,1-1 1,-1 1-1,1-1 0,-1 1 1,1-1-1,0 1 0,0-1 1,-1 1-1,1 0 0,0 0 0,1-1 1,-1 1-1,0 0 0,0 0 1,0 0-1,1 0 0,1-1 1,1-2-342,11-11 732,-10 15-4496,-5 9 278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30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99 264,'0'0'11250,"3"-8"-10293,2-1-830,-1 2 256,0-1-1,0 0 1,0 0 0,-1 0-1,-1 0 1,1 0 0,0-9-1,-3 16-56,-3-1-336,-1 1 0,0-1 1,0 1-1,0 1 0,0-1 0,0 0 1,0 1-1,0 0 0,0 0 0,0 0 1,0 0-1,-5 2 0,-7-2-29,0 0 34,0 1-1,0 0 1,0 1-1,1 1 0,-1 0 1,0 1-1,1 1 0,0 1 1,0 0-1,1 0 1,-1 2-1,1 0 0,-22 17 1,35-25 2,0 1 1,1-1 0,-1 1-1,0 0 1,1-1 0,-1 1-1,1 0 1,-1 0-1,1-1 1,-1 1 0,1 0-1,-1 0 1,1 0 0,0-1-1,-1 1 1,1 0 0,0 0-1,0 0 1,0 0-1,0 0 1,0 0 0,0 0-1,0 0 1,0 0 0,0-1-1,0 1 1,1 1 0,0 0 4,0 0 0,0 0 1,0 0-1,0 0 0,1 0 1,-1-1-1,1 1 0,-1 0 1,1-1-1,0 0 0,2 2 1,60 29 33,-55-28-73,5 1 25,0 1 0,-1 0 0,0 1 0,0 1 0,0 0 0,-1 1 0,-1 0 0,1 0 0,-1 1 0,-1 1 0,0 0 0,0 1 0,-2 0 0,1 0 0,-1 0 0,8 19 0,-16-30 13,5 8-61,0 0 0,-1 1 0,0-1 0,-1 1 0,0 0-1,0 0 1,-1 0 0,-1 0 0,1 13 0,-2-22 57,0 1 0,-1-1 0,1 1 0,-1-1 0,1 0 0,-1 1 0,1-1 0,-1 0 0,0 0-1,0 1 1,1-1 0,-1 0 0,0 0 0,0 0 0,0 0 0,0 0 0,-1 0 0,1 0 0,0-1 0,0 1 0,0 0 0,-1-1 0,1 1 0,0-1 0,-2 1 0,-43 12 36,33-10-8,-28 5 229,-1-2 0,0-2 1,-63-1-1,104-5-246,0 1 0,1 0-1,-1 0 1,1-1 0,-1 1 0,1 0 0,-1 0 0,1-1-1,0 1 1,0-1 0,0 1 0,0 0 0,0-1-1,0 1 1,0 0 0,0-1 0,0 1 0,1 0-1,-1-1 1,1-1 0,1-2-39,0 0-1,1 0 1,-1 0 0,1 1 0,0 0-1,0-1 1,0 1 0,0 0-1,1 0 1,0 1 0,7-7-1,55-34-244,-41 29 157,313-186-2317,-257 155 2393,-80 46 94,-1-1 0,1 1-1,-1-1 1,1 1 0,-1-1 0,1 1-1,0 0 1,-1-1 0,1 1 0,-1 0-1,1 0 1,0-1 0,-1 1 0,1 0-1,0 0 1,-1 0 0,1 0-1,0 0 1,0 0 0,-1 0 0,1 0-1,0 0 1,-1 0 0,1 0 0,0 0-1,-1 0 1,2 1 0,-1 18 1074,-2-2-1286,3 63 275,-4 90-274,1-168 106,0 0-1,1 0 1,-1-1 0,0 1-1,0 0 1,-1-1-1,1 1 1,0 0-1,0-1 1,-1 1 0,1-1-1,-1 0 1,1 1-1,-1-1 1,0 0-1,0 0 1,1 0 0,-1 0-1,0 0 1,0-1-1,0 1 1,0-1 0,0 1-1,-3 0 1,-54 8-3319,51-8 2185,-14 0-3613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37:30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7314,'0'0'4793,"21"-5"-10883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4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98 197 2633,'0'0'7194,"-1"-4"-6407,-2 32-391,2-1-1,0 1 1,2 0-1,7 47 1,-6-65-398,1 0 1,1-1-1,-1 1 1,2-1-1,-1 0 1,1 0-1,10 13 1,-12-19 1,0 0 0,1 0 1,0 0-1,-1 0 1,1 0-1,0-1 1,0 0-1,0 0 1,0 0-1,1 0 0,-1 0 1,1-1-1,-1 0 1,1 0-1,-1 0 1,1-1-1,-1 1 1,9-1-1,84 13-604,-95-14 604,0 0 0,0 0 0,0 1 0,0-2 0,0 1 1,0 0-1,0 0 0,0 0 0,0-1 0,-1 1 0,1-1 0,-1 0 0,1 1 1,-1-1-1,1 0 0,-1 0 0,1-3 0,22-38-19,-22 40 9,8-20 30,-1 0 0,-2-1 1,0 0-1,-2 0 0,0 0 0,-2-1 0,0 0 0,-2 1 0,-1-1 0,-3-25 1,3 44 25,-1 0 0,0 0 1,0 0-1,0 0 0,-1 0 1,0 0-1,0 0 1,0 1-1,-1-1 0,1 1 1,-1 0-1,-1 0 0,1 0 1,-1 0-1,0 0 0,0 1 1,0 0-1,-1 0 0,1 0 1,-1 0-1,0 1 1,0-1-1,-1 1 0,1 1 1,-1-1-1,-10-3 0,0 1 3,-1 1-1,0 0 1,0 2-1,0 0 1,0 0-1,0 2 1,0 0-1,-24 3 1,38-2-58,-1 0 0,0 0 0,1 0 0,-1 1 0,1-1 0,-1 1 0,1 0 0,0 0 0,0 0 0,0 0 0,0 1 0,0-1 0,0 1 0,1 0 0,-3 3 0,-34 51-1406,23-30 411,-6 5-1274,-1-2-1355</inkml:trace>
</inkml:ink>
</file>

<file path=ppt/ink/ink570.xml><?xml version="1.0" encoding="utf-8"?>
<inkml:ink xmlns:inkml="http://www.w3.org/2003/InkML">
  <inkml:definitions/>
</inkml:ink>
</file>

<file path=ppt/ink/ink571.xml><?xml version="1.0" encoding="utf-8"?>
<inkml:ink xmlns:inkml="http://www.w3.org/2003/InkML">
  <inkml:definitions/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23.21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1 281 4953,'0'0'11058,"9"-10"-11184,90-115-640,-89 110 792,-1 1-1,0-2 1,-1 1-1,-1-1 1,-1 0-1,0-1 1,4-19-1,-32 149 87,-32 201-726,52-289 312,-10 62-205,11-82 204,0-1 0,0 1 0,0-1 0,-1 1 0,1-1 0,-1 0 0,0 0 0,-1 1 0,1-2 0,-1 1 0,1 0 0,-1 0 0,0-1 0,-6 6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40.5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62 5633,'0'0'6475,"0"-1"-6346,0-2-89,0 2-124,0 13 60,-3 25 189,-1 0-1,-2 0 0,-2 0 0,-2-1 0,-22 57 1,-16 65-28,38-110-186,3 1-1,1-1 1,2 54 0,4-100-87,0-17-1036,3-30 557,2 0 0,3 0 1,1 1-1,16-50 0,4-15 1061,-8 19 371,32-152 2675,-53 241-3479,0-1-1,0 1 1,1 0-1,-1 0 1,0 0-1,1 0 1,-1 0-1,0 0 1,1 0-1,-1 0 1,1 1-1,-1-1 1,1 0-1,0 0 1,-1 0-1,1 0 1,0 1-1,0-1 1,0 0-1,-1 1 1,1-1-1,0 1 1,0-1-1,0 1 1,0-1-1,0 1 1,0-1 0,2 1-1,-1 0-15,1-1-1,0 2 1,-1-1 0,1 0-1,0 0 1,-1 1 0,1 0 0,0-1-1,-1 1 1,1 0 0,2 2-1,2 0-16,0 1-1,0 0 1,-1 0-1,1 1 1,-1 0-1,0 0 0,7 9 1,-6-3 7,-1 0 0,0 1 1,-1-1-1,-1 1 0,0 0 0,0 0 1,1 13-1,15 43-21,-20-67 39,1 1 0,0-1 1,-1 0-1,1 1 0,0-1 1,0 0-1,0 1 0,0-1 1,0 0-1,0 0 0,1 0 1,-1 0-1,0 0 0,1 0 0,-1 0 1,0-1-1,1 1 0,-1 0 1,1-1-1,-1 1 0,1-1 1,-1 1-1,1-1 0,-1 0 0,1 0 1,0 0-1,-1 0 0,1 0 1,-1 0-1,1 0 0,0 0 1,-1-1-1,1 1 0,-1 0 0,1-1 1,-1 1-1,1-1 0,-1 0 1,0 0-1,1 1 0,1-3 1,2 1 23,-1-1 1,1 0 0,-1 0 0,0 0 0,0-1 0,0 0 0,0 1 0,-1-1 0,1-1 0,-1 1-1,4-7 1,-8 12-4,-33 88 944,31-80-1106,0 1-1,1-1 1,0 1 0,1 0 0,0 0-1,1 0 1,0 0 0,2 16 0,-2-25 68,0 0 0,1 0 0,-1 0 0,1 0 0,-1-1-1,1 1 1,0 0 0,-1 0 0,1-1 0,0 1 0,0-1 0,-1 1 0,1 0 0,0-1 0,0 0 0,0 1 0,0-1 0,0 1 0,-1-1 0,1 0 0,0 0 0,0 1 0,0-1 0,0 0 0,0 0 0,0 0 0,0 0 0,1 0 0,29-3-3877,-13-6-2139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41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70 1304,'0'0'12486,"0"-4"-12337,-6 136-684,6-129 528,1-1 0,-1 0 0,0 0 0,1 0 0,-1 1 0,1-1 0,0 0 0,0 0 0,0 0 0,0 0 0,0 0 0,0 0 0,0-1 0,1 1 0,-1 0 0,1-1 0,-1 1 0,1-1 0,0 1 0,-1-1 1,1 0-1,0 1 0,0-1 0,3 1 0,-1 0 6,0-1 0,-1 1 0,1-1 0,0 0 0,0 0 1,0-1-1,0 1 0,1-1 0,-1 0 0,0 0 0,0 0 1,8-2-1,-10 1 18,1 0 0,-1-1 0,1 1 0,-1-1 0,0 0 0,0 0 1,0 0-1,0 0 0,0 0 0,0-1 0,0 1 0,-1 0 0,1-1 0,-1 1 0,0-1 1,1 0-1,0-4 0,15-50 120,-15 47-32,0-1 0,-1 1 0,0 0 0,-1 0 0,0-1 0,0 1 0,-4-19 0,3 27-84,0-1 1,0 0-1,0 0 0,0 1 0,0-1 0,-1 1 0,1-1 1,-1 1-1,0 0 0,1-1 0,-1 1 0,0 0 1,0 0-1,-1 0 0,1 0 0,0 1 0,-1-1 0,1 1 1,-1-1-1,1 1 0,-1 0 0,0 0 0,1 0 0,-1 0 1,0 1-1,0-1 0,0 1 0,1-1 0,-1 1 1,0 0-1,-4 1 0,5-1-46,-1 0-1,1 0 1,-1 0-1,0 0 1,1 1 0,-1-1-1,1 1 1,-1 0-1,1 0 1,0 0 0,-1 0-1,1 0 1,0 1-1,0-1 1,-3 3 0,4-3-59,0 0-1,0 0 1,0 1 0,0-1 0,0 1 0,1-1 0,-1 0 0,1 1 0,-1-1-1,1 1 1,-1-1 0,1 1 0,0 0 0,0-1 0,0 1 0,0-1-1,0 1 1,0-1 0,0 1 0,0 0 0,1-1 0,-1 1 0,0-1 0,1 1-1,0-1 1,-1 1 0,1-1 0,1 2 0,13 14-3263,8-5-2745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41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 7682,'0'0'3336,"194"0"-3344,-141 0-248,-6-6 152,-12 1-488,-14-3-256,-15 3-408,-6-1-929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41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7034,'0'0'7201,"24"-19"-7201,2 14-280,4 0-120,-1-3-440,-11 8-1065,-9 0-2232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42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0 410 6281,'0'0'7303,"23"-28"-6988,75-93-127,-60 78-161,50-44-1,-62 64 62,-2-1 0,35-43 0,-51 51 517,-20 27 148,-7 15-763,2 0-1,1 1 0,2 1 1,0 0-1,-16 52 1,23-58-343,2 0 0,0 1 0,1 0 0,2 0 0,0 0 0,2 0 1,0 0-1,6 39 0,-5-41-2283,-1-18 167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42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10298,'0'0'3848,"6"0"-3527,728 13 327,-550-13-1255,239-28-1,-217 14-1435,-184 19 971,-21-5 1023,-1 0 0,0 1 0,0-1 0,0 0 1,1 1-1,-1-1 0,0 0 0,0 1 0,0-1 0,0 0 1,0 1-1,0-1 0,0 0 0,0 1 0,0-1 1,0 0-1,0 1 0,0-1 0,0 0 0,0 1 0,0-1 1,0 0-1,0 1 0,0-1 0,0 0 0,0 1 0,-1-1 1,1 0-1,0 0 0,0 1 0,0-1 0,-1 0 0,1 1 1,-33 25-2389,-17-1-218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43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235 112 4737,'0'0'6765,"15"-19"-6163,44-55 74,-44 56 614,-34 18-446,10 0-838,1 1 1,-1 1-1,0 0 1,1 0-1,-1 1 1,1 0-1,0 0 0,0 1 1,0 0-1,0 0 1,1 1-1,0 0 1,0 1-1,0-1 1,0 1-1,-7 9 1,0 1-10,1 0 1,0 1 0,1 0-1,1 1 1,-16 35 0,1-4-5,19-38-6,1 1 0,0-1 1,0 1-1,1 0 0,1 0 1,0 1-1,1-1 0,-4 26 1,11-37-11,0 1 1,-1-1-1,1 0 1,0 0-1,0-1 1,0 1-1,0-1 1,0 0-1,0 0 1,0 0-1,5-2 1,-1 2-6,22-2 25,1-2 0,-1 0-1,0-3 1,0 0 0,-1-2 0,32-14 0,-57 22 6,-14 4 309,0 0-283,0 1 0,1 0 0,0 0 0,-18 12 0,20-11-31,0 1 1,0 0 0,1 0-1,0 1 1,0-1 0,1 1 0,0 1-1,0-1 1,0 1 0,1 0 0,0 0-1,-4 14 1,6-18-40,1 0 0,1 0 0,-1 0 0,0-1 1,1 1-1,0 0 0,0 0 0,0 0 0,1 0 0,-1 0 0,1 0 0,0 0 1,0 0-1,0 0 0,0-1 0,1 1 0,0 0 0,-1-1 0,1 0 0,1 1 1,-1-1-1,0 0 0,1 0 0,0 0 0,-1 0 0,1 0 0,0-1 0,1 1 0,5 3 1,-1-2-388,0-1 0,0 0-1,0 0 1,0 0 0,0-1 0,0 0 0,1-1 0,-1 0 0,1 0 0,-1-1 0,17-1 0,-11 1-1063,22 0-4139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19:47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1408,'0'0'6634,"165"-10"-6426,-124 2-208,-2-3 0,-7 3-104,-5 3 96,-10-1-240,-2 4 64,-3-1 56,-6 3-280,-1 0-89,-2-2-647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43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48 4217,'0'0'10998,"-20"-1"-10863,-64-1-58,82 2-84,1 0-1,-1 0 1,0 0 0,1 1-1,-1-1 1,0 0-1,1 1 1,-1-1 0,1 1-1,-1 0 1,1-1-1,-1 1 1,1 0 0,-1 0-1,1 0 1,0 0-1,0 0 1,-1 0-1,1 0 1,0 0 0,0 0-1,0 1 1,0-1-1,0 1 1,1-1 0,-1 0-1,0 1 1,0-1-1,1 1 1,-1 0 0,1-1-1,0 1 1,-1-1-1,1 3 1,0-1-92,0 0 0,0 0 0,0 0 0,0 0 0,0 0 0,1 0 0,-1 0 0,1 0-1,0 0 1,0 0 0,0 0 0,3 4 0,5 2-64,1-1 0,0-1-1,1 0 1,0 0 0,0-1 0,0 0-1,1-1 1,18 6 0,-28-10 177,1 0 0,0-1 0,0 1 1,0-1-1,0 1 0,0-1 0,0 0 1,0 0-1,0 0 0,0 0 0,0-1 0,-1 1 1,1-1-1,0 1 0,0-1 0,0 0 1,0 0-1,-1-1 0,1 1 0,-1-1 1,1 1-1,-1-1 0,1 0 0,-1 0 0,0 0 1,0 0-1,0 0 0,0 0 0,0 0 1,0-1-1,-1 1 0,2-4 0,1-4 134,0 1-1,-1 0 1,0-1-1,-1 0 0,0 1 1,-1-1-1,0 0 1,0-17-1,-1 25-127,0 0 0,-1 0-1,1-1 1,0 1 0,-1 0 0,1 0 0,-1 0 0,0 0-1,0 0 1,0 0 0,0 0 0,0 0 0,0 0-1,0 0 1,-1 0 0,1 0 0,-1 1 0,1-1-1,-1 1 1,0-1 0,0 1 0,1 0 0,-1-1 0,0 1-1,0 0 1,0 0 0,0 1 0,0-1 0,-1 0-1,1 1 1,0-1 0,0 1 0,0-1 0,-1 1-1,1 0 1,0 0 0,0 0 0,0 1 0,-5 0 0,1-1-59,-1 1 0,0 0-1,0 0 1,1 1 0,-1 0 0,1 0 0,-1 1 0,1 0 0,0 0 0,0 0 0,0 1 0,-9 6 0,9-4-499,1 0 0,0 0 0,0 0 0,0 0 0,1 1 0,0 0 0,0 0 0,-5 13 0,3-3-4583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44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270 67 7522,'0'0'6097,"0"-7"-5564,0 3-498,0 2-12,1 0-1,-1 0 0,0 1 0,0-1 0,0 0 0,0 0 0,0 1 0,0-1 0,0 0 0,0 0 1,-1 1-1,1-1 0,-1 0 0,1 1 0,-1-1 0,0 0 0,0 1 0,0-1 0,1 1 1,-1-1-1,-1 1 0,1 0 0,0-1 0,0 1 0,0 0 0,-1 0 0,1 0 0,-1 0 0,1 0 1,-1 0-1,1 0 0,-1 0 0,1 1 0,-1-1 0,0 1 0,1-1 0,-1 1 0,0-1 1,0 1-1,1 0 0,-1 0 0,-2 0 0,-5-1-20,1 0 0,0 0 0,-1 1 0,1 0 0,0 1 0,-1-1 0,1 2 0,0-1 0,0 1 0,0 0 0,0 1 0,0 0 0,0 0 0,1 1 0,-1 0 0,1 0 0,0 1 1,1 0-1,-1 0 0,1 0 0,0 1 0,0 0 0,0 0 0,1 1 0,0 0 0,0 0 0,1 0 0,0 0 0,0 0 0,1 1 0,0 0 0,0 0 0,1 0 0,0 0 0,0 0 0,1 0 0,-1 12 0,1-14-98,1-1-1,0 1 0,0-1 1,0 1-1,1 0 1,0-1-1,0 1 0,0-1 1,1 1-1,0-1 1,0 0-1,0 0 0,0 0 1,1 0-1,0 0 1,0 0-1,1-1 0,-1 1 1,1-1-1,0 0 1,0 0-1,0-1 0,0 1 1,1-1-1,0 0 1,-1 0-1,1 0 0,0 0 1,9 2-1,46 20-4114,-33-17 386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44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1 8794,'0'0'5101,"-27"3"-5064,-84 12 9,108-14-47,0-1 1,0 1-1,1-1 1,-1 1-1,0 0 0,0 0 1,0 1-1,1-1 1,-1 0-1,1 1 1,-1 0-1,1-1 1,0 1-1,-1 0 1,1 0-1,0 1 1,0-1-1,0 0 1,1 1-1,-1-1 1,-2 5-1,3-2-25,-1 0 1,1 0-1,0 1 0,1-1 0,-1 0 1,1 0-1,0 1 0,1 5 0,0 3-78,-1-11 82,0-1 1,0 0 0,1 0-1,-1 1 1,1-1 0,0 0-1,-1 0 1,1 1 0,0-1-1,0 0 1,0 0-1,1 0 1,-1 0 0,0-1-1,1 1 1,-1 0 0,1 0-1,2 1 1,1 1-1,0-1-1,0 1 0,0-1 1,1 0-1,-1-1 1,12 4-1,-2-1 20,1-2 0,0 0 0,0 0 0,26-1 0,-35-2 2,-1-1 0,1 0 0,-1 0-1,1-1 1,-1 0 0,0 0 0,1 0 0,-1-1 0,0 0 0,8-6 0,-11 8 10,0-1 0,0 0 1,0-1-1,0 1 0,-1-1 0,1 1 1,-1-1-1,1 0 0,-1 0 1,0 0-1,0 0 0,0 0 0,0 0 1,-1 0-1,1-1 0,-1 1 0,0-1 1,0 1-1,0-1 0,0-5 1,-6 8 44,0 0 0,0 0 1,0 0-1,-1 1 0,1 0 1,-9 1-1,9-1-13,-3 0-29,1 1-1,-1 0 1,1 0 0,-1 1 0,1 0-1,-10 3 1,15-4-32,-1 0 0,0 0 0,1 1 0,-1-1 0,1 0-1,-1 1 1,1 0 0,0 0 0,-1-1 0,1 1 0,0 0 0,0 1 0,0-1 0,1 0-1,-1 1 1,1-1 0,-1 1 0,1-1 0,-2 6 0,3-7-116,1-1 1,-1 1 0,1-1-1,-1 1 1,1-1-1,-1 1 1,1-1-1,0 1 1,-1-1 0,1 0-1,0 1 1,-1-1-1,1 0 1,0 1 0,-1-1-1,1 0 1,0 0-1,0 0 1,-1 0-1,1 0 1,0 0 0,0 0-1,-1 0 1,1 0-1,0 0 1,0 0 0,-1 0-1,2-1 1,2 1-814,24 0-5502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45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69 7818,'0'0'1745,"34"-11"-1690,108-31-44,-130 38-8,0 1-1,1 0 1,-1 1 0,1 0 0,-1 1-1,1 1 1,-1 0 0,1 0 0,0 1 0,16 4-1,-28-4 13,1-1 0,-1 1-1,1-1 1,-1 1 0,1 0-1,-1 0 1,1 0 0,-1 0-1,0 0 1,0 0 0,1 0-1,-1 0 1,0 1-1,0-1 1,0 0 0,-1 1-1,1-1 1,0 1 0,0-1-1,-1 1 1,1-1 0,-1 1-1,1-1 1,-1 1 0,0 0-1,1-1 1,-1 1 0,0 0-1,0-1 1,0 1 0,0-1-1,-1 1 1,1 0-1,0-1 1,-2 4 0,2-1 119,-1 1 0,-1-1 1,1 0-1,-1 1 0,1-1 1,-1 0-1,0 0 0,-1 0 1,1 0-1,-1 0 0,-4 4 1,-52 30 1648,48-33-1600,1 1-1,0 0 1,0 0 0,1 1-1,-16 15 1,24-22-183,1 1 1,-1-1 0,1 1-1,-1-1 1,1 1 0,0 0-1,-1-1 1,1 1 0,0 0-1,-1-1 1,1 1 0,0 0-1,0-1 1,0 1 0,-1 0-1,1-1 1,0 1-1,0 0 1,0 0 0,0-1-1,0 1 1,0 0 0,0-1-1,1 1 1,-1 0 0,0-1-1,0 1 1,0 0 0,1 0-1,-1-1 1,0 1 0,1-1-1,-1 1 1,1 0 0,-1-1-1,1 1 1,-1-1-1,1 1 1,-1-1 0,1 1-1,-1-1 1,1 0 0,0 1-1,-1-1 1,1 0 0,-1 1-1,1-1 1,0 0 0,0 0-1,-1 1 1,2-1 0,40 10-186,-39-10 174,84 8-1215,158-7 0,-113-4-1095,-95 3 170,-21 0-1696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29.9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0 351 904,'0'0'13888,"5"-9"-13803,22-23-317,1 1 0,45-38 0,-45 44 223,0-2 0,-2 0 0,32-43-1,-49 57 26,-5 8-25,0 0 0,-1 0 0,1-1 0,-1 1 0,0-1 0,3-10-1,-6 39-163,2 11 128,-2 1 0,-1-1 0,-2 0 0,-2 0 1,-1 0-1,-1 0 0,-14 37 0,-31 38 42,32-71-8,-25 68 0,37-72-444,8-33 255,0 1 0,0-1 0,-1 1 0,1-1 0,0 1 0,1-1 0,-1 1-1,0-1 1,0 0 0,1 1 0,-1-1 0,0 1 0,1-1 0,-1 0 0,1 1-1,0-1 1,0 0 0,-1 0 0,1 1 0,1 0 0,9 4-2737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30.6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4281,'0'0'8619,"31"6"-7065,312 13-1505,5 1 20,270-25-274,-614 5 137,1 0 0,-1 0 0,0 1 0,0 0 1,0 0-1,0 0 0,0 0 0,0 0 0,0 1 0,0-1 0,6 5 0,-8-5-40,-1 0 0,0 0-1,0 0 1,0 0 0,0 1-1,0-1 1,0 0 0,0 1 0,0-1-1,0 1 1,-1-1 0,1 1-1,0-1 1,-1 1 0,0-1-1,1 1 1,-1 0 0,0-1 0,0 1-1,0-1 1,0 1 0,0 0-1,0-1 1,0 1 0,0 0-1,-1-1 1,1 1 0,-1-1 0,1 1-1,-1-1 1,1 1 0,-1-1-1,-1 2 1,-14 15-2857,-9-4-2420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31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398 19 1120,'0'0'4565,"2"-15"-1830,-3 11 2105,-18 4-4798,0 1 1,0 1-1,0 1 0,0 0 1,1 2-1,-1 0 0,1 1 0,0 0 1,1 2-1,-1 0 0,2 1 1,-1 1-1,1 0 0,1 1 0,0 1 1,-19 18-1,13-10-33,12-13 5,1 1-1,0 0 1,0 1 0,1 0 0,0 0 0,-7 11-1,14-19-63,3 0 32,1 0 1,0-1-1,0 1 1,0-1-1,0 0 1,0 0-1,0 0 1,7-2-1,6 1-26,85 1-104,-97 3 416,-11 4-40,-11 5-49,10-9-159,0 0 1,0 1-1,0 0 0,1 0 1,-1 1-1,1 0 0,0 0 1,1 0-1,-1 1 0,1-1 1,0 1-1,0 1 0,1-1 1,-8 14-1,8-7-25,-1 0 1,2-1-1,0 1 1,0 1-1,1-1 0,1 0 1,0 26-1,1-36-17,0 0 1,0-1-1,0 1 0,1 0 1,-1-1-1,1 1 0,-1-1 1,1 1-1,0 0 0,0-1 1,0 0-1,1 1 0,-1-1 1,0 0-1,1 1 0,0-1 1,-1 0-1,1 0 0,0 0 1,0 0-1,0-1 0,0 1 1,0-1-1,1 1 0,-1-1 1,0 0-1,1 1 0,-1-1 1,1 0-1,-1-1 0,1 1 1,0 0-1,-1-1 0,1 0 1,4 1-1,2-1-199,1 0 0,-1 0 0,1-1 0,-1 0 0,0 0 0,1-1-1,-1-1 1,17-6 0,20-9-3269,-25 9 780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32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6 4297,'0'0'9006,"-7"0"-8866,-28 0-115,35 40-346,0-30 316,0-6 3,0 0 0,0 0 1,0 0-1,0 0 0,1 0 0,-1 0 1,1 0-1,3 8 0,-3-10 2,0-1 0,0 0 0,1 1-1,-1-1 1,1 0 0,-1 0 0,1 0 0,-1 0 0,1 0 0,-1 0 0,1 0-1,0 0 1,0-1 0,-1 1 0,1-1 0,0 1 0,0-1 0,0 0-1,0 0 1,-1 0 0,1 0 0,0 0 0,3 0 0,2 0 0,4 0 7,-1 0 0,1 0 0,-1-2 0,1 1 0,12-4 0,-20 4-5,-1 1 0,0-1 0,0 0 0,0 0-1,0 0 1,0-1 0,0 1 0,0 0 0,0-1 0,0 1 0,-1-1 0,1 0 0,0 1 0,-1-1 0,0 0 0,1 0 0,-1 0 0,0 0 0,0 0-1,0 0 1,0-1 0,0 1 0,-1 0 0,1 0 0,-1-1 0,1 1 0,-1 0 0,0-1 0,0-3 0,0 4 24,0 0 0,-1 0 0,1 0 0,-1 0 0,1 0 0,-1 0 0,0 0 0,0 0 1,0 1-1,0-1 0,0 0 0,0 1 0,-1-1 0,1 0 0,0 1 0,-1-1 0,1 1 0,-1 0 0,0 0 0,1-1 1,-1 1-1,0 0 0,0 0 0,0 1 0,-2-2 0,-2-1-59,0 1 1,0 1-1,-1-1 0,1 1 1,-1 0-1,-12-1 0,18 2-672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33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341 0 5881,'0'0'6442,"-12"27"-6344,-37 89-51,45-105-53,0 1 1,1 0-1,0 0 0,1 0 1,1 0-1,0 0 1,0 0-1,3 19 0,-2 15-195,-1-28 68,-1-1 0,0 0 0,-2 0 0,0 0-1,-1 0 1,-1-1 0,0 1 0,-17 29 0,9-24 18,-1-1 1,-1 0-1,-1-1 0,-1 0 1,-24 20-1,0 4 105,-3 2-3244,90-86 3193,0-1 1,-3-3 0,-2-1 0,-2-2 0,38-60 0,-53 71 478,-1-2 0,22-55 0,-36 72 344,-1 0 0,-1 0 0,0 0-1,-2-1 1,-1 1 0,2-38 0,-5 58-729,-1 1 0,1-1 0,0 1 1,0-1-1,0 1 0,0-1 0,0 1 0,-1-1 0,1 1 0,0-1 0,0 1 0,-1-1 0,1 1 1,0 0-1,-1-1 0,1 1 0,0 0 0,-1-1 0,1 1 0,-1 0 0,1-1 0,0 1 0,-1 0 1,1-1-1,-1 1 0,1 0 0,-1 0 0,1 0 0,-1 0 0,1 0 0,-1-1 0,1 1 0,-1 0 0,1 0 1,-1 0-1,0 0 0,1 0 0,-1 1 0,1-1 0,-1 0 0,1 0 0,-1 0 0,1 0 0,-1 0 1,1 1-1,-1-1 0,1 0 0,0 0 0,-1 1 0,1-1 0,-1 0 0,1 1 0,-3 0-45,1 0 0,0 0 0,0 0 0,0 1 0,0-1 0,1 1-1,-1-1 1,0 1 0,0-1 0,1 1 0,-1 0 0,-1 2 0,1 1-50,0 1 1,0-1-1,1 1 1,-1 0-1,1-1 1,1 1-1,-1 0 1,1 0-1,0 0 1,0-1-1,0 1 1,1 0 0,0 0-1,2 6 1,1-2-65,0 0 1,0 0-1,1 0 1,1-1-1,0 1 1,8 9-1,16 34 70,-29-53 92,-1 1 0,1-1-1,-1 0 1,1 1 0,0-1 0,-1 0-1,1 1 1,0-1 0,-1 0 0,1 0 0,0 0-1,-1 1 1,1-1 0,0 0 0,0 0-1,-1 0 1,1 0 0,0 0 0,0 0-1,-1 0 1,1-1 0,0 1 0,-1 0-1,1 0 1,0-1 0,-1 1 0,1 0 0,0-1-1,-1 1 1,1 0 0,-1-1 0,1 1-1,-1-1 1,1 0 0,20-15 127,-12 7-208,-7 6 21,0 0 0,1 0 1,-1 0-1,1 1 0,0-1 1,0 1-1,-1-1 0,2 1 1,-1 0-1,0 0 0,0 1 0,5-3 1,-8 4-17,0 30-368,0 70-31,0-59-4173,0-31 738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33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 1 5089,'0'0'9738,"-20"3"-9388,-65 14-336,83-16-27,0 0-1,0 0 1,0 0 0,0 0-1,0 0 1,0 0 0,0 1-1,0-1 1,1 1-1,-1-1 1,1 1 0,-1 0-1,1-1 1,-1 1-1,1 0 1,0 0 0,0 0-1,0 0 1,0 0-1,0 0 1,0 5 0,-2 40-677,4-35 378,-1-9 179,0 0-1,0 0 1,0 0-1,0 0 1,1 0-1,-1 0 1,1 0 0,0 0-1,0 0 1,0 0-1,0 0 1,1-1 0,-1 1-1,1 0 1,0-1-1,-1 1 1,1-1-1,0 0 1,0 0 0,1 1-1,-1-1 1,0-1-1,1 1 1,-1 0-1,1-1 1,0 1 0,-1-1-1,5 2 1,4 0 21,1 0 1,-1-1 0,1 0-1,-1-1 1,1 0-1,12-2 1,-23-2 420,0-1 1,0 0-1,0 1 0,-1-1 0,1 0 1,-1 0-1,0 0 0,0 1 1,-1-1-1,1 0 0,-1 0 1,-1-4-1,-2 3-280,-1 0 0,0 0 0,0 0 0,-1 0 0,1 1 0,-1 0 0,0 0 0,0 1 0,0 0-1,0 0 1,-1 0 0,1 0 0,-1 1 0,0 0 0,0 1 0,1 0 0,-1 0 0,0 0 0,0 1 0,0 0 0,0 0 0,0 1 0,0-1 0,-8 3 0,14-2-89,0-1 1,-1 1-1,1-1 1,0 1-1,0 0 1,0 0-1,-1-1 1,1 1-1,0 0 0,0 0 1,0 0-1,0 0 1,0 0-1,1 1 1,-1-1-1,0 0 1,0 0-1,1 0 1,-1 1-1,1-1 0,-1 0 1,1 1-1,0-1 1,-1 0-1,1 1 1,0-1-1,0 1 1,0-1-1,0 0 0,0 1 1,0-1-1,0 1 1,1 0-1,-1 0-205,1 0-1,0 0 0,-1 0 1,1 0-1,0 0 1,0 0-1,0-1 0,0 1 1,0 0-1,0-1 0,0 1 1,1-1-1,-1 1 1,1-1-1,-1 0 0,1 1 1,-1-1-1,1 0 1,0 0-1,0 0 0,3 1 1,24 4-5258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0:17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31 1744,'0'0'1589,"-27"37"1082,17-26-1766,7-8-779,-1 1 1,1-1-1,0 1 0,0-1 0,0 1 1,1 0-1,-1 0 0,1 0 1,0 1-1,0-1 0,1 0 1,-1 1-1,1-1 0,0 1 0,0 0 1,0-1-1,1 1 0,0 0 1,0 0-1,0-1 0,1 6 0,-1-1-74,2-1-1,-1 1 1,1 0-1,0-1 1,1 0-1,0 1 1,5 8-1,-7-14-45,1 0 1,0-1-1,-1 1 0,1-1 0,0 0 0,0 1 0,0-1 0,1 0 0,-1 0 0,1 0 1,-1-1-1,1 1 0,-1 0 0,1-1 0,0 0 0,0 0 0,0 0 0,-1 0 1,1 0-1,0 0 0,0-1 0,1 1 0,4-1 0,6 0-94,-1-1 1,0-1-1,1 0 0,-1 0 0,0-1 1,0-1-1,0 0 0,-1-1 0,1 0 1,-1-1-1,-1-1 0,1 0 0,-1 0 1,11-10-1,-20 14 114,-1-1 0,1 0 0,-1 0 0,0 0 0,0 0 0,0 0 0,-1 0 0,1 0 0,-1 0 0,0 0 0,0 0 0,-1 0 1,0-8-1,0-4 98,1 10-77,0 0 0,0-1 0,-1 1 0,0 0 0,0 0-1,0 0 1,-1 0 0,0 0 0,-5-11 0,2 9 270,-1 0 1,0 0-1,0 1 0,-1 0 1,-12-10-1,18 15-234,-1 1 1,1 0 0,-1 0-1,1 0 1,-1 0 0,1 0-1,-1 0 1,0 0 0,1 0-1,-1 0 1,0 1-1,0-1 1,1 1 0,-1-1-1,0 1 1,0 0 0,0 0-1,0-1 1,0 2 0,1-1-1,-1 0 1,0 0-1,0 0 1,-2 1 0,-1 2-149,0-1 1,0 1 0,0 0-1,1 0 1,-1 1 0,-5 5-1,-19 13-1208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33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0 106 6689,'0'0'6034,"7"-3"-5922,4-1-87,1 0 0,-1 2 1,1-1-1,-1 1 0,1 1 1,22 0-1,24-3-125,-53 3-20,-1 0 0,1 0-1,0 0 1,-1 0 0,1 0 0,-1-1 0,1 0-1,-1 0 1,0 0 0,0-1 0,0 0 0,0 1-1,0-1 1,0-1 0,-1 1 0,0 0-1,1-1 1,-1 0 0,-1 1 0,6-9 0,4-12-3411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34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 8554,'0'0'6249,"14"-11"-6505,16 6-240,8-3 104,15 3-720,-12-3-1241,-11 0-3280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35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394 2 3529,'0'0'11505,"-18"0"-11224,12 0-274,-8-1 2,0 1 1,1 0 0,-1 1-1,0 0 1,1 1 0,-1 1 0,1 0-1,-1 0 1,1 2 0,-24 11 0,19-6-15,1 1 0,1 0 0,0 1 0,0 1 0,2 0 0,-22 25 0,29-28 1,0 0 1,0 0-1,1 0 1,1 1-1,0 0 0,0 0 1,1 1-1,0-1 1,1 1-1,1 0 0,0 0 1,-1 15-1,0 1-8,2 0 1,1 0-1,7 49 0,-5-68-17,0 1 0,1-1 0,0 1 0,0-1 1,1 0-1,0-1 0,1 1 0,0-1 0,1 1 0,-1-1 1,1-1-1,1 1 0,0-1 0,9 8 0,-6-8-154,-1 0-1,1-1 0,0 0 1,1-1-1,-1 0 0,1 0 1,0-1-1,0-1 1,23 5-1,-13-5-1130,1-1 1,-1-1-1,0 0 0,34-5 1,-10-4-3958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35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5 5049,'0'0'8775,"-6"-1"-8652,-29-3-92,29 34-229,-2 20 103,3-31 83,2 2 0,1-1 0,0 0-1,2 30 1,0-48 4,1-1 0,-1 0 0,1 0-1,-1 1 1,1-1 0,-1 0 0,1 0 0,0 0-1,0 0 1,0 0 0,0 0 0,-1 0-1,1 0 1,1 0 0,-1 0 0,0 0 0,0 0-1,0-1 1,0 1 0,0 0 0,1-1-1,-1 1 1,0-1 0,1 0 0,-1 1 0,0-1-1,1 0 1,1 0 0,45 2-280,-38-2 201,-5 0 108,0 0 1,0 0-1,0-1 1,0 0-1,-1 0 1,1 0-1,0 0 0,0-1 1,-1 0-1,1 1 1,-1-2-1,0 1 1,1-1-1,-1 1 1,0-1-1,-1 0 1,1 0-1,0-1 1,-1 1-1,0-1 0,0 0 1,0 0-1,0 0 1,0 0-1,-1 0 1,0-1-1,0 1 1,0-1-1,0 1 1,-1-1-1,0 0 1,0 0-1,0 1 0,-1-1 1,1 0-1,-1 0 1,0 0-1,-1 0 1,1 0-1,-1 0 1,0 1-1,-2-8 1,1 8 14,-1 0 1,0 0 0,0 0 0,0 0 0,-1 0-1,1 1 1,-1-1 0,0 1 0,0 0 0,0 0-1,0 0 1,0 1 0,-1 0 0,0-1 0,1 2-1,-1-1 1,0 0 0,0 1 0,1 0 0,-1 0-1,0 0 1,0 1 0,0 0 0,0 0 0,0 0-1,-8 2 1,12-2-104,-1 1 0,1 0 0,-1 0 0,1 1 0,-1-1 0,1 0 0,0 0 0,0 1 0,0-1 0,-1 1 0,1-1 0,0 1 0,1-1 0,-1 1 0,0 0 1,0-1-1,1 1 0,-1 0 0,1 0 0,-1-1 0,1 1 0,0 0 0,0 0 0,0 0 0,0 2 0,0-1-369,0 1 0,0 0 0,0-1 0,0 1 0,1 0 0,0-1 0,0 1 0,0-1 0,0 1 0,0-1 0,1 1 0,2 3 0,12 11-5066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38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18 103 1032,'0'0'6928,"-18"-25"-336,19 22-6589,0 1-1,-1-1 0,1 0 0,0 0 0,0 1 0,1-1 0,-1 1 0,1-1 0,-1 1 0,1-1 0,0 1 0,-1 0 0,1 0 1,0 0-1,1 0 0,-1 0 0,0 0 0,1 1 0,-1-1 0,5-2 0,0 0-73,0 1 0,0 0-1,0 0 1,1 0 0,-1 1 0,15-3 0,-3 3-78,-1 0 1,1 2 0,0 0-1,36 5 1,-52-4 113,0-1 0,1 1 0,-1 0 0,0 0 0,0 0 0,0 1-1,0-1 1,0 1 0,0 0 0,0 0 0,0 0 0,-1 0 0,1 0 0,-1 1 0,3 2 0,-4-3 14,0 1 1,0 0 0,0-1 0,0 1-1,0 0 1,0 0 0,-1-1-1,0 1 1,1 0 0,-1 0-1,0 0 1,0-1 0,-1 1-1,1 0 1,0 0 0,-1 0 0,0-1-1,0 1 1,0 0 0,0-1-1,-2 4 1,0 0 49,-1 0 0,0 0 1,0-1-1,-1 0 0,0 0 0,1 0 1,-2 0-1,1-1 0,-1 1 0,1-2 1,-1 1-1,-7 3 0,5-2 9,0-1 0,0 1 0,1 1 0,0 0 0,0 0 0,-9 10-1,16-16-40,0 1-1,0-1 1,-1 0-1,1 1 1,0-1-1,0 1 1,-1-1-1,1 1 1,0-1-1,0 1 0,0-1 1,0 1-1,0-1 1,0 1-1,0-1 1,0 1-1,0-1 1,0 1-1,0 0 1,0-1-1,0 1 0,0-1 1,0 1-1,1-1 1,-1 1-1,0-1 1,0 0-1,0 1 1,1-1-1,-1 1 1,0-1-1,1 1 1,-1-1-1,0 0 0,1 1 1,-1-1-1,1 0 1,-1 1-1,1-1 1,-1 0-1,1 0 1,-1 1-1,1-1 1,-1 0-1,1 0 0,-1 0 1,2 1-1,32 7-28,-23-6-6,38 7-119,1-2 0,0-2 1,54-2-1,69 7-2195,-139-5 190,-16-5-1761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47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127 131 4809,'0'0'6025,"7"-16"-5479,24-49-191,-29 62-327,0 1 0,0-1 1,0 1-1,0-1 1,0 1-1,0 0 1,0 0-1,1 0 0,0 0 1,-1 0-1,1 0 1,0 1-1,-1-1 0,1 1 1,0 0-1,0 0 1,0 0-1,0 0 1,1 0-1,-1 1 0,0 0 1,0-1-1,6 1 1,5-1 63,33-5-65,0 2-1,54 3 0,-69 1-43,-31 0 13,0 0 0,-1 0-1,1 0 1,-1 0 0,1 0 0,0-1 0,-1 1 0,1 0 0,-1 1 0,1-1 0,0 0 0,-1 0 0,1 0 0,-1 0-1,1 0 1,-1 1 0,1-1 0,0 0 0,-1 0 0,1 1 0,-1-1 0,1 1 0,-1-1 0,1 0 0,-1 1 0,0-1-1,1 1 1,-1-1 0,0 1 0,1-1 0,-1 1 0,0-1 0,1 1 0,-1-1 0,0 1 0,0-1 0,0 1-1,1 0 1,-1-1 0,0 1 0,0-1 0,0 1 0,0 0 0,0-1 0,0 1 0,0-1 0,0 1 0,-1 0 0,1-1-1,0 1 1,0-1 0,0 1 0,-1 0 0,1-1 0,0 1 0,0-1 0,-1 1 0,1-1 0,-1 1 0,1-1 0,0 0-1,-1 1 1,1-1 0,-1 1 0,-29 31 19,-57 18 101,66-39-107,1 0 1,0 1-1,1 1 1,1 0 0,-19 18-1,37-31-15,-1 0 0,1 1 0,-1-1 1,1 1-1,-1-1 0,1 0 0,-1 1 0,1 0 0,-1-1 0,1 1 0,-1-1 0,1 1 0,0-1 0,-1 1 0,1 0 0,0-1 0,0 1 0,-1 0 0,1-1 0,0 1 0,0 0 0,0 0 0,0-1 1,0 1-1,0 0 0,0-1 0,0 1 0,0 0 0,0-1 0,0 1 0,1 0 0,-1-1 0,0 1 0,0 0 0,1-1 0,-1 1 0,0 0 0,1-1 0,-1 1 0,1-1 0,-1 1 0,1-1 0,-1 1 0,1-1 1,-1 1-1,1-1 0,-1 1 0,1-1 0,0 1 0,37 10-197,-32-10 202,26 5-14,-9-2 6,-1 0 0,0 2 0,0 0 1,26 12-1,-43-16 8,-1 0 0,0 0 0,1 1 1,-1-1-1,0 1 0,0 0 1,-1 0-1,1 1 0,-1-1 1,1 1-1,-1 0 0,0 0 1,-1 0-1,1 0 0,-1 0 0,1 0 1,-1 1-1,0-1 0,-1 1 1,1 0-1,-1-1 0,0 1 1,0 0-1,-1 0 0,1 6 1,-1-2 8,0 0 1,-1 0 0,0 0 0,0 0 0,-1-1 0,0 1 0,-1 0 0,0-1 0,0 0 0,-1 0 0,0 0 0,0 0-1,-1 0 1,0-1 0,-1 0 0,1 0 0,-1 0 0,-9 7 0,9-8 22,-1-1-1,1 0 1,-1 0 0,0 0 0,-1-1 0,1 0-1,-1 0 1,1-1 0,-1 0 0,0-1-1,0 0 1,-1 0 0,1 0 0,-14 0-1,-9-1 236,0-1-1,-49-6 1,64 4-176,0-1 0,1-1 0,-1-1 0,-28-12 0,39 15-95,0 0 1,1 0-1,-1 0 1,0-1-1,1 0 1,-1 0-1,1 0 1,0-1-1,0 1 0,0-1 1,0 0-1,1 0 1,0 0-1,0-1 1,0 1-1,0-1 1,1 0-1,-3-5 1,5 9-49,0 1 1,0-1 0,0 0 0,0 0 0,0 1 0,1-1-1,-1 0 1,0 0 0,0 1 0,1-1 0,-1 0 0,0 1-1,1-1 1,-1 0 0,0 1 0,1-1 0,-1 1 0,1-1 0,0 0-1,-1 1 1,1-1 0,-1 1 0,1 0 0,0-1 0,-1 1-1,1-1 1,0 1 0,-1 0 0,1 0 0,0-1 0,0 1-1,-1 0 1,1 0 0,0 0 0,1 0 0,32-4-2578,-29 4 1678,31-3-4589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48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8514,'0'0'2000,"35"11"-3264,-35-1-1553,0-7-151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48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0 303 3065,'0'0'5621,"15"-29"-5397,53-94-108,-57 103-23,2 1 0,0 1-1,1 1 1,25-26 0,-7 10 347,-32 33-434,0 0-1,0 0 0,0 0 1,0 0-1,0 1 1,0-1-1,0 0 0,0 0 1,0 0-1,0 0 1,0 1-1,0-1 1,0 0-1,0 0 0,0 0 1,0 0-1,0 1 1,0-1-1,0 0 0,0 0 1,0 0-1,0 0 1,0 0-1,0 1 0,0-1 1,0 0-1,0 0 1,0 0-1,1 0 1,-1 0-1,0 1 0,0-1 1,0 0-1,0 0 1,0 0-1,0 0 0,1 0 1,-1 0-1,0 0 1,0 0-1,0 0 1,0 1-1,0-1 0,1 0 1,-1 0-1,0 0 1,0 0-1,0 0 0,1 0 1,-1 0-1,0 0 1,0 0-1,0 0 1,0 0-1,1 0 0,-1 0 1,0-1-1,0 1 1,0 0-1,0 0 0,0 0 1,1 0-1,-1 0 1,0 0-1,0 0 1,0 0-1,0 0 0,0-1 1,1 1-1,-2 28 626,-6 33 224,1-18-916,1 1 0,3 0 0,2 0 1,1 0-1,13 73 0,-11-103-677,0 1-1,-1 0 0,0-1 0,-2 1 0,1 0 0,-4 26 1,-5-16-3713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49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31 9538,'0'0'3874,"-4"10"-4191,0 5 104,0 0 1,1 0 0,0 0-1,1 0 1,1 1-1,1-1 1,0 1 0,1-1-1,0 0 1,5 17-1,-3-14-80,2 1 0,0-1 0,1 0-1,1 0 1,0 0 0,1-1 0,2 0-1,16 24 1,-24-38 301,0-1 1,1 1-1,-1-1 0,1 0 1,-1 0-1,1 0 1,0 0-1,0 0 0,-1-1 1,1 1-1,0-1 0,1 0 1,-1 0-1,0 0 0,0 0 1,0 0-1,1-1 0,-1 0 1,0 1-1,1-1 0,-1 0 1,0-1-1,0 1 0,1 0 1,-1-1-1,0 0 1,0 0-1,1 0 0,-1 0 1,0 0-1,4-3 0,3-1 31,0-1-1,0 0 0,-1-1 0,0 0 1,0 0-1,0-1 0,13-16 1,-14 14 154,-1-1 1,0 1 0,-1-1 0,-1-1 0,1 1 0,-2-1 0,1 0 0,-2 0 0,0 0 0,0-1 0,-1 1 0,0-1 0,-1 1 0,-1-1 0,0 0 0,-1 1 0,-3-18 0,2 24-138,0 1 0,0-1 0,-1 1 1,0 0-1,-1 0 0,1 0 0,-1 0 0,0 1 0,0-1 1,0 1-1,0 0 0,-1 0 0,0 1 0,0-1 1,0 1-1,0 0 0,0 1 0,-1-1 0,-5-1 0,-10-5-10,0 2-1,-1 1 1,-36-7 0,49 12-158,-1-1 117,-1 0 1,1 1 0,-20 1-1,28 0-178,0 0 0,1 0 0,-1 0 0,0 0 0,0 1 1,0-1-1,0 1 0,1-1 0,-1 1 0,0 0 0,1 0 0,-1 0 0,0 0 0,1 0 0,-1 0 0,1 0 0,-1 0 0,1 1 0,0-1 0,0 1 0,-1-1 0,1 1 1,0-1-1,0 1 0,1-1 0,-1 1 0,-1 2 0,-2 15-3776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50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30 3713,'0'0'5045,"-14"-5"-4822,0-2-194,9 5-27,0-1-1,0 1 0,0 0 0,0 0 1,0 0-1,-1 1 0,1 0 1,0 0-1,-1 0 0,-9 1 1,11 1 24,1 0 1,-1 0-1,0 0 1,0 0-1,0 1 1,1 0-1,-1 0 1,0 0 0,1 0-1,0 0 1,0 1-1,-1 0 1,1-1-1,1 1 1,-4 4-1,-38 51 1098,40-52-1111,0 1 0,1-1 0,-1 1 0,1 0 0,0 1 0,1-1 0,0 0 0,0 1 0,1-1 0,0 1 0,0 0 0,0-1 0,1 1 0,0 0 0,1-1 0,0 1 0,0 0 0,1-1 0,0 1 0,0-1 0,0 0 0,1 0 0,0 1 0,1-2 0,0 1 0,0 0 0,0-1 0,1 0 0,-1 0 0,1 0 0,1-1 0,-1 1 0,1-1 0,0 0 0,1-1 0,9 6 0,-2-4-135,-1-1 0,1 0-1,0-1 1,0 0-1,1-1 1,-1-1-1,1-1 1,-1 0 0,25-1-1,-36 0 123,0-1 1,-1 1-1,1 0 0,0-1 0,0 0 1,-1 1-1,1-1 0,0 0 0,-1 0 0,1-1 1,-1 1-1,1-1 0,-1 1 0,0-1 1,1 0-1,-1 1 0,0-1 0,0 0 1,-1-1-1,1 1 0,0 0 0,-1 0 0,1-1 1,-1 1-1,0-1 0,1 1 0,-1-1 1,-1 0-1,1 1 0,0-1 0,-1 0 1,1 0-1,-1 0 0,0-5 0,1 3 48,-1 0 0,0 0 1,0 0-1,-1 0 0,1 0 0,-1 0 0,0 0 0,-1 0 0,1 1 0,-1-1 0,0 0 0,0 1 0,0-1 0,-1 1 0,1-1 0,-1 1 0,0 0 1,-8-7-1,1 5-23,0-1 1,-1 1-1,0 1 1,-1 0-1,1 0 1,-1 2-1,0-1 1,0 1-1,0 1 1,0 0-1,0 1 1,-1 0-1,1 1 1,0 0-1,-1 1 1,-15 3-1,26-3-63,-1-1-1,0 1 1,1 0 0,-1 0-1,1 1 1,0-1 0,-1 1-1,1-1 1,0 1 0,0-1-1,0 1 1,0 0 0,0 0-1,0 0 1,1 0 0,-1 1-1,1-1 1,-1 0 0,1 1-1,-1 2 1,-1 3-776,0 0 0,1 1 0,1-1 0,-1 0 0,0 13 0,1 16-4674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17:4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30 2657,'0'0'7029,"-4"-8"-6761,-10-12-237,14 20-30,0 0-1,0 0 0,0 0 1,0 0-1,-1-1 0,1 1 1,0 0-1,0 0 0,0 0 0,0 0 1,-1 0-1,1 0 0,0 0 1,0 0-1,-1 0 0,1 0 1,0 0-1,0 0 0,0 0 0,-1 0 1,1 0-1,0 0 0,0 0 1,0 0-1,-1 0 0,1 0 1,0 0-1,0 0 0,0 0 0,-1 0 1,1 1-1,0-1 0,0 0 1,0 0-1,-1 0 0,1 0 1,0 0-1,0 1 0,0-1 0,0 0 1,0 0-1,-1 1 0,-5 29 4,5-20 3,-7 6 65,-1 0-1,0-1 1,-1 0 0,-17 20 0,14-19 1,1 0 0,0 1 0,-11 22 0,15-17-43,0 1 1,1 1-1,1-1 1,-4 40-1,8-44 30,-1 0 0,0 1 0,-2-1 1,0-1-1,-1 1 0,-1-1 0,-17 31 0,3-18 49,15-24-100,0 1-1,1 0 0,0 0 1,0 0-1,1 1 0,0 0 0,0-1 1,1 1-1,0 1 0,1-1 1,0 0-1,0 1 0,0 12 0,3-16-134,-1 0 0,1 1 0,0-1 0,1 0 0,0 1 0,0-1 0,0 0 0,0 0 0,1-1 0,6 10 0,-7-11-381,1 0 0,1 0 1,-1 0-1,0 0 0,1-1 0,0 1 0,0-1 0,5 4 1,-2-4-3393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0:19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26 936,'0'0'4701,"-37"-13"-596,26 13-4127,9-1 35,-1 1-1,1 0 1,0 0-1,0 0 1,-1 0 0,1 0-1,0 1 1,-1-1-1,1 1 1,0-1 0,0 1-1,-3 1 1,3 0-7,1 0-1,0 0 1,1-1 0,-1 1 0,0 0 0,0 0-1,1 0 1,-1 0 0,1 0 0,0 0-1,-1 0 1,1 0 0,0 0 0,0 0 0,0 0-1,1 2 1,-2 26 81,4 32 739,-3-58-815,1 0 1,1 0-1,-1 0 0,0 0 0,1-1 0,0 1 0,0 0 1,0-1-1,0 1 0,1-1 0,-1 0 0,1 0 1,4 4-1,-5-5 31,1 1-77,-1 0 0,1-1 0,0 1 0,0 0 0,0-1 0,0 0 0,0 0 0,0 0 0,1 0-1,-1-1 1,1 1 0,-1-1 0,1 0 0,-1 0 0,1 0 0,0 0 0,0 0 0,-1-1 0,1 0-1,0 0 1,4 0 0,-7-1 35,1 1 0,-1-1 0,1 0-1,-1 1 1,1-1 0,-1 0 0,0 0-1,0 0 1,1 0 0,-1 0 0,0 0-1,0 0 1,0 0 0,0 0 0,0 0-1,0-1 1,0 1 0,0 0 0,-1-1 0,1 1-1,-1-1 1,1 1 0,-1-1 0,1 1-1,-1-1 1,0 1 0,1-1 0,-1 1-1,0-1 1,0-1 0,2-61-29,-2 54 43,1-16-18,-2-34 734,0 58-692,0 1-1,1 0 1,-1 0 0,0-1-1,0 1 1,0 0-1,0 0 1,0 0-1,0 0 1,0 0-1,-1 0 1,1 0 0,0 1-1,-1-1 1,1 0-1,0 1 1,-1-1-1,1 1 1,-1-1-1,1 1 1,0 0 0,-3-1-1,-40-6 200,32 6-196,-4-2 23,-8 0-200,23 3 132,0 1 0,1-1 0,-1 1-1,0-1 1,1 1 0,-1 0 0,0-1-1,1 1 1,-1 0 0,1-1 0,-1 1-1,1 0 1,-1 0 0,1-1 0,0 1-1,-1 0 1,1 0 0,0 0 0,0 0-1,0 0 1,-1-1 0,1 1 0,0 0-1,0 0 1,0 0 0,0 0 0,0 0-1,1 1 1,-1 12-65,-1-9 12,1 1 0,0-1 0,0 0 0,0 0-1,1 0 1,0 1 0,3 8 0,-3-12 7,0-1-1,0 1 1,0 0-1,0-1 1,0 1 0,1-1-1,-1 1 1,1-1-1,-1 0 1,1 0 0,-1 1-1,1-1 1,0 0-1,0-1 1,-1 1 0,1 0-1,0 0 1,0-1-1,0 1 1,0-1 0,0 0-1,0 1 1,0-1-1,0 0 1,0 0 0,3-1-1,-4 1 122,0-50 741,-2 27-2750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52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0 260 4905,'0'0'4197,"22"-27"-3404,68-83-320,-67 82 488,2 1 1,32-30-1,-56 57-566,-5 66-364,2-47-139,1 0-1,0-1 1,2 1 0,2 19-1,-2-35 71,0 0-1,0 1 0,0-1 1,1 0-1,-1 0 0,1 1 1,0-1-1,0 0 0,0-1 1,0 1-1,1 0 1,-1-1-1,1 1 0,-1-1 1,1 0-1,0 0 0,0 0 1,0 0-1,0 0 0,0-1 1,0 1-1,1-1 1,-1 0-1,1 0 0,-1 0 1,1 0-1,4 0 0,7 1-119,0-1-1,1 0 0,-1-1 1,30-4-1,-42 4 158,1-1-1,0 0 1,0 0 0,0 0-1,0-1 1,-1 1 0,1-1-1,0 0 1,-1 0-1,0 0 1,1 0 0,-1 0-1,0-1 1,0 0 0,0 1-1,-1-1 1,1 0 0,-1-1-1,1 1 1,-1 0 0,0-1-1,0 1 1,-1-1-1,1 0 1,-1 1 0,0-1-1,0 0 1,1-4 0,2-13 222,-2 0 0,0-1 0,-1 1 0,-3-27 1,1 6 362,1 41-564,2 4-377,4 5 351,1 0 0,0-1 0,0 0 0,1 0 0,-1 0 0,2-1 0,-1-1 0,1 1 0,0-1 1,10 4-1,-13-6 8,0-1 0,0 0 0,0 0-1,0-1 1,0 0 0,1 0 0,-1 0 0,0-1 0,1 0 0,-1 0 0,0-1 0,1 1 0,-1-1 0,0-1 0,0 1 0,0-1 0,0 0 0,7-4 0,-3 1-19,1 0 0,0 0-1,0 1 1,1 1 0,0-1 0,-1 2 0,1 0 0,0 0 0,13 0 0,-24 3 8,0-1 1,0 1 0,0-1-1,-1 1 1,1-1-1,0 1 1,0-1-1,-1 1 1,1 0-1,0-1 1,-1 1-1,1 0 1,-1-1-1,1 1 1,-1 0-1,1 0 1,-1 0-1,1 0 1,-1 0-1,0-1 1,1 1-1,-1 2 1,9 28-13,-7-20-51,12 40-2230,-11-32-1379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52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 5457,'0'0'3054,"34"1"-2138,2 1-745,18 1 0,0-2 0,57-7 0,65-19 62,-96 12-653,141-6 1,-214 20-2016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53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1 128 3137,'0'0'1477,"29"-9"-1314,180-58 177,-139 47-307,-44 14 544,48-19 0,-73 25 80,-3 4-424,0 0-1,0 0 0,0 0 0,0 0 0,-1 0 0,1 0 1,-1 0-1,0-1 0,-1 1 0,1-1 0,0 0 0,-8 5 1,-5 8 349,6-5-422,1 1 0,0 0-1,1 1 1,0 0 0,1 0-1,-8 20 1,13-27-165,1-1 0,-1 0 0,1 1 0,0-1 0,0 1 0,1-1-1,0 1 1,0-1 0,0 1 0,0-1 0,1 0 0,0 1 0,0-1 0,0 1 0,1-1 0,0 0 0,0 0-1,0 0 1,1 0 0,5 7 0,-6-9-17,0 0 1,0 0-1,0 0 0,0 0 0,-1 0 0,1 1 0,-1-1 1,1 0-1,-1 1 0,0 4 0,-1-7 52,0 0 0,0 0 0,-1 0 0,1 0 0,0 0 0,-1 0 0,1 0 0,-1 0 0,1 0 0,-1 0 0,0 0 0,1 0 0,-1 0 0,0 0 0,0-1 0,0 1 0,1 0 0,-1-1 0,0 1-1,0 0 1,0-1 0,0 1 0,0-1 0,0 1 0,0-1 0,0 0 0,-1 1 0,1-1 0,0 0 0,0 0 0,0 0 0,0 0 0,-2 0 0,-45 6 1099,-86-1 0,133-5-1135,0 0 1,0 0 0,1 0-1,-1 0 1,0 0-1,0 0 1,0-1 0,1 1-1,-1 0 1,0 0-1,0-1 1,1 1 0,-1 0-1,0-1 1,1 1-1,-1-1 1,0 1 0,1-1-1,-1 1 1,1-1-1,-1 1 1,1-1 0,-1 1-1,1-1 1,-1 0-1,1 1 1,0-1 0,-1 0-1,1 1 1,0-1 0,-1-1-1,0-28-1609,2 15-683,-1-14-7090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6:59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286 34 3625,'0'0'2312,"6"-34"4779,-3 46-7068,1 28 29,-4 68 1,-1-46-5,-2-2 35,-3 0 1,-16 70-1,9-60 67,-5 84 0,13-76 53,-30 141 1,-38 71-24,7-35-58,61-232-78,-11 42 6,3 2 0,3 0 0,-2 76 0,12-142-50,0 1 0,1-1 0,-1 1-1,0-1 1,1 1 0,-1-1 0,1 1 0,0-1 0,-1 0-1,1 1 1,0-1 0,0 0 0,0 0 0,0 0 0,0 1-1,0-1 1,0 0 0,0 0 0,0 0 0,0-1 0,1 1-1,-1 0 1,0 0 0,1-1 0,-1 1 0,1-1 0,-1 1-1,1-1 1,-1 1 0,1-1 0,-1 0 0,1 0 0,1 0-1,66 0 47,-44-1-78,26 1 64,-1-2 0,1-2 0,50-11 0,-16 0-29,1 3-1,90 0 1,175 14 24,187 27-7,-260-24-23,855 49 274,-354-1-284,-3-38 61,-733-15-47,549 44 20,-218-9-2,516 0 80,7-32 21,-570-4-98,448 46-3,-410-16 9,515 46 157,-819-67-173,27 2-105,-87-10 65,-20-4-715,-114-45-4142,55 20-2004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00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4201,'0'0'4698,"26"1"-4047,163 5-40,274-26 930,-428 18-1424,362-1 628,0 35-473,-351-28-243,870 26 86,-403-25-20,194 69 170,-374-29-94,891 31-145,-83-9 72,-857-35-127,647 39 74,-792-71-41,299 5-19,-293 3-4,146 27 0,-233-28 6,-41-6 8,1 1-1,-1 1 0,0 0 0,0 1 1,19 8-1,-13-2 62,0 1 1,0 2-1,-2 0 1,1 1-1,-2 1 1,36 34-1,-47-39-24,0 0-1,-1 0 1,0 1-1,-1 0 1,-1 1-1,0-1 1,0 1-1,-1 0 0,0 1 1,-1-1-1,-1 1 1,0 0-1,0 0 1,-2 0-1,1 16 1,-4 27 177,-3 1-1,-2-1 1,-2 0 0,-26 81 0,19-79-229,2 1 0,3 1 0,-7 112 0,18-172-49,0 1 0,0-1 0,0 0 0,0 0 0,0 1-1,0-1 1,0 0 0,0 1 0,0-1 0,0 0 0,0 0 0,0 1 0,0-1 0,0 0 0,0 1 0,0-1 0,0 0-1,0 0 1,0 1 0,-1-1 0,1 0 0,0 0 0,0 1 0,0-1 0,-1 0 0,1 0 0,0 0 0,0 1 0,0-1 0,-1 0-1,1 0 1,0 0 0,0 0 0,-1 0 0,1 1 0,0-1 0,-1 0 0,1 0 0,0 0 0,0 0 0,-1 0 0,1 0-1,0 0 1,-1 0 0,1 0 0,0 0 0,0 0 0,-1 0 0,1 0 0,0 0 0,-1 0 0,1-1 0,0 1 0,-1 0-1,-10 0-5331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03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580 15 8522,'0'0'2772,"0"-15"-2432,0 32-338,2 20 99,2 0 1,2-1-1,10 38 1,3 15 323,-1 22-283,-4-1 1,-2 115 0,-12-224-143,1 53 134,-2-1-1,-3 1 1,-16 84 0,-142 412 706,-30-14-411,95-291-361,35-94-18,-60 220 0,118-352-72,1-1 0,1 1 0,-1 36 0,5-55 22,-1 1-1,0-1 1,1 1-1,-1-1 0,1 0 1,-1 1-1,1-1 1,-1 0-1,1 0 1,-1 0-1,1 0 1,-1-1-1,1 1 1,2-1-1,8-4 9,1 0-1,-1-1 1,0 0 0,0-1-1,-1 0 1,0-1 0,10-9-1,35-23 12,-41 32-18,0 2 0,1-1 0,-1 2-1,1 0 1,0 1 0,1 0 0,-1 2 0,1 0-1,31 0 1,9 5 6,89 15-1,-31-3-3,577 29 301,250 29-230,638 69-10,86-30 24,-348-27 30,41 15-78,311-28 34,-1410-72-498,-260 0 277,-12-2-619,-16-4-2372,-52-19 0,15 0-4550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04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5761,'0'0'2817,"3"12"-2258,14 40 3,-15-48-494,0-1-1,1 1 1,-1-1 0,1 0-1,0 1 1,0-1-1,0-1 1,0 1-1,1 0 1,-1-1-1,1 0 1,-1 1-1,1-1 1,0-1 0,0 1-1,0-1 1,0 1-1,0-1 1,6 1-1,5 2 175,45 13 47,1-4 0,0-2 0,83 5 1,-62-8-219,1148 141 616,620 62-430,-1683-197-256,1127 103 56,-1 35-8,376 73-17,-350 32-37,-1277-247-59,-11-1 100,1-1 1,1-2 0,-1-1 0,1-2 0,42-1 0,-71-2-37,4-1-9,-1 0 0,1 1-1,0 0 1,-1 1 0,12 1-1,-16-1 13,-1 0-1,1 0 0,-1 0 0,0 1 1,1-1-1,-1 0 0,0 1 0,0 0 0,0-1 1,0 1-1,0 0 0,0 0 0,0 0 1,-1 0-1,1 1 0,-1-1 0,1 0 0,1 5 1,6 14 15,0 1 1,-2 0 0,0 1-1,-2 0 1,-1 0 0,3 35 0,-4 146 188,-4-117-96,-1-1 24,-4 0-1,-4 1 1,-3-2 0,-33 111 0,-63 255 205,90-346-845,5 1-1,0 141 0,14-185-1580,0-12-2370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06.8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727 9 6873,'0'0'3010,"3"-9"-1589,-2 34-845,-1 1 1,-2-1-1,0 0 0,-12 48 1,-93 364-291,-22 67 269,27-188-498,-131 332 70,207-587-128,4 2-1,1 0 0,4 1 1,-12 86-1,15-30-5,1 175 1,14-288 2,0 0 1,0 0-1,1 0 0,0 0 1,0 0-1,0-1 0,1 1 1,0-1-1,5 9 0,37 51-43,-44-64 46,0-1-1,1 0 0,-1 0 1,1 1-1,-1-1 1,1 0-1,-1-1 0,1 1 1,0 0-1,-1 0 1,1-1-1,0 1 1,0-1-1,-1 0 0,1 1 1,0-1-1,0 0 1,0 0-1,-1 0 0,1 0 1,0 0-1,2-1 1,46-9 185,-30 4-48,26 1 11,1 2-1,78 4 1,-68 1-118,561 22 25,508 74 314,-151 45-60,437 68-295,495-4 45,-440-118 170,-56-3-168,-643-26-48,228 7 16,906-60 325,-1193-9-254,-565 2-541,-168-6-979,5-1 942,-115-38-5412,64 19 1117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09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3473,'0'0'6811,"0"0"-6748,0-1 0,0 0 0,0 0 0,0 0 0,0 0 1,0 0-1,0 0 0,1 0 0,-1 0 0,0 0 1,1 0-1,-1 1 0,0-1 0,1 0 0,-1 0 1,1 0-1,0 1 0,-1-1 0,1 0 0,-1 1 1,1-1-1,0 0 0,0 1 0,-1-1 0,2 0 1,145 8 359,200 36 1,-65-6-347,665 93-21,-216-18 18,5-46-83,-725-66 8,563 88 24,-42-4 59,388-19-133,-143-13 49,-5 40 24,-632-68 46,1024 137 210,-563-119-220,155 14-45,789 53 144,-465-61-32,-969-45 71,41 5-237,-8-3 125,-122-5-80,-21 0-3,1 1-1,-1-1 1,0 1 0,0-1 0,1 1-1,-1-1 1,0 1 0,0 0 0,0 0-1,0 0 1,0-1 0,0 1 0,0 0-1,0 0 1,0 0 0,0 1 0,0-1-1,-1 0 1,1 0 0,0 0-1,-1 0 1,1 1 0,-1-1 0,0 0-1,1 1 1,-1-1 0,0 0 0,0 1-1,0 2 1,4 45 40,-5-45-36,4 826 1034,-5-781-962,-2-1 1,-2 1-1,-2-1 1,-19 60 0,-75 188 187,42-133-210,35-89-42,-79 259 55,102-316-83,0-1-1,0 1 1,2 23-1,0-25-95,1-11 104,0 0-1,0-1 1,0 0-1,0 1 1,0-1 0,1 0-1,0 1 1,0-1-1,0 0 1,0 0 0,0 0-1,0-1 1,1 1-1,-1 0 1,1-1 0,0 0-1,4 3 1,26 15-1471,-2-12-4666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19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428 46 416,'0'0'9303,"-5"-6"-8308,2 3-843,0 0 0,0-1 0,0 1 0,0 0 0,0 1-1,-1-1 1,0 1 0,1-1 0,-1 1 0,0 0 0,0 1-1,0-1 1,0 1 0,0-1 0,0 1 0,-1 0 0,1 1 0,0-1-1,-1 1 1,1 0 0,-7 0 0,-2 1-137,1 1 0,-1 0 1,1 0-1,0 2 0,0-1 0,0 1 1,0 1-1,1 0 0,0 1 0,0 0 0,0 1 1,1 0-1,-11 9 0,4-1-12,0 0 0,1 1 0,0 1 0,1 0 0,1 2-1,-16 27 1,24-34-21,0 1-1,2-1 0,-1 1 0,2 0 1,-1 0-1,2 0 0,0 0 0,0 0 1,1 1-1,1-1 0,0 1 0,1-1 1,1 0-1,4 22 0,-3-30-26,-1 0 1,1 0-1,1 0 1,-1 0-1,1 0 1,-1-1-1,1 1 0,1-1 1,-1 0-1,0 0 1,1-1-1,0 1 1,0-1-1,0 0 0,0-1 1,1 1-1,-1-1 1,1 0-1,-1 0 1,1 0-1,10 0 0,4 2-82,0-1-1,0-1 1,1-1-1,-1-1 1,22-3-1,-31 2 103,-1-2 0,1 1 0,-1-1 0,1-1 0,-1 0 0,0 0-1,-1-1 1,1 0 0,-1-1 0,0 0 0,0 0 0,0-1 0,-1 0 0,0-1-1,-1 0 1,0 0 0,0 0 0,0-1 0,-1 0 0,-1-1 0,7-12-1,-3 3 27,-1-1-1,0 1 0,-2-1 1,0 0-1,-1-1 0,-1 1 1,-1-1-1,-1 0 0,-1 0 1,-2-24-1,1 40 20,-1 0-1,0 0 1,-1 0 0,1 1-1,-1-1 1,0 0 0,0 0-1,0 1 1,0 0 0,-1-1-1,0 1 1,0 0 0,0 0-1,0 0 1,-1 1 0,0-1-1,0 1 1,1 0 0,-2 0-1,1 0 1,0 1 0,-1-1-1,-8-3 1,9 5-50,0-1-1,0 1 1,0 0 0,0 0-1,0 1 1,0-1-1,0 1 1,0 0 0,-1 0-1,1 0 1,0 1 0,0-1-1,0 1 1,0 0 0,0 0-1,0 1 1,0-1-1,0 1 1,1-1 0,-1 1-1,1 1 1,-1-1 0,1 0-1,0 1 1,-1 0 0,1-1-1,1 1 1,-1 1-1,-4 4 1,3 0-809,-1-1 1,1 1-1,1 0 1,0 0-1,-5 16 0,4-4-4066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0:29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96 224,'0'0'3906,"-4"-43"5900,0 43-9814,0 0-1,0 0 1,0 1-1,0-1 1,0 1-1,0 0 1,1 0-1,-1 1 0,0-1 1,0 1-1,1-1 1,-1 1-1,-4 4 1,2-1-4,0 1 1,0 0-1,1 0 1,-1 1 0,-6 11-1,4 0 5,0-1-1,2 1 1,0 0-1,1 0 1,1 1-1,0-1 0,0 25 1,2-29 7,-3 39-158,3 70-1,3-76-612,-1-46 731,0 0 1,0 0-1,0 0 0,0 0 1,0 1-1,1-1 0,-1 0 1,0 0-1,1 0 0,-1 0 1,1 0-1,0 0 0,-1 0 1,1 0-1,0 0 0,-1 0 1,1-1-1,0 1 0,0 0 0,0 0 1,0-1-1,0 1 0,-1 0 1,1-1-1,1 1 0,0 0 1,2 0-7,0 1 1,0-1 0,0 0 0,0-1-1,0 1 1,0-1 0,8 0-1,-1 0-24,0-1-1,1-1 1,-1 0 0,0 0-1,12-5 1,-9 1-108,1-1 0,-1 0 0,0-1 0,0-1 1,-1 0-1,0-1 0,-1 0 0,0-1 0,-1 0 1,13-16-1,-16 17 364,-1 0-1,0-1 1,-1 0 0,0-1-1,-1 1 1,0-1 0,0 0 0,-2-1-1,1 1 1,-2 0 0,1-1-1,-2 0 1,1-16 0,-2 9-17,-1-1-1,-1 1 1,-1 0 0,-7-29 0,8 42-134,-1 0 0,1-1 0,-1 1 0,0 0 0,-1 0 0,0 1 0,0-1 0,0 1 0,-1 0 0,0 0 0,0 0 0,-1 0 0,1 1 0,-12-8 0,14 11-114,0 1-1,0-1 1,0 1-1,0 0 1,0 0-1,0 0 1,0 0-1,-1 1 1,1-1-1,0 1 1,-1 0-1,1 0 1,0 0-1,0 0 1,-1 1-1,1-1 1,0 1-1,0 0 1,-1 0-1,-3 2 1,-6 3-788,1 0-1,0 1 1,-19 15 0,-18 10-1632,22-20-1613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19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7882,'0'0'4237,"5"5"-4115,3 4-118,0 1-1,0 1 1,-1 0 0,0 0-1,-1 0 1,0 1-1,-1-1 1,0 1 0,-1 1-1,-1-1 1,1 1-1,1 17 1,1 22 82,-2 94 0,-4-117-55,-4 31 90,-2 0 1,-26 110-1,19-112-1141,2 1-1,-6 110 1,17-137-1941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19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3345,'0'0'7824,"-4"21"-7905,1-9 57,-2 13-32,0 1 1,2-1-1,1 1 1,1 30-1,1-55 54,5 280-812,-6-271 585,0 0 0,-1 0 0,0 0 1,-1 0-1,0-1 0,-1 1 0,0-1 0,0 0 0,-1 0 0,0-1 0,0 1 1,-1-1-1,0 0 0,-1 0 0,-11 10 0,1-8-3614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20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1 112 8546,'0'0'5762,"12"-18"-5580,-5 5-194,-5 8 1,1 0 0,0 0 0,0 0 0,0 0 0,0 1 0,1-1 1,0 1-1,0 0 0,0 0 0,0 0 0,1 1 0,-1-1 0,1 1 0,0 0 0,0 0 1,0 1-1,0-1 0,1 1 0,-1 1 0,1-1 0,-1 1 0,1 0 0,7-1 0,8 1-191,0 2 0,0 0-1,0 1 1,0 1 0,0 1-1,-1 1 1,36 13 0,-50-16 182,1 1 0,-1 1 0,0-1 0,1 1 0,-2 0 1,1 1-1,0-1 0,-1 1 0,0 0 0,0 0 1,0 1-1,-1 0 0,0 0 0,0 0 0,0 0 1,-1 0-1,0 1 0,0-1 0,0 1 0,-1 0 0,0 0 1,-1 0-1,0 0 0,0 0 0,0 1 0,-1 9 1,0-8 109,-1 0 1,0 0-1,0 0 0,-1 0 1,0 0-1,-1-1 1,0 1-1,0-1 1,-1 1-1,0-1 1,0 0-1,-1-1 1,0 1-1,-1-1 1,1 0-1,-1 0 1,-1-1-1,-12 11 1,17-15-79,0 1 1,1-1 0,-1 1 0,1-1 0,-1 1-1,1 0 1,0-1 0,0 1 0,0 0 0,0 0-1,1 0 1,-1 0 0,1 0 0,-1 3 0,2 50-39,-1-36 37,0-8-28,0 0 1,1 0-1,0 0 1,1 0-1,1 0 0,0-1 1,0 1-1,7 15 1,-6-19 10,-1 0 1,0 0-1,0 1 1,-1-1-1,0 0 1,-1 1 0,0 0-1,0-1 1,-1 1-1,0 0 1,-1-1-1,-1 14 1,0-17 18,0 1 1,0 0-1,0-1 1,0 0-1,-1 1 1,0-1-1,0 0 1,-1 0-1,1-1 1,-1 1-1,0-1 1,0 0-1,-1 0 1,1 0-1,-1 0 1,0-1-1,0 1 1,-9 3-1,-1 0 164,-2-1 0,1-1 0,-1 0 0,1-1 0,-1-1 0,-1-1 0,1 0 0,0-1 0,0-1 0,-32-3 0,42 2-141,0-1 1,1 1-1,0-1 0,-1 0 0,1-1 0,-7-3 1,-11-11-1007,11-4-3376,13 16-2213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20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5145,'0'0'8442,"191"3"-8442,-126-3-424,-9 3 88,-9-3-296,-15 0 39,-8 0 401,-16 0-136,-8-8-3392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21.2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93 5633,'0'0'10234,"77"-32"-10314,-15 24-224,8 1-176,13-9-1016,-19 2-2697,-16-2-4297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21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0 9282,'0'0'5438,"-1"5"-5672,-3 19 70,1 1 0,2 48 0,1-45 134,-1 0-1,-7 45 1,8-72 6,-5 25 94,-2 0-1,0-1 1,-13 29 0,19-49-193,-1 0 1,0-1-1,0 0 0,-1 1 1,1-1-1,-1 0 1,0 0-1,0 0 1,0-1-1,0 1 1,-1-1-1,0 1 1,1-1-1,-1 0 1,0-1-1,-1 1 1,1-1-1,0 0 1,-1 0-1,1 0 0,-1 0 1,1-1-1,-1 0 1,-9 1-1,3-4-3761,7-9-1286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21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65 5169,'0'0'10852,"0"-14"-10544,-3-14-121,2 5-908,3 24 664,0 0 0,0 1 0,0-1 0,0 1 0,0-1 0,-1 1 0,1-1 0,0 1 0,-1 0 0,1 0 0,-1 0 0,0 0 0,2 3 0,29 40-299,28 55 1,-57-100 459,0 1 0,0-1 0,0 0 0,0 0 0,0 0 0,0 0 0,0 0 0,0-1 0,6-1 0,5-5-27,-1-1 0,1-1-1,-1 0 1,21-20 0,-32 27-30,-8 22 53,-17 28-112,15-34-85,0 0 0,1 0-1,1 1 1,1 0 0,0 0 0,1 0-1,0 0 1,1 1 0,-1 23 0,4-39-86,0 1 1,0-1 0,0 1 0,0-1-1,0 1 1,0-1 0,0 1 0,0-1 0,0 1-1,0-1 1,1 1 0,-1-1 0,0 1 0,0-1-1,0 1 1,1-1 0,-1 0 0,0 1 0,0-1-1,1 1 1,-1-1 0,0 0 0,1 1-1,-1-1 1,0 0 0,1 1 0,-1-1 0,1 0-1,-1 0 1,1 1 0,-1-1 0,0 0 0,1 0-1,0 1 1,8-1-6945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22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13 5905,'0'0'7646,"-2"-3"-7567,-3-7-125,3 11-204,-1 19-348,0 10 809,3-28-185,-4 11 28,1 1-1,0-1 1,1 1 0,1-1 0,0 1 0,1 0 0,0-1 0,4 21 0,-3-32-51,1 1 0,0-1-1,0 0 1,0 0 0,0-1 0,0 1 0,0 0 0,0 0 0,0-1 0,1 0 0,-1 1 0,0-1 0,1 0 0,0 0 0,-1 0 0,1-1 0,-1 1 0,1 0 0,0-1 0,0 0 0,2 0 0,0 1 1,-1 0 0,0-1 1,1 0-1,-1 0 0,1 0 0,-1 0 0,1-1 1,-1 0-1,0 0 0,1 0 0,-1 0 0,6-4 1,-6 2 47,-1 0 0,1-1 0,-1 1 1,0-1-1,0 0 0,0 0 1,0 0-1,-1 0 0,0 0 0,0-1 1,0 1-1,0-1 0,-1 0 1,2-5-1,-1 0 249,-1 0 1,1 0 0,-2 0-1,1 0 1,-3-20-1,1 28-393,0 0 0,0 0 0,0 0 0,-1 0 0,1 0 0,0 0 0,-1 0 0,1 1 0,-1-1 0,0 0 0,1 1 0,-1-1 0,0 1 0,0 0 0,0 0 0,0 0 0,0 0 0,0 0 0,-3-1 0,5 9-4706,0 5 1658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22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6809,'0'0'7843,"16"0"-7490,1264-8 393,-1161 4-393,-72 1-1245,-36 2-925,-14 1-1333,-34 2-1318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23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409 1 6729,'0'0'7941,"-17"7"-7777,-8 3-140,0 2 1,1 0-1,1 2 1,0 0-1,-33 29 1,-156 187 95,209-226-48,2-3-83,12-1-186,10 1 161,-1-1 0,1-1 0,0-1 0,0-1 0,0 0 0,-1-2 0,21-6-1,0-6-216,17-6-3325,-54 21 879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0:29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5601,'0'0'4593,"164"0"-4545,-131 0 8,-1 0-8,-8 0-32,-1 0-32,-8 0-96,-3 0-288,-3 0-104,-6 0-424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23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280 2 3145,'0'0'11187,"-5"-1"-10673,1 1-485,1 0 1,-1 0-1,1 0 1,-1 0-1,1 1 1,-1-1-1,1 1 0,0 0 1,-1 0-1,1 0 1,0 1-1,0-1 1,0 1-1,-5 3 1,-2 1-6,1 1 0,0 1 0,1 0 0,-11 12 0,-1 4-58,2 2-1,-26 43 1,-37 57-1941,79-122 1049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24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 9978,'0'0'6546,"-7"13"-6660,-12 35-187,14-32 212,0-1 1,-2 0 0,0 0-1,0 0 1,-1-1-1,-1 0 1,0-1-1,-14 15 1,15-23-497,2-4-3803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24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3 4385,'0'0'11861,"-10"-1"-11667,-30 0-168,38 1-31,0 0-1,0 0 0,0 1 1,0-1-1,0 1 0,0-1 1,0 1-1,0 0 0,0 0 1,0 0-1,1 0 0,-1 0 1,0 1-1,1-1 1,-1 0-1,1 1 0,-1-1 1,1 1-1,0-1 0,0 1 1,-1 0-1,1-1 0,0 1 1,-1 3-1,-14 41-544,16-46 538,-4 34-467,-1 2-1605,-4-15-2946,3-17-659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24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203 231 9706,'-200'-125'2833,"197"123"-1793,3-1 752,0 0-1384,0 1-384,15-6-24,26-3-512,15-2-40,15-3-408,11-3-1112,-14 4-1969,-24 1-2505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26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80 5873,'0'0'8822,"0"0"-8750,0-2-55,-3 45-1,-1-1-1,-3 0 0,-1 0 0,-16 47 0,9-35-625,-11 78 0,25-107-848,2-17 371,1-12-577,4-22 1344,-2-1 1,0 1-1,-1-54 0,-9-27 2845,-3 61-986,6 38-1401,1 0 1,0 0 0,1 0-1,0-1 1,0 1-1,1 0 1,0-1-1,0 1 1,3-16 0,-1 20-143,1 0 0,-1 0 0,0 0 0,1 0 0,0 1 1,0-1-1,0 1 0,0-1 0,1 1 0,-1 1 0,8-6 0,48-28-54,-47 29 55,-1 0-7,1 0 1,0 1 0,0 1-1,0 0 1,1 0 0,0 1-1,-1 1 1,1 0 0,25-2-1,-37 5 13,1 1 1,-1 0-1,1-1 0,-1 1 0,0 0 1,1 0-1,-1 0 0,0 0 1,0 0-1,0 0 0,0 0 0,0 0 1,0 0-1,0 1 0,0-1 0,0 0 1,-1 1-1,1-1 0,0 1 0,-1-1 1,1 1-1,-1-1 0,1 1 0,-1-1 1,0 3-1,8 42 249,-8-44-249,2 11 42,-1 0 0,0 0 0,-1 0 0,0 0 0,-4 21 0,2-29-18,1 1 0,-1-2 0,0 1 0,0 0 0,-1 0 0,0-1 0,1 1 0,-1-1 0,-1 0 0,1 0 0,-1 0 0,1 0 1,-1 0-1,0-1 0,0 0 0,-9 5 0,5-3 100,1-1 0,-1 0 0,0 0 0,-1-1 0,1 0 0,-1 0-1,1-1 1,-1 0 0,-13 1 0,21-3 269,-31 19-368,30-19-30,1 1-1,-1 0 0,1 0 0,-1 0 1,1 0-1,0 0 0,-1 1 0,1-1 0,0 0 1,0 1-1,0-1 0,0 1 0,0-1 0,0 1 1,0-1-1,0 1 0,1 0 0,-1-1 0,1 1 1,-1 0-1,1-1 0,0 1 0,0 0 0,-1 0 1,1-1-1,0 1 0,1 2 0,0-1 6,1-1-1,0 0 0,0 1 0,0-1 1,0 0-1,0 0 0,0-1 0,0 1 1,1 0-1,-1-1 0,0 1 0,1-1 0,0 0 1,-1 0-1,1 0 0,4 1 0,98 27 260,-82-25-274,-1 1 0,0 1-1,0 1 1,-1 1-1,0 1 1,0 1 0,37 24-1,-50-25-27,-4-5-1040,-3-11-1287,-1-12-2918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26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84 8042,'0'0'4955,"26"-13"-4723,82-38-50,-100 47-179,0 1 0,-1 0 0,1 1 0,1 0 0,-1 0 0,0 1 0,0 0 0,1 0-1,-1 1 1,1 0 0,-1 0 0,9 2 0,2 0 36,-18-1-8,1-1-1,-1 1 1,1 0 0,-1-1-1,1 1 1,-1 0-1,1 0 1,-1 0-1,0 0 1,0 0 0,1 0-1,-1 1 1,0-1-1,0 0 1,0 1 0,0-1-1,0 1 1,-1-1-1,1 1 1,0-1 0,-1 1-1,1-1 1,-1 1-1,1 0 1,-1-1-1,0 1 1,0 0 0,0-1-1,0 1 1,0 0-1,0-1 1,0 1 0,0 0-1,-2 2 1,2 1 44,0 1 0,-1-1 1,0 0-1,0 0 0,-1 0 1,1 0-1,-1 0 0,0 0 1,-1-1-1,-4 8 0,-16 10 125,19-20-194,1 1-1,0-1 1,0 1-1,0-1 1,0 1-1,0 0 1,1 0 0,-1 1-1,1-1 1,0 0-1,0 1 1,0-1-1,0 1 1,1 0-1,-1 0 1,1-1 0,0 1-1,-1 7 1,3-10-16,0 1 1,0 0 0,0 0 0,0 0-1,0-1 1,1 1 0,-1 0-1,0-1 1,1 0 0,0 1 0,-1-1-1,1 0 1,-1 1 0,1-1-1,0 0 1,0 0 0,3 1 0,37 16-207,-42-18 215,5 2-224,1 0 1,-1-1-1,1 1 1,-1-1-1,1 0 1,0-1-1,-1 0 1,1 1-1,0-2 1,-1 1-1,1-1 1,0 0-1,-1 0 1,1 0-1,-1-1 1,1 0-1,7-4 1,14-15-5243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31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12 5977,'0'0'7814,"0"0"-7751,0-1-1,0 1 1,0-1 0,-1 1 0,1-1-1,0 1 1,0-1 0,0 1-1,-1-1 1,1 1 0,0-1 0,0 1-1,-1-1 1,1 1 0,0-1 0,-1 1-1,1 0 1,-1-1 0,1 1-1,-1 0 1,1-1 0,0 1 0,-1 0-1,1 0 1,-1-1 0,1 1 0,-2 0-1,-6 7-60,1 1 0,0 1-1,0-1 1,0 1 0,1 0 0,1 1-1,0-1 1,-7 19 0,1-6 2,-3 10-34,1 1-1,2 1 0,1 0 0,2 1 0,1 0 0,2 0 1,1 0-1,2 69 0,2-103 18,0 0 0,1 0 0,-1-1 1,0 1-1,1-1 0,-1 1 0,1 0 0,-1-1 1,0 1-1,1-1 0,-1 1 0,1-1 0,0 1 1,-1-1-1,1 1 0,-1-1 0,1 1 0,0-1 0,-1 0 1,1 1-1,0-1 0,-1 0 0,1 0 0,0 0 1,-1 1-1,1-1 0,0 0 0,0 0 0,-1 0 1,2 0-1,30 0-295,-25 0 239,7 1-398,0-2 0,0 0-1,0 0 1,0-1 0,0-1-1,0-1 1,-1 0 0,26-11-1,7-10-4729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31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75 8634,'0'0'3833,"145"-74"-4337,-125 74-1401,-11 0-2640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32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97 1088,'0'0'8867,"0"-11"-8622,0-35-4,0 34 111,-28 12 1351,24 1-1673,-1 0 0,0 0-1,0 1 1,0 0 0,1 0 0,-1 0 0,1 0-1,-1 0 1,1 1 0,0 0 0,0 0-1,0 0 1,1 1 0,-1-1 0,1 1 0,0 0-1,0 0 1,0 0 0,-3 4 0,-1 3-23,0 1 0,1-1 0,0 1 0,1 0 0,0 0 0,-4 16 0,7-17-6,0 0 1,0 0-1,1 0 0,0 0 0,1 1 0,1 15 0,0-25-22,-1 1 0,0-1 1,1 1-1,0 0 0,0-1 1,0 0-1,0 1 0,0-1 1,0 0-1,0 1 0,1-1 1,-1 0-1,1 0 0,0 0 1,-1 0-1,1 0 0,0-1 1,0 1-1,0 0 0,1-1 1,-1 0-1,0 1 0,0-1 1,1 0-1,-1 0 0,1 0 1,-1-1-1,1 1 0,-1-1 1,1 1-1,-1-1 0,5 0 1,3 1-13,0 0 0,0-1 0,0 0 0,-1 0 0,1-1 0,0-1 0,0 0 0,0 0 0,-1-1 0,1 0 0,-1-1 0,0 1 0,0-2 0,0 0 0,-1 0 0,0 0 0,0-1 0,0 0 0,0-1 0,-1 0 1,0 0-1,-1 0 0,1-1 0,-2 0 0,1 0 0,-1-1 0,7-14 0,-7 12 133,-2 0-1,1 0 1,-2 0 0,1 0 0,-1-1 0,-1 1-1,0-1 1,-1 1 0,0-1 0,-1 1 0,-2-13-1,3 21-89,-1 1-1,0-1 0,-1 0 1,1 1-1,0-1 0,-1 0 1,1 1-1,-1 0 0,0-1 0,0 1 1,0 0-1,0 0 0,0 0 1,-1 0-1,1 1 0,-1-1 1,1 0-1,-1 1 0,1 0 0,-1 0 1,0-1-1,1 2 0,-1-1 1,0 0-1,0 0 0,0 1 1,0 0-1,0-1 0,0 1 0,0 1 1,-5-1-1,2 1-196,0-1-1,0 0 1,0 1-1,1 0 1,-1 1-1,0-1 1,1 1-1,-1 0 1,1 0-1,0 1 1,0-1-1,0 1 1,0 1-1,0-1 1,-4 5-1,-8 13-3330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32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 7818,'0'0'6360,"0"4"-6456,-4 20-49,2 1 1,1-1-1,2 0 1,0 1-1,5 29 1,2 54 108,-7-75 31,0-24 4,0 0 0,0 0-1,-1 0 1,-1 0 0,0 0 0,0-1-1,0 1 1,-1 0 0,-1 0-1,1-1 1,-8 17 0,-39 63-2386,39-69 836,-8 19-3349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59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4841,'0'0'6939,"15"-9"-6752,-4 7-168,1 0 1,-1 1-1,1 0 1,-1 0-1,17 3 1,37-4 43,-27-5-59,0-1 0,0-2 1,58-23-1,-80 21-351,-19 1-1678,1 10 1712,0 0 0,0-1-1,0 1 1,0 0 0,-1 0-1,1 0 1,0 1-1,-1-1 1,1 0 0,-6 0-1,-26 1-2492,1 0 227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32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0 389 8618,'0'0'5498,"11"-19"-5227,-7 12-253,10-16-4,0 1-1,1 1 1,1 0-1,25-25 0,-31 37 50,-1 0-1,0 0 0,0-1 0,-1 0 0,0 0 0,-1-1 1,-1 0-1,1 0 0,-2-1 0,0 1 0,0-1 0,-1-1 1,0 1-1,-1 0 0,-1-1 0,0 0 0,1-21 0,-3 34-58,-1-1 0,1 1 0,0-1 0,-1 1 0,1-1 0,-1 1 0,1-1 0,0 1 0,-1 0 0,1-1 0,-1 1 1,1 0-1,-1-1 0,0 1 0,1 0 0,-1 0 0,1-1 0,-1 1 0,1 0 0,-1 0 0,0 0 0,1 0 0,-1 0 0,1 0 0,-1 0 0,0 0 0,1 0 0,-1 0 0,1 0 0,-2 0 0,-20 5-75,16-2 56,0 2 1,1-1-1,-1 1 1,1 0 0,0 0-1,1 0 1,-1 1-1,1-1 1,0 1 0,-6 13-1,-29 68-154,39-87 167,-11 32-82,2 1 0,1-1 0,2 1-1,1 1 1,2-1 0,0 57 0,4-89 69,-1 0 0,1 0 1,-1 0-1,1 0 0,-1 0 1,1 0-1,-1 0 0,1 0 0,0 0 1,-1 0-1,1 0 0,0-1 1,0 1-1,0 0 0,0-1 0,0 1 1,0-1-1,0 1 0,0-1 1,0 1-1,0-1 0,0 1 1,0-1-1,0 0 0,0 0 0,0 0 1,0 0-1,0 1 0,0-1 1,0-1-1,2 1 0,44-1-233,-41 1 180,6-3-184,1 1 0,-1-2 0,0 0-1,0 0 1,0-1 0,-1-1 0,1 0 0,-1 0 0,-1-1 0,16-12-1,-7 6-598,35-27-3254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33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0 115 3817,'0'0'7910,"21"-3"-6858,91 4-1123,128-2-364,-239 1 389,1 0-1,-1 0 0,1 0 1,-1 0-1,0-1 1,1 1-1,-1 0 0,1-1 1,-1 1-1,0-1 0,1 0 1,-1 1-1,0-1 1,1 0-1,-1 0 0,0 1 1,0-1-1,0 0 1,0 0-1,2-2 0,-3 2-15,0 0-1,0 0 0,0 0 1,0 0-1,0 0 1,0 0-1,0 0 0,-1 0 1,1 1-1,0-1 1,0 0-1,-1 0 0,1 0 1,-1 0-1,1 1 1,-1-1-1,1 0 0,-1 0 1,1 1-1,-1-1 1,0 0-1,1 1 0,-1-1 1,0 1-1,1-1 1,-1 1-1,0-1 0,0 1 1,0-1-1,1 1 1,-1 0-1,0-1 0,0 1 1,0 0-1,-1 0 1,-37-15-664,-1 1 0,-43-7 1,-7-3 3635,98 26-2897,1-1 0,-1 0-1,0-1 1,0 0 0,15-2 0,8 0 59,-6 1-49,0 2 0,1 0-1,-1 2 1,0 1-1,0 1 1,0 1-1,-1 1 1,42 18-1,-64-25 7,-1 1 1,1 0-1,0 0 0,-1-1 1,1 1-1,0 0 0,-1 0 1,1 1-1,-1-1 0,0 0 1,1 0-1,-1 1 0,0-1 1,0 1-1,0-1 0,0 1 1,0-1-1,0 1 0,0 0 1,0-1-1,-1 1 0,1 0 1,-1 0-1,1 0 0,-1-1 1,0 1-1,0 0 0,0 0 1,0 0-1,0 0 0,0 0 1,0-1-1,-1 1 0,1 0 1,-1 0-1,1 0 0,-1-1 1,1 1-1,-1 0 0,-2 2 1,-3 4 251,0 0 0,0 0 0,-1-1 0,0 0 0,-14 11 0,19-17-300,0 1-23,0 0-1,-1 0 1,1 0-1,0 1 1,1-1-1,-1 1 1,0-1-1,1 1 1,-1-1-1,1 1 1,0 0-1,0 0 1,0-1-1,0 1 1,0 6-1,-1 27-4252,2-33 3718,0 21-6395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33.9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501 0 7034,'0'0'7932,"-14"8"-7713,-1-1-227,1 1 0,0 1 0,0 1 0,1 0 1,0 1-1,-17 17 0,-119 169-690,119-155 429,21-30 25,0 0-1,-1-1 1,0 0-1,-1-1 1,0 0 0,-20 13-1,20-16-774,-1 0 0,-1-1 0,1 0 1,-15 4-1,-1-1-4131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34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8090,'0'0'7489,"0"6"-7817,15 17 272,8 7-64,6 4-232,4-2 48,-4-3-240,-2 0-160,-7-5-448,-5 2-449,-6-7-703,-3-6-1737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34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44 2713,'0'0'10626,"-2"2"-10650,0 1 4,1-1-1,-1 1 1,1-1 0,0 1-1,-1-1 1,1 1 0,1 0 0,-1 0-1,0-1 1,1 1 0,-1 0 0,1 0-1,0 0 1,0 3 0,5 52-66,-1-19 45,-2 4 33,-1 0 1,-2 0-1,-3 0 1,-1 0-1,-1 0 0,-16 50 1,7-60 11,11-25 6,1-1-1,-1 0 1,2 1 0,-1 0-1,1 0 1,0 0-1,-1 11 1,3-18 125,1-12 464,18-56-327,32-126 37,-30 91-68,37-104-1,-57 202-242,0 1 0,1-1-1,-1 1 1,1-1 0,-1 1-1,1 0 1,0 0 0,1 0-1,-1 0 1,0 0 0,1 1-1,-1-1 1,1 0 0,0 1-1,0 0 1,0 0 0,0 0-1,7-3 1,-2 3-60,1 0 0,0 0 1,0 1-1,-1 0 0,1 1 1,12 0-1,-8 0 2,-9 0-88,-1 0 0,0 1 0,1-1 0,-1 1 0,0-1 0,1 1 0,-1 0 0,0 0 0,0 1 0,0-1-1,0 1 1,0-1 0,0 1 0,0 0 0,0 0 0,-1 0 0,1 1 0,-1-1 0,1 1 0,-1-1 0,0 1-1,0 0 1,0 0 0,1 3 0,11 19-3697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35.1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22 7042,'0'0'4362,"-15"1"-4217,-51 5-89,63-5-43,0 0-1,1 0 1,-1 1 0,1-1-1,-1 1 1,1-1-1,-1 1 1,1 0-1,0 0 1,0 0 0,0 0-1,0 1 1,0-1-1,0 1 1,1-1 0,-1 1-1,1-1 1,0 1-1,0 0 1,-1 3 0,-11 52 474,12-52-423,0 0-1,1 0 0,0 0 1,0 0-1,0 0 0,1 0 1,-1 0-1,1 0 0,1 0 1,2 8-1,-3-12-47,1 0-1,0 1 1,-1-1 0,1 0-1,0 0 1,0 0-1,0 0 1,0 0 0,1-1-1,-1 1 1,0-1-1,1 1 1,-1-1 0,1 0-1,-1 0 1,1 0-1,0 0 1,-1 0 0,1-1-1,0 1 1,0-1-1,-1 0 1,1 0 0,3 0-1,8 1-4,1-1 0,-1-1 1,0 0-1,0 0 0,0-2 0,24-6 0,-34 8-6,0-1 0,0 1 0,-1-1 0,1 0 0,-1 0-1,1 0 1,-1 0 0,1-1 0,-1 1 0,0-1 0,0 0 0,-1 0 0,1 0 0,-1 0 0,1 0-1,-1 0 1,0-1 0,0 1 0,0-1 0,-1 0 0,1 0 0,-1 1 0,0-1 0,0 0 0,0 0 0,-1 0-1,1 0 1,-1-6 0,0 7 62,0-1 1,0 0-1,0 0 0,-1 0 0,1 0 0,-1 1 0,0-1 0,0 0 0,-1 1 1,1-1-1,-1 1 0,0-1 0,1 1 0,-2-1 0,-3-4 0,2 5-41,0-1-1,0 1 0,-1 0 1,1 0-1,-1 0 0,1 1 0,-1-1 1,0 1-1,0 1 0,-11-4 1,-27-8-701,16 0-2687,11 2-3753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35.7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0 138 5697,'0'0'4464,"21"-9"-4301,65-29-73,-81 37-29,0-1-1,0 1 0,0-1 1,0 1-1,0 1 0,0-1 1,1 1-1,-1 0 1,0 0-1,0 0 0,0 1 1,1 0-1,-1 0 0,0 0 1,0 0-1,0 1 0,0 0 1,-1 0-1,1 0 1,6 5-1,18 6 250,7-1-309,0-2 1,0-2 0,1-1-1,0-2 1,60 1-1,-110-7-244,0 0-1,1-2 0,-1 0 0,-17-6 1,-15-3-239,33 10 449,0-2-1,1 1 1,-23-11 0,33 14 50,-1-1 0,1 0 0,0 1 0,-1-1 0,1 0 1,0 0-1,0 0 0,0 0 0,0 0 0,-1 0 0,2 0 0,-1-1 0,0 1 1,0 0-1,0 0 0,0-1 0,1 1 0,-1-2 0,1 1 5,0 1-1,0-1 1,1 1-1,-1 0 1,1-1-1,-1 1 1,1 0 0,-1 0-1,1-1 1,0 1-1,0 0 1,0 0-1,-1 0 1,1 0-1,0 0 1,0 0-1,1 0 1,-1 0-1,0 0 1,0 0 0,0 1-1,0-1 1,1 1-1,2-2 1,15-8-33,1 1 0,0 0 0,0 2 1,1 0-1,0 1 0,0 1 0,1 1 0,0 1 1,-1 1-1,1 1 0,30 2 0,-50 0 20,-1 0 0,1 0-1,-1-1 1,1 1-1,-1 0 1,1 0 0,-1 0-1,0 1 1,1-1-1,-1 0 1,0 0 0,0 1-1,0-1 1,0 1-1,0-1 1,0 1 0,-1-1-1,1 1 1,0 0 0,-1-1-1,1 1 1,-1 0-1,1-1 1,-1 1 0,0 0-1,0 0 1,0-1-1,0 1 1,0 0 0,0 0-1,-1 2 1,0 3 103,1 0-1,-1 0 1,-1 0 0,1 0-1,-1 0 1,-6 13 0,-1-5 160,-1 0 0,-1-1 1,0-1-1,-1 0 0,-1-1 0,-17 15 0,13-13 22,1 1 0,1 0 0,-20 27 0,34-41-310,1-1 1,-1 1 0,0 0-1,1-1 1,-1 1 0,1 0-1,-1-1 1,1 1 0,-1 0-1,1 0 1,0 0 0,-1 0-1,1-1 1,0 1 0,0 0-1,0 0 1,-1 0 0,1 0-1,0 0 1,0 0 0,0 0-1,1-1 1,-1 1 0,0 0 0,0 0-1,0 0 1,1 0 0,-1 0-1,0 0 1,1-1 0,-1 1-1,1 0 1,-1 0 0,1-1-1,-1 1 1,1 0 0,-1-1-1,1 1 1,0 0 0,-1-1-1,2 2 1,2-1-325,-1 1 0,1-1 0,0 0 0,0 0 0,-1 0 0,1 0 0,7 0 0,21 0-4872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36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7330,'0'0'3526,"29"5"-3480,8-1-20,-11-2-9,0 2-1,0 1 1,0 1-1,42 16 0,-60-19-13,194 66 111,-168-60-53,-1-2 1,1-1-1,1-1 1,40-1-1,-61-3-95,49-2 67,-62 1-43,0 0-1,0 0 1,0 0-1,0 0 1,0 0-1,0 0 1,0 0-1,0-1 1,-1 1-1,1 0 1,0 0-1,0-1 1,0 1-1,0-1 1,0 1 0,0-1-1,-1 1 1,1-1-1,0 0 1,0 1-1,-1-1 1,1 0-1,0 1 1,-1-1-1,1 0 1,-1 0-1,1 0 1,-1 0-1,1 1 1,-1-1-1,0 0 1,1 0-1,-1 0 1,0 0-1,0 0 1,0 0-1,0 0 1,0 0-1,0 0 1,0 0 0,0 0-1,0 0 1,0 0-1,0 0 1,-1 0-1,1 0 1,0 0-1,-1-1 1,-2-3-313,-1 1 0,1 0 0,-1-1-1,0 1 1,0 1 0,0-1 0,-1 1 0,1-1 0,-1 1 0,0 0 0,0 1 0,-5-3 0,-39-19-3612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57:37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68 3833,'0'0'6885,"33"-12"-6306,105-34-307,-130 44-240,1 0-1,0 0 0,0 0 1,0 1-1,0 1 1,0-1-1,0 2 0,0-1 1,0 1-1,15 4 1,-18-4-39,0 1 0,0 1 0,0 0 0,-1-1 1,1 2-1,-1-1 0,1 1 0,-1-1 0,0 1 1,0 1-1,-1-1 0,5 7 0,-3-4 104,-1 1 0,0 1 0,0-1-1,-1 1 1,0-1 0,-1 1 0,0 1 0,0-1 0,-1 0-1,0 1 1,-1-1 0,0 1 0,0-1 0,-1 1 0,0-1-1,-3 18 1,2-25-11,0 1 0,0-1-1,0 0 1,0 0-1,-1 1 1,1-1 0,-1 0-1,1 0 1,-1 0 0,0 0-1,0-1 1,0 1 0,0 0-1,0-1 1,0 1 0,0-1-1,0 0 1,0 0 0,-1 0-1,1 0 1,-1 0 0,1 0-1,-3 0 1,-67 12 629,54-10-695,15-3-94,2 0 18,-1 0-1,1 0 1,-1 0-1,1 1 0,0-1 1,-1 0-1,1 1 0,-1-1 1,1 0-1,0 1 0,0 0 1,-1-1-1,1 1 0,0 0 1,0 0-1,0-1 0,0 1 1,0 0-1,0 0 0,0 0 1,0 0-1,0 1 0,0-1 1,0 0-1,0 1 0,-2 4-3665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40:06.79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59DC2B-35A9-4411-B80C-D97E21E97189}" emma:medium="tactile" emma:mode="ink">
          <msink:context xmlns:msink="http://schemas.microsoft.com/ink/2010/main" type="inkDrawing" rotatedBoundingBox="5582,12136 8115,11447 8134,11514 5601,12203" shapeName="Other"/>
        </emma:interpretation>
      </emma:emma>
    </inkml:annotationXML>
    <inkml:trace contextRef="#ctx0" brushRef="#br0">0 713 0,'13'0'187,"0"0"-156,0 0-31,0 0 16,14-13 0,-1-1-1,-13 14 1,27 0-16,-27-13 15,0 13-15,0 0 16,0-13-16,1 13 16,25-26-16,-13 26 15,1 0 1,-14-13 0,0 13-16,0-14 15,0 14-15,0-13 16,1 13-16,25 0 15,-26 0-15,0-13 16,1 13-16,25-26 16,-26 26-16,14-13 15,-14 13-15,13-14 16,-13 14 15,0 0-31,1 0 16,-1-13-16,0 13 15,0-13-15,13 13 16,1-13-16,25 13 16,-12-26-16,-1 13 15,-26 13 32,1 0-47,25 0 16,-26-14-16,0 14 15,14-26-15,38 26 16,-38-13-16,39 0 16,-40 13-16,-13-27 15,27 14 1,-27 13 0,0 0-16,0 0 15,0-13-15,14 13 16,-14 0-16,0 0 15,0 0 1,0-13-16,0 13 16,27-13-16,-14 13 0,-13 0 15,27 0 1,-27 0-16,0 0 16,27 0-16,-27 0 15,13 0-15,14 0 16,-14-27-16,40 27 15,-14-13-15,1-13 16,-14 13-16,1 0 16,-1 13 15,-25-14-15,12 14-16,-26-26 15,13 26-15,0 0 16,0-13-16,27 13 15,-27-13-15,13 13 16,1-13-16,-14 13 16,0 0-1,0 0-15,0-14 16,0 14-16,-13-13 16,14 13-16,12 0 15,0 0-15,-26-13 16,13 13-16,1 0 15,-1-26-15,26 26 16,-26-13 0,14 13-16,-14-13 15,26 13-15,-25 0 16,-1-14-16,0 14 16,0-13-1,13 13 1,-13 0-1,-13-13 1,14 13 47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3:00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3841,'0'0'2498,"26"-9"-1619,84-28 87,-99 33-742,0 1-1,0 1 0,22-2 0,-31 3-163,1 1 0,-1 0-1,1 1 1,0-1-1,-1 0 1,1 1-1,0-1 1,-1 1 0,1 0-1,-1 0 1,1 0-1,-1 0 1,3 2-1,-3 0 14,1-1-1,-1 2 0,0-1 0,0 0 0,0 0 1,0 1-1,-1-1 0,1 1 0,-1-1 1,0 1-1,0 0 0,0-1 0,0 1 0,-1 0 1,0 0-1,0-1 0,0 1 0,0 0 1,-1 4-1,1 0 15,0-1 0,0 1 0,-1-1 0,0 0 0,-1 1 0,1-1 1,-1 0-1,-1 0 0,1 0 0,-1 0 0,-1 0 0,1-1 0,-1 0 0,0 1 0,0-1 0,-1-1 1,0 1-1,-10 9 0,14-14-197,0 1 1,0 0-1,1 0 1,-1 0-1,0-1 1,1 1-1,-1 0 1,1 0-1,-1 0 1,1 0-1,0 0 1,0 0-1,0 0 1,0 0-1,0 0 1,1 0-1,0 3 1,1 8-3369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40:10.08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642A89-711B-4829-B148-C480F834E4E6}" emma:medium="tactile" emma:mode="ink">
          <msink:context xmlns:msink="http://schemas.microsoft.com/ink/2010/main" type="inkDrawing" rotatedBoundingBox="8551,11318 9713,11044 9725,11094 8562,11367" shapeName="Other"/>
        </emma:interpretation>
      </emma:emma>
    </inkml:annotationXML>
    <inkml:trace contextRef="#ctx0" brushRef="#br0">0 238 0,'26'0'94,"-13"0"-78,1 0-1,-1 0-15,0 0 16,0 0-1,27-13-15,-27 13 16,13-26-16,-13 26 16,14 0-16,-1 0 15,-13-13-15,26 13 16,-25 0 0,-1 0-1,0 0-15,0-13 16,27-1-16,-27 14 15,0 0 1,0 0-16,0-13 16,27 13-16,-14-26 15,0 26-15,1-13 16,-14 13-16,0 0 16,26 0-16,-39-13 15,14 13 1,-1 0-16,0 0 15,0 0-15,0 0 16,14-13-16,-1 13 16,-13-14-16,0 14 15,27 0-15,-27-13 16,0 13-16,0-13 16,0 13-1,27-26-15,-27 26 31,0 0-31,0 0 16,1 0-16,-1 0 16,13 0-16,-13 0 15,13 0-15,14 0 16,-14-13-16,1 13 16,-1 0-16,0 0 62</inkml:trace>
  </inkml:traceGroup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40:13.1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A1135A-82C0-499D-A764-DD1E70FA1023}" emma:medium="tactile" emma:mode="ink">
          <msink:context xmlns:msink="http://schemas.microsoft.com/ink/2010/main" type="inkDrawing" rotatedBoundingBox="9735,10911 10046,10976 10005,11171 9694,11107" shapeName="Other"/>
        </emma:interpretation>
      </emma:emma>
    </inkml:annotationXML>
    <inkml:trace contextRef="#ctx0" brushRef="#br0">0 0 0,'13'0'219,"-13"13"-204,14-13-15,-1 0 16,0 0 0,0 0-1,0 0 1,14 0 0,-14 0-16,0 0 15,0 0-15,0 0 16,27 0-16,-14 0 15,13 0-15,-12 0 16,-14 0 390,0 0-390,-13 26 62,-13-12-62,0-1-16,0-13 15,-1 13-15,1 0 16,-13 0-16,13 0 16,0 14 109,-1-14-110,1 0-15,0 0 63</inkml:trace>
  </inkml:traceGroup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40:15.70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574A68-99D1-4F4B-9977-D311E5A2DAFA}" emma:medium="tactile" emma:mode="ink">
          <msink:context xmlns:msink="http://schemas.microsoft.com/ink/2010/main" type="inkDrawing" rotatedBoundingBox="24120,6482 26095,6422 26097,6493 24123,6553" shapeName="Other"/>
        </emma:interpretation>
      </emma:emma>
    </inkml:annotationXML>
    <inkml:trace contextRef="#ctx0" brushRef="#br0">0 86 0,'0'-13'79,"13"13"-64,0 0-15,14 0 16,38-26-16,14 12 15,0-12 1,27 26-16,-1 0 16,40 0-16,39 0 15,-13 0-15,40 0 16,-27 0-16,-39 0 16,26 0-16,-66 0 15,13 0-15,-65 0 16</inkml:trace>
  </inkml:traceGroup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40:21.55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6FE83F-B87E-41B5-A466-B128B94F20ED}" emma:medium="tactile" emma:mode="ink">
          <msink:context xmlns:msink="http://schemas.microsoft.com/ink/2010/main" type="writingRegion" rotatedBoundingBox="6231,13707 4140,13766 4078,11605 6170,11545"/>
        </emma:interpretation>
      </emma:emma>
    </inkml:annotationXML>
    <inkml:traceGroup>
      <inkml:annotationXML>
        <emma:emma xmlns:emma="http://www.w3.org/2003/04/emma" version="1.0">
          <emma:interpretation id="{375CB2AB-26D9-42F6-9BAF-0F36EEE3D68C}" emma:medium="tactile" emma:mode="ink">
            <msink:context xmlns:msink="http://schemas.microsoft.com/ink/2010/main" type="paragraph" rotatedBoundingBox="6231,13707 4140,13766 4078,11605 6170,11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A35F8D-F2C9-4D88-B433-B05E25F3B9BB}" emma:medium="tactile" emma:mode="ink">
              <msink:context xmlns:msink="http://schemas.microsoft.com/ink/2010/main" type="line" rotatedBoundingBox="6231,13707 4140,13766 4078,11605 6170,11545"/>
            </emma:interpretation>
          </emma:emma>
        </inkml:annotationXML>
        <inkml:traceGroup>
          <inkml:annotationXML>
            <emma:emma xmlns:emma="http://www.w3.org/2003/04/emma" version="1.0">
              <emma:interpretation id="{216E8FD4-23FE-41BE-B366-10CAF51FD745}" emma:medium="tactile" emma:mode="ink">
                <msink:context xmlns:msink="http://schemas.microsoft.com/ink/2010/main" type="inkWord" rotatedBoundingBox="6231,13707 4140,13766 4078,11605 6170,11545"/>
              </emma:interpretation>
              <emma:one-of disjunction-type="recognition" id="oneOf0">
                <emma:interpretation id="interp0" emma:lang="en-US" emma:confidence="0">
                  <emma:literal>@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$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559 423 0,'-13'0'15,"0"0"1,0 0-16,0 0 16,0 0-1,-14 0 1,14 0-16,0 0 31,0 0-15,0 0-16,-1 0 31,1 0-31,-13 0 31,13 0 0,0 0 1,0 0-17,-1 0 17,-25 0-17,26 0 32,0 0-47,-1 0 31,1 27-15,13-14-16,-13 0 31,13 0-15,-13-13-16,13 13 15,-26 1-15,12-1 16,14 13-16,-13-13 16,13 0-16,-13 1 15,0-1-15,13 0 16,-13 0 0,0 0-1,13 14-15,0-14 16,-14 0-16,14 0 15,-26 0 1,26 0-16,0 0 16,-13 14-16,13-14 15,0 13-15,-13 14 16,13-14-16,0 14 16,0-1-16,0-13 15,0 14-15,0-14 16,0 14-16,0-14 15,0-13-15,0 27 16,0-14-16,0 0 16,0 1-16,0-14 15,0 26-15,0-26 16,0 1-16,0-1 16,0 0-16,0 26 15,0-25-15,0-1 16,0 0-16,0 0 15,13 26-15,13-12 16,1 12-16,-1 1 16,-26-27-16,26 26 15,1-25 1,-14 12-16,0 13 16,13 1-16,1-1 15,-27-26-15,26 14 16,-13-14-16,0 0 15,14 13-15,-1-12 16,0-1-16,-13 26 16,27-26-16,-27 1 15,26-14-15,-25 13 16,12 13-16,13-13 16,1-13-16,13 27 15,25-14-15,1 13 16,-13-13-16,40-13 15,-28 27-15,1-27 16,-26 0-16,0 0 16,-14 13-16,1-13 15,-27 0 1,0 0-16,0 0 16,27 0-16,-14 0 15,27 0-15,39-27 16,-40-12-16,1 26 15,13-27-15,-27 14 16,-26-14 0,27 27-16,-27 0 0,0 0 15,0 0 1,-13-27-16,14 27 16,-14-13-16,26-14 15,-13 1-15,0 13 16,-13-40-16,27 39 15,-14-38-15,13 25 16,-13-13-16,0 14 16,-13 13-16,27-14 15,-27 1-15,13 12 16,0 14-16,-13-26 16,0-14-16,0 14 15,0 12-15,0-39 16,0 40-16,0-13 15,0 12-15,0 14 16,0-26 0,0 26-1,0-1 1,0 1-16,0 0 16,0 0-16,0-13 15,0 12-15,0-12 16,0 13-16,0-27 15,0 27 1,0-13-16,0-13 16,0 25-16,0-12 15,0 0-15,0 13 16,0-1-16,0-12 16,0 13-16,0-27 15,-13 1-15,0 26 16,13 0-16,-27-1 15,14 1-15,0 0 16,13 0-16,-13-13 16,0 13-16,0-1 15,13 1-15,-14 0 16,14 0 0,-26 13-16,26-13 15,-13 13-15,13-27 16,-13 27-16,0-13 15,-1 0-15,-25 0 16,26 0-16,-14 13 16,14-13-16,-26-14 15,13 14 1,-14 0-16,27 0 31,-40-14-15,14 14-16,-1 0 15,14 13-15,-14 0 16,27-26-16,-13 26 16,0 0-16,-1-13 15,14 13-15,0-14 16,-26 14-16,25 0 16,-12 0-16,13 0 15,-13 0-15,12 0 16,1 0-16,0 0 15,0 0-15,0 0 16,-27 0-16,14 0 16,13 0-16,-40 0 15,40 0-15,-26 0 16,25 0-16,1 0 16,0 0-1,0 0 16,0 0-31,-14 0 16,14 0 31,0 0-47,0 14 31,0-1-31,-27-13 16,27 26-1,-13-13-15,-14 0 16,1 14-16,-14-14 16,40 0-16,-26 0 15,25 14-15,1-14 16,0-13-16,-26 13 16,25 0-16,14 0 15,-13 0 1,0 1-1,-26 12 1,25-13-16,14 0 16,-13 0-1,13 1-15,0-1 16,-13 13-16,13-13 16,0 0-16,-13 0 15</inkml:trace>
          <inkml:trace contextRef="#ctx0" brushRef="#br0" timeOffset="-21815.71">1204 634 0,'0'-13'16</inkml:trace>
          <inkml:trace contextRef="#ctx0" brushRef="#br0" timeOffset="-22592.27">652 542 0,'13'-13'265,"0"13"-265,0 0 16,13 0-1,-13 0 1,1 13-16,-1-13 16,0 0-16,0 13 15,0-13-15,14 26 16,-14-26 31,0 14-47,0-14 15,0 0 1,0 13 0,1 0 15,-14 0-15,26-13-16,-26 13 15,13-13 1,-13 13-16,13-13 15,0 14-15,-13 12 16,14-26 15,-14 13-15,13-13-16,-13 13 16,13 0-1,-13 0 48,26-13-48</inkml:trace>
          <inkml:trace contextRef="#ctx0" brushRef="#br0" timeOffset="-24272.08">862 502 0,'-13'0'110,"0"0"-32,0 0-47,13 14-31,0-1 16,0 0-16,0 0 15,-14 0 1,14 14-16,-26-14 16,26 0-1,-13-13-15,13 13 16,0 0 93,-13 0-93,13 1 218,0 12-171,0-13 15</inkml:trace>
        </inkml:traceGroup>
      </inkml:traceGroup>
    </inkml:traceGroup>
  </inkml:traceGroup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42:04.9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1C42E4-436A-428B-9034-69B8A37B6D8A}" emma:medium="tactile" emma:mode="ink">
          <msink:context xmlns:msink="http://schemas.microsoft.com/ink/2010/main" type="writingRegion" rotatedBoundingBox="11360,9945 8964,8528 9144,8225 11540,9642"/>
        </emma:interpretation>
      </emma:emma>
    </inkml:annotationXML>
    <inkml:traceGroup>
      <inkml:annotationXML>
        <emma:emma xmlns:emma="http://www.w3.org/2003/04/emma" version="1.0">
          <emma:interpretation id="{E0D1749F-E5C9-4E68-B3D9-351AAEE0D92C}" emma:medium="tactile" emma:mode="ink">
            <msink:context xmlns:msink="http://schemas.microsoft.com/ink/2010/main" type="paragraph" rotatedBoundingBox="11360,9945 8964,8528 9144,8225 11540,9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DA05B9-56CA-4F59-980F-08042747BAB4}" emma:medium="tactile" emma:mode="ink">
              <msink:context xmlns:msink="http://schemas.microsoft.com/ink/2010/main" type="line" rotatedBoundingBox="11360,9945 8964,8528 9144,8225 11540,9642"/>
            </emma:interpretation>
          </emma:emma>
        </inkml:annotationXML>
        <inkml:traceGroup>
          <inkml:annotationXML>
            <emma:emma xmlns:emma="http://www.w3.org/2003/04/emma" version="1.0">
              <emma:interpretation id="{00069995-5B75-47ED-8CDD-1386A4C286C2}" emma:medium="tactile" emma:mode="ink">
                <msink:context xmlns:msink="http://schemas.microsoft.com/ink/2010/main" type="inkWord" rotatedBoundingBox="11382,9909 11285,9852 11418,9627 11515,9685"/>
              </emma:interpretation>
              <emma:one-of disjunction-type="recognition" id="oneOf0">
                <emma:interpretation id="interp0" emma:lang="en-US" emma:confidence="1">
                  <emma:literal>.</emma:literal>
                </emma:interpretation>
                <emma:interpretation id="interp1" emma:lang="en-US" emma:confidence="0">
                  <emma:literal>/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)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-2395-5436 0,'-13'0'187,"0"14"-171,0-1 15,13 0-31,-40 0 16,14 13-1,-1-13 1,1 1 0,13-1-16,0 0 156,0-13-141,-14 26 1,27-13-16</inkml:trace>
        </inkml:traceGroup>
        <inkml:traceGroup>
          <inkml:annotationXML>
            <emma:emma xmlns:emma="http://www.w3.org/2003/04/emma" version="1.0">
              <emma:interpretation id="{20A6DDC2-D006-4F45-8444-99246408C556}" emma:medium="tactile" emma:mode="ink">
                <msink:context xmlns:msink="http://schemas.microsoft.com/ink/2010/main" type="inkWord" rotatedBoundingBox="10779,9448 10767,9441 10841,9315 10853,9322"/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\</emma:literal>
                </emma:interpretation>
                <emma:interpretation id="interp7" emma:lang="en-US" emma:confidence="0">
                  <emma:literal>'</emma:literal>
                </emma:interpretation>
                <emma:interpretation id="interp8" emma:lang="en-US" emma:confidence="0">
                  <emma:literal>$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2568.14">-3066-5804 0,'0'13'235,"-13"0"-188,0 0-16,13 14-16,-14-27 1,14 13 0,-13 0-1,13 0 17,-13 0-32,13 0 31</inkml:trace>
        </inkml:traceGroup>
        <inkml:traceGroup>
          <inkml:annotationXML>
            <emma:emma xmlns:emma="http://www.w3.org/2003/04/emma" version="1.0">
              <emma:interpretation id="{9B7E2186-CDF0-4D8A-A492-9275A683C864}" emma:medium="tactile" emma:mode="ink">
                <msink:context xmlns:msink="http://schemas.microsoft.com/ink/2010/main" type="inkWord" rotatedBoundingBox="10198,9258 10152,9231 10331,8927 10377,8955">
                  <msink:destinationLink direction="with" ref="{BB8D1BCF-E192-4C0C-B8CA-0DB4CC8EF0F9}"/>
                </msink:context>
              </emma:interpretation>
              <emma:one-of disjunction-type="recognition" id="oneOf2">
                <emma:interpretation id="interp10" emma:lang="en-US" emma:confidence="0">
                  <emma:literal>.</emma:literal>
                </emma:interpretation>
                <emma:interpretation id="interp11" emma:lang="en-US" emma:confidence="0">
                  <emma:literal>\</emma:literal>
                </emma:interpretation>
                <emma:interpretation id="interp12" emma:lang="en-US" emma:confidence="0">
                  <emma:literal>'</emma:literal>
                </emma:interpretation>
                <emma:interpretation id="interp13" emma:lang="en-US" emma:confidence="0">
                  <emma:literal>)</emma:literal>
                </emma:interpretation>
                <emma:interpretation id="interp14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5882.18">-3566-6186 0,'-13'0'141,"13"13"-47,0 1-63,0-1-31,-27-13 16,27 13-16,0 0 15,-13 13-15,13-13 16,-13 1 0,13-1-16,0 0 15,0 0 16,-13 0-15,13 0-16,0 14 16,-13-27-16,13 13 31,-14-13-15,14 13-1,-13 0-15,13 0 16,-26 1-16,13 25 15</inkml:trace>
        </inkml:traceGroup>
        <inkml:traceGroup>
          <inkml:annotationXML>
            <emma:emma xmlns:emma="http://www.w3.org/2003/04/emma" version="1.0">
              <emma:interpretation id="{3D530D8B-F542-414F-91A1-582F304D1ABC}" emma:medium="tactile" emma:mode="ink">
                <msink:context xmlns:msink="http://schemas.microsoft.com/ink/2010/main" type="inkWord" rotatedBoundingBox="9540,8732 9520,8720 9587,8607 9607,8619"/>
              </emma:interpretation>
              <emma:one-of disjunction-type="recognition" id="oneOf3">
                <emma:interpretation id="interp15" emma:lang="en-US" emma:confidence="0">
                  <emma:literal>.</emma:literal>
                </emma:interpretation>
                <emma:interpretation id="interp16" emma:lang="en-US" emma:confidence="0">
                  <emma:literal>!</emma:literal>
                </emma:interpretation>
                <emma:interpretation id="interp17" emma:lang="en-US" emma:confidence="0">
                  <emma:literal>:</emma:literal>
                </emma:interpretation>
                <emma:interpretation id="interp18" emma:lang="en-US" emma:confidence="0">
                  <emma:literal>)</emma:literal>
                </emma:interpretation>
                <emma:interpretation id="interp19" emma:lang="en-US" emma:confidence="0">
                  <emma:literal>?</emma:literal>
                </emma:interpretation>
              </emma:one-of>
            </emma:emma>
          </inkml:annotationXML>
          <inkml:trace contextRef="#ctx0" brushRef="#br0" timeOffset="8377.02">-4303-6502 0,'-13'0'219,"-1"27"-94,1-27-109,13 13 77,0 0-93,0 0 32,-13-13-17,0 0 1,13 13-16,-13 0 16,13 1 140,13-28-47,0 1-109</inkml:trace>
        </inkml:traceGroup>
        <inkml:traceGroup>
          <inkml:annotationXML>
            <emma:emma xmlns:emma="http://www.w3.org/2003/04/emma" version="1.0">
              <emma:interpretation id="{4B1A0547-0065-48DE-8699-A23911AA84A4}" emma:medium="tactile" emma:mode="ink">
                <msink:context xmlns:msink="http://schemas.microsoft.com/ink/2010/main" type="inkWord" rotatedBoundingBox="9100,8477 9022,8431 9094,8310 9172,8356"/>
              </emma:interpretation>
              <emma:one-of disjunction-type="recognition" id="oneOf4">
                <emma:interpretation id="interp20" emma:lang="en-US" emma:confidence="0">
                  <emma:literal>.</emma:literal>
                </emma:interpretation>
                <emma:interpretation id="interp21" emma:lang="en-US" emma:confidence="0">
                  <emma:literal>,</emma:literal>
                </emma:interpretation>
                <emma:interpretation id="interp22" emma:lang="en-US" emma:confidence="0">
                  <emma:literal>/</emma:literal>
                </emma:interpretation>
                <emma:interpretation id="interp23" emma:lang="en-US" emma:confidence="0">
                  <emma:literal>I</emma:literal>
                </emma:interpretation>
                <emma:interpretation id="interp24" emma:lang="en-US" emma:confidence="0">
                  <emma:literal>!</emma:literal>
                </emma:interpretation>
              </emma:one-of>
            </emma:emma>
          </inkml:annotationXML>
          <inkml:trace contextRef="#ctx0" brushRef="#br0" timeOffset="9927.84">-4738-6765 0,'-13'0'15,"0"0"95,0 0-95,0 13 1,-13-13 0,12 13-1,1 14 1,-13-14-16,13-13 15,13 13 126</inkml:trace>
        </inkml:traceGroup>
      </inkml:traceGroup>
    </inkml:traceGroup>
  </inkml:traceGroup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41:46.00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23B1A8-6C27-4661-B9FE-A6F31E595E09}" emma:medium="tactile" emma:mode="ink">
          <msink:context xmlns:msink="http://schemas.microsoft.com/ink/2010/main" type="writingRegion" rotatedBoundingBox="13840,15256 13141,12413 13468,12333 14167,15175"/>
        </emma:interpretation>
      </emma:emma>
    </inkml:annotationXML>
    <inkml:traceGroup>
      <inkml:annotationXML>
        <emma:emma xmlns:emma="http://www.w3.org/2003/04/emma" version="1.0">
          <emma:interpretation id="{75FADF2A-19F0-4181-AD58-F11986665FA5}" emma:medium="tactile" emma:mode="ink">
            <msink:context xmlns:msink="http://schemas.microsoft.com/ink/2010/main" type="paragraph" rotatedBoundingBox="13840,15256 13141,12413 13468,12333 14167,15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91EE29-E795-46A2-A537-5D0F012A150B}" emma:medium="tactile" emma:mode="ink">
              <msink:context xmlns:msink="http://schemas.microsoft.com/ink/2010/main" type="line" rotatedBoundingBox="13840,15256 13141,12413 13468,12333 14167,15175"/>
            </emma:interpretation>
          </emma:emma>
        </inkml:annotationXML>
        <inkml:traceGroup>
          <inkml:annotationXML>
            <emma:emma xmlns:emma="http://www.w3.org/2003/04/emma" version="1.0">
              <emma:interpretation id="{C22CBC52-E541-4BAE-A871-CFB250FBEF68}" emma:medium="tactile" emma:mode="ink">
                <msink:context xmlns:msink="http://schemas.microsoft.com/ink/2010/main" type="inkWord" rotatedBoundingBox="13909,15239 13894,15176 14121,15121 14136,15183"/>
              </emma:interpretation>
              <emma:one-of disjunction-type="recognition" id="oneOf0">
                <emma:interpretation id="interp0" emma:lang="en-US" emma:confidence="0">
                  <emma:literal>l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\</emma:literal>
                </emma:interpretation>
              </emma:one-of>
            </emma:emma>
          </inkml:annotationXML>
          <inkml:trace contextRef="#ctx0" brushRef="#br0">0 118 0,'0'-13'188,"13"0"-173,14 13 1,-14-13-1,0 13 1,13 0 78,-26-14-94,14 14 156,12-26-140,-13 26-16,27-13 15,-27 13 1,-13-13-16,13 0 31</inkml:trace>
        </inkml:traceGroup>
        <inkml:traceGroup>
          <inkml:annotationXML>
            <emma:emma xmlns:emma="http://www.w3.org/2003/04/emma" version="1.0">
              <emma:interpretation id="{2B6D5911-45C9-4392-9007-BAEEDA02A7E7}" emma:medium="tactile" emma:mode="ink">
                <msink:context xmlns:msink="http://schemas.microsoft.com/ink/2010/main" type="inkWord" rotatedBoundingBox="13731,14484 13724,14458 13976,14397 13982,14422"/>
              </emma:interpretation>
              <emma:one-of disjunction-type="recognition" id="oneOf1">
                <emma:interpretation id="interp5" emma:lang="en-US" emma:confidence="1">
                  <emma:literal>l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1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1958.4">-184-658 0,'13'0'187,"0"0"-187,1 0 16,12 0-16,-13 0 15,0 0-15,0-13 16,1 13 78,38-14-79,-39 1 1,27 13-16,-14-26 16</inkml:trace>
        </inkml:traceGroup>
        <inkml:traceGroup>
          <inkml:annotationXML>
            <emma:emma xmlns:emma="http://www.w3.org/2003/04/emma" version="1.0">
              <emma:interpretation id="{2B24546A-4EEA-4EB4-B939-3F9DF8F57885}" emma:medium="tactile" emma:mode="ink">
                <msink:context xmlns:msink="http://schemas.microsoft.com/ink/2010/main" type="inkWord" rotatedBoundingBox="13502,13755 13493,13717 13750,13653 13759,13691"/>
              </emma:interpretation>
              <emma:one-of disjunction-type="recognition" id="oneOf2">
                <emma:interpretation id="interp10" emma:lang="en-US" emma:confidence="0">
                  <emma:literal>,</emma:literal>
                </emma:interpretation>
                <emma:interpretation id="interp11" emma:lang="en-US" emma:confidence="0">
                  <emma:literal>l</emma:literal>
                </emma:interpretation>
                <emma:interpretation id="interp12" emma:lang="en-US" emma:confidence="0">
                  <emma:literal>.</emma:literal>
                </emma:interpretation>
                <emma:interpretation id="interp13" emma:lang="en-US" emma:confidence="0">
                  <emma:literal>|</emma:literal>
                </emma:interpretation>
                <emma:interpretation id="interp1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3735.55">-408-1369 0,'13'0'0,"1"-13"16,-1 0-16,0 13 16,0 0-16,0-13 15,27-1 1,-27 1 0,0 13-1,0 0 1,0 0-1,-13-13 1,27 13 15,-14 0-15,0 0-16,0-13 16,0 13 171</inkml:trace>
        </inkml:traceGroup>
        <inkml:traceGroup>
          <inkml:annotationXML>
            <emma:emma xmlns:emma="http://www.w3.org/2003/04/emma" version="1.0">
              <emma:interpretation id="{B6248850-90C7-44AC-AB8C-F6C1A306DBB2}" emma:medium="tactile" emma:mode="ink">
                <msink:context xmlns:msink="http://schemas.microsoft.com/ink/2010/main" type="inkWord" rotatedBoundingBox="13423,13120 13405,13048 13594,13002 13611,13073"/>
              </emma:interpretation>
              <emma:one-of disjunction-type="recognition" id="oneOf3">
                <emma:interpretation id="interp15" emma:lang="en-US" emma:confidence="0">
                  <emma:literal>,</emma:literal>
                </emma:interpretation>
                <emma:interpretation id="interp16" emma:lang="en-US" emma:confidence="0">
                  <emma:literal>)</emma:literal>
                </emma:interpretation>
                <emma:interpretation id="interp17" emma:lang="en-US" emma:confidence="0">
                  <emma:literal>.</emma:literal>
                </emma:interpretation>
                <emma:interpretation id="interp18" emma:lang="en-US" emma:confidence="0">
                  <emma:literal>l</emma:literal>
                </emma:interpretation>
                <emma:interpretation id="interp1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5679.6">-487-2001 0,'0'-13'188,"14"0"-173,-1 13 1,-13-26-16,13 12 15,0 14-15,0-13 0,13 13 16,-12-13 0,-1 0-16,13 13 15,-13 0-15,0-13 16</inkml:trace>
        </inkml:traceGroup>
        <inkml:traceGroup>
          <inkml:annotationXML>
            <emma:emma xmlns:emma="http://www.w3.org/2003/04/emma" version="1.0">
              <emma:interpretation id="{D040F986-1A08-4E4A-B5B0-57E23684725C}" emma:medium="tactile" emma:mode="ink">
                <msink:context xmlns:msink="http://schemas.microsoft.com/ink/2010/main" type="inkWord" rotatedBoundingBox="13149,12445 13141,12413 13383,12353 13391,12385">
                  <msink:destinationLink direction="with" ref="{4EA64087-4C68-4129-8A79-BAE7B16084F0}"/>
                </msink:context>
              </emma:interpretation>
              <emma:one-of disjunction-type="recognition" id="oneOf4">
                <emma:interpretation id="interp20" emma:lang="en-US" emma:confidence="0">
                  <emma:literal>l</emma:literal>
                </emma:interpretation>
                <emma:interpretation id="interp21" emma:lang="en-US" emma:confidence="0">
                  <emma:literal>.</emma:literal>
                </emma:interpretation>
                <emma:interpretation id="interp22" emma:lang="en-US" emma:confidence="0">
                  <emma:literal>|</emma:literal>
                </emma:interpretation>
                <emma:interpretation id="interp23" emma:lang="en-US" emma:confidence="0">
                  <emma:literal>'</emma:literal>
                </emma:interpretation>
                <emma:interpretation id="interp2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7071.55">-763-2685 0,'145'-26'234,"-106"12"-234,-26 1 16,1 0-16,-1 0 15,0 13-15</inkml:trace>
        </inkml:traceGroup>
      </inkml:traceGroup>
    </inkml:traceGroup>
  </inkml:traceGroup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42:49.47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A4FB5E-EE88-4587-9B8A-9746BA8B5928}" emma:medium="tactile" emma:mode="ink">
          <msink:context xmlns:msink="http://schemas.microsoft.com/ink/2010/main" type="inkDrawing" rotatedBoundingBox="12643,16675 13172,16593 13176,16617 12647,16700" shapeName="Other"/>
        </emma:interpretation>
      </emma:emma>
    </inkml:annotationXML>
    <inkml:trace contextRef="#ctx0" brushRef="#br0">0 105 0,'0'-13'15,"13"0"79,0 13-78,0 0-16,1 0 15,-1 0 1,13 0-1,-13 0 32,0 0-47,0 0 16,14 0-16,-1-14 16,-13 14-16,0-13 15,1 13-15,-1 0 16,0 0-16,0 0 15,13 0-15,-12 0 16,-1 0-16,0 0 16,0 0-16,-13-13 15,13 13-15,27 0 16,-14 0-16,14-26 16,-27 26-16,26-13 15,-26 13-15</inkml:trace>
  </inkml:traceGroup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42:52.63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E79F37-38FF-430D-BB8C-C220EF7FE42E}" emma:medium="tactile" emma:mode="ink">
          <msink:context xmlns:msink="http://schemas.microsoft.com/ink/2010/main" type="writingRegion" rotatedBoundingBox="8211,6819 9051,6986 8979,7350 8139,7183"/>
        </emma:interpretation>
      </emma:emma>
    </inkml:annotationXML>
    <inkml:traceGroup>
      <inkml:annotationXML>
        <emma:emma xmlns:emma="http://www.w3.org/2003/04/emma" version="1.0">
          <emma:interpretation id="{7C947321-F78E-4FCE-926D-41B909784881}" emma:medium="tactile" emma:mode="ink">
            <msink:context xmlns:msink="http://schemas.microsoft.com/ink/2010/main" type="paragraph" rotatedBoundingBox="8211,6819 9051,6986 8979,7350 8139,7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A86B88-EFD3-40BF-9108-F2C8152C4AB1}" emma:medium="tactile" emma:mode="ink">
              <msink:context xmlns:msink="http://schemas.microsoft.com/ink/2010/main" type="line" rotatedBoundingBox="8211,6819 9051,6986 8979,7350 8139,7183"/>
            </emma:interpretation>
          </emma:emma>
        </inkml:annotationXML>
        <inkml:traceGroup>
          <inkml:annotationXML>
            <emma:emma xmlns:emma="http://www.w3.org/2003/04/emma" version="1.0">
              <emma:interpretation id="{C5268CE5-B0FC-484C-9FE4-0D241F17440B}" emma:medium="tactile" emma:mode="ink">
                <msink:context xmlns:msink="http://schemas.microsoft.com/ink/2010/main" type="inkWord" rotatedBoundingBox="8329,6703 8635,6925 8357,7307 8051,7084">
                  <msink:destinationLink direction="with" ref="{BB8D1BCF-E192-4C0C-B8CA-0DB4CC8EF0F9}"/>
                </msink:context>
              </emma:interpretation>
              <emma:one-of disjunction-type="recognition" id="oneOf0">
                <emma:interpretation id="interp0" emma:lang="en-US" emma:confidence="0">
                  <emma:literal>ty</emma:literal>
                </emma:interpretation>
                <emma:interpretation id="interp1" emma:lang="en-US" emma:confidence="0">
                  <emma:literal>H/</emma:literal>
                </emma:interpretation>
                <emma:interpretation id="interp2" emma:lang="en-US" emma:confidence="0">
                  <emma:literal>py</emma:literal>
                </emma:interpretation>
                <emma:interpretation id="interp3" emma:lang="en-US" emma:confidence="0">
                  <emma:literal>pi</emma:literal>
                </emma:interpretation>
                <emma:interpretation id="interp4" emma:lang="en-US" emma:confidence="0">
                  <emma:literal>T/</emma:literal>
                </emma:interpretation>
              </emma:one-of>
            </emma:emma>
          </inkml:annotationXML>
          <inkml:trace contextRef="#ctx0" brushRef="#br0">67 13 0,'0'-13'46,"-26"13"1,26 13 47,0 0-94,0 0 16,0 13-16,0-12 15,0-1-15,0 0 16,0 0-16,0 0 16,-13 0-16,-1 14 15,14-14 1,-13 0 15,13 0-15,0 0-1,0 1 1,0-1 0</inkml:trace>
          <inkml:trace contextRef="#ctx0" brushRef="#br0" timeOffset="1504.57">28-40 0,'26'-13'0,"-13"13"110,13 0 61,-12 0-155,-1 0 0,0 13-1,-13 0-15,26 0 16,-26 14-16,13-27 16,1 13-16,-1 0 15,0-13-15,0 13 16,0-13 46,-13 13-62,0 1 16,0-1 0,0 13-1</inkml:trace>
          <inkml:trace contextRef="#ctx0" brushRef="#br0" timeOffset="2939.96">422-27 0,'-105'145'219,"92"-132"-219,13 0 62,-13 1-46,13-1-16,-13 0 0,13 13 16,-27-13-16,27 1 15,0-1-15,0 0 16,0 0-16,0 0 15,-13 13 1</inkml:trace>
        </inkml:traceGroup>
        <inkml:traceGroup>
          <inkml:annotationXML>
            <emma:emma xmlns:emma="http://www.w3.org/2003/04/emma" version="1.0">
              <emma:interpretation id="{7757B14E-6910-4180-AD74-102C8BD6210B}" emma:medium="tactile" emma:mode="ink">
                <msink:context xmlns:msink="http://schemas.microsoft.com/ink/2010/main" type="inkWord" rotatedBoundingBox="8816,7115 9028,7106 9029,7131 8817,7140">
                  <msink:destinationLink direction="with" ref="{BB8D1BCF-E192-4C0C-B8CA-0DB4CC8EF0F9}"/>
                </msink:context>
              </emma:interpretation>
              <emma:one-of disjunction-type="recognition" id="oneOf1">
                <emma:interpretation id="interp5" emma:lang="en-US" emma:confidence="0">
                  <emma:literal>-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_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3985.32">646 210 0,'13'0'94,"0"0"-94,1 0 16,-1 0-16,13 0 15,-13 0-15,0 0 16,1 0-16,-1 0 15,0 0 1,0 0-16,13 0 16,-12 0-16,-1-26 109</inkml:trace>
        </inkml:traceGroup>
      </inkml:traceGroup>
    </inkml:traceGroup>
  </inkml:traceGroup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41:55.39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A64087-4C68-4129-8A79-BAE7B16084F0}" emma:medium="tactile" emma:mode="ink">
          <msink:context xmlns:msink="http://schemas.microsoft.com/ink/2010/main" type="inkDrawing" rotatedBoundingBox="12929,11862 13073,11742 13099,11773 12955,11893" semanticType="callout" shapeName="Other">
            <msink:sourceLink direction="with" ref="{D040F986-1A08-4E4A-B5B0-57E23684725C}"/>
            <msink:sourceLink direction="with" ref="{8E6D7D74-C844-41F3-9B09-E91FE41DC4F5}"/>
          </msink:context>
        </emma:interpretation>
      </emma:emma>
    </inkml:annotationXML>
    <inkml:trace contextRef="#ctx0" brushRef="#br0">-974-3251 0,'0'-13'265,"14"13"-265,-1-13 16,13 13 0,-13 0 31,0 0-47,-13-27 125,0 14-125,14 13 15,-14-13 32,13 0-31,0 13-16,-13-13 15,13 13-15,0-13 16</inkml:trace>
  </inkml:traceGroup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42:37.89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276469-7B60-482D-A589-17CFB5E03A80}" emma:medium="tactile" emma:mode="ink">
          <msink:context xmlns:msink="http://schemas.microsoft.com/ink/2010/main" type="inkDrawing" rotatedBoundingBox="12700,9735 12923,9738 12921,9896 12698,9894" semanticType="callout" shapeName="Other">
            <msink:sourceLink direction="with" ref="{8E6D7D74-C844-41F3-9B09-E91FE41DC4F5}"/>
          </msink:context>
        </emma:interpretation>
      </emma:emma>
    </inkml:annotationXML>
    <inkml:trace contextRef="#ctx0" brushRef="#br0">11 39 0,'-13'0'171,"26"0"-77,0 0-63,0 0 1,13 0-1,-13 0 0,1 0 0,-1-13-15,0 13 47,0 0 30,0 0-30,0 0-48,14 0-15,-14 0 32,0-26-17,0 26 407,-13 13-406,0 0 15,-13 0-15,13 1-1,-13-1 17,-13 0 14,26 0-30,-14-13 0,14 26-16,0-12 15,-13-14-15,13 13 32,-13 0-32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57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437 0 2633,'0'0'8907,"-18"0"-8055,7 1-825,1 0 0,0 1 0,0 0 0,0 0 0,0 1 1,1 1-1,-1-1 0,1 2 0,-12 6 0,-14 10 71,-32 26-1,47-32-60,-161 127 135,180-141-182,1-1 0,0 0 0,-1 0 1,1 0-1,0 1 0,-1-1 0,1 0 0,0 0 1,-1 1-1,1-1 0,0 0 0,0 1 0,0-1 1,-1 0-1,1 1 0,0-1 0,0 0 0,0 1 1,0-1-1,-1 0 0,1 1 0,0-1 0,0 1 0,0-1 1,0 0-1,0 1 0,0-1 0,0 1 0,0-1 1,0 0-1,0 1 0,1-1 0,-1 0 0,0 1 1,13 10-84,28 2 143,-35-11-82,11 3 20,18 5 15,50 22 1,-76-28-13,-1 1 0,1-1 1,-1 1-1,0 1 0,0-1 1,-1 1-1,0 1 0,0 0 0,0-1 1,10 16-1,-12-7 237,-1-3-4572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42:00.56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CCEA08-3044-48F0-85B7-3F28A6BD5FEC}" emma:medium="tactile" emma:mode="ink">
          <msink:context xmlns:msink="http://schemas.microsoft.com/ink/2010/main" type="writingRegion" rotatedBoundingBox="12252,10646 12739,10646 12739,11396 12252,11396"/>
        </emma:interpretation>
      </emma:emma>
    </inkml:annotationXML>
    <inkml:traceGroup>
      <inkml:annotationXML>
        <emma:emma xmlns:emma="http://www.w3.org/2003/04/emma" version="1.0">
          <emma:interpretation id="{E34BE1C0-D5D5-4994-B1D9-B209FCAA29A3}" emma:medium="tactile" emma:mode="ink">
            <msink:context xmlns:msink="http://schemas.microsoft.com/ink/2010/main" type="paragraph" rotatedBoundingBox="12252,10646 12739,10646 12739,11396 12252,11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E43C18-D8E8-483B-B888-585D0305A68A}" emma:medium="tactile" emma:mode="ink">
              <msink:context xmlns:msink="http://schemas.microsoft.com/ink/2010/main" type="line" rotatedBoundingBox="12252,10646 12739,10646 12739,11396 12252,11396"/>
            </emma:interpretation>
          </emma:emma>
        </inkml:annotationXML>
        <inkml:traceGroup>
          <inkml:annotationXML>
            <emma:emma xmlns:emma="http://www.w3.org/2003/04/emma" version="1.0">
              <emma:interpretation id="{8E6D7D74-C844-41F3-9B09-E91FE41DC4F5}" emma:medium="tactile" emma:mode="ink">
                <msink:context xmlns:msink="http://schemas.microsoft.com/ink/2010/main" type="inkWord" rotatedBoundingBox="12252,10646 12739,10646 12739,11396 12252,11396">
                  <msink:destinationLink direction="with" ref="{4EA64087-4C68-4129-8A79-BAE7B16084F0}"/>
                  <msink:destinationLink direction="with" ref="{8C276469-7B60-482D-A589-17CFB5E03A80}"/>
                </msink:context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=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-</emma:literal>
                </emma:interpretation>
              </emma:one-of>
            </emma:emma>
          </inkml:annotationXML>
          <inkml:trace contextRef="#ctx0" brushRef="#br0">-1658-4212 0,'0'-13'78,"0"0"-47,13-13-15,0 26-16,-13-14 16,14 1-16,-1 13 15,0-13 1,0 0-1,0 0-15,14 0 16,-14 0-16,0-14 16,0 27-16,-13-13 15,13 13 48,-13-13-48,13 0-15,0 0 16,27-1-16,-27-12 16</inkml:trace>
          <inkml:trace contextRef="#ctx0" brushRef="#br0" timeOffset="-2360.7799">-1382-3725 0,'14'-13'203,"-1"13"-172,0 0-15,13 0 0,-13-13-1,1 0 1,-1-14 0,-13 14-1,13 0 1,-13 0 78,13 13-79,0 0-15,0 0 94,14 0-78,-14-13-1,0 13 95</inkml:trace>
        </inkml:traceGroup>
      </inkml:traceGroup>
    </inkml:traceGroup>
  </inkml:traceGroup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43:00.58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8D1BCF-E192-4C0C-B8CA-0DB4CC8EF0F9}" emma:medium="tactile" emma:mode="ink">
          <msink:context xmlns:msink="http://schemas.microsoft.com/ink/2010/main" type="inkDrawing" rotatedBoundingBox="9258,6977 11106,6932 11114,7267 9266,7313" semanticType="callout" shapeName="Other">
            <msink:sourceLink direction="with" ref="{C5268CE5-B0FC-484C-9FE4-0D241F17440B}"/>
            <msink:sourceLink direction="with" ref="{9B7E2186-CDF0-4D8A-A492-9275A683C864}"/>
            <msink:sourceLink direction="with" ref="{7757B14E-6910-4180-AD74-102C8BD6210B}"/>
          </msink:context>
        </emma:interpretation>
      </emma:emma>
    </inkml:annotationXML>
    <inkml:trace contextRef="#ctx0" brushRef="#br0">237 81 0,'13'0'47,"26"0"-47,-26 0 16,40 0-16,-27 0 15,53 0 1,0 13-16,40-13 16,-1 53-16,27-27 0,-27 13 15,-39-12 1,0-27-16,-26 0 16,13 0 93,-53 0-109,0 0 16,-26 0-1,0 0 1,-27 0-16,27 0 15,-40 0-15,40 0 16,-13 0-16,-14 0 16,1 0-16,13 0 15,-27 0-15,-13 0 16,-13 0-16,0 0 16,0 0-1,0 0-15,27 0 0,25 0 31,1 0 16,13 0-31,13 13-16,-13-13 16,0 13-1,-1-13-15,1 13 78,-26-13-62,26 26-16,-1-12 16,1-14-16,0 0 15,0 0-15,0 0 16,-316 0 140,316 0-140,13-27 15,0 14-31,0 0 16,0 0-1,13 0-15,-13 0 16,13-1-16,0-12 15,0 13-15,-13 0 16,13 0 0,1 13-1,12-14-15,-13 1 16,13 13-16,-12 0 16,-1 0-16,13 0 15,-13 0-15,0 0 16,14 0-16,-14 0 15,13 0 48,-13 0-63,0 0 16,1 0-16,-1 0 15,26 0-15,-26 0 16,1 0-1,-1 0 17,0 0-17,0 0-15,0 0 16,0 0-16,27 0 16,-14 0-16,40 0 15,-53 0-15,0 0 31,0 0-15,1 0 15,-1 0-31,13 0 16,-13 0 0,14 0-16,-14 0 0,0 13 15,13-13-15,-13 14 16,1-14-1,-1 13-15,0 13 16,0-26-16,0 0 16,14 13-16,-1-13 15,13 13-15,-12 1 16,12-14-16,1 26 16,-14-26-16,40 0 15,-14 0-15,-25 0 16,-1 0-16,-13 0 15,14 13-15,-14-13 16,26 13-16,-13-13 16,14 26-16,-1-26 15,-12 0-15,-14 0 16,13 0-16,1 0 62,-14 0-62,0 0 16,0 0-16,0 0 16,14 0-16,-14 0 15,13-13-15,-13 13 16,27-13 0,-27-26-16,0 26 0,26-1 15,-39 1 1,14 13-16,-1-13 15,-13 0-15,0 0 16,0-14-16,0 14 16,13 0-16,0 0 15,-13 0-15,0 0 16,0-1 15,0-12-31,0 13 47,-13 13-31,0 0-1,0 0-15,-14 0 16,-12 0-16,-1 0 16,-12 0-16,-1 0 15,14 0-15,12 0 16,-12 0-16,26 0 15,-1 0-15,1 0 16,0 0-16,-13 0 16,13 0-1,-1 0-15,1 0 16,0 0-16,0 0 16,-26 0-16,25 0 15,-12 0-15,13 0 31,0 0 48,-14 0-64,14 26-15,13-13 16,-13-13-16,0 0 15,0 14 1,0-1 15,13 0-31,0 0 16,-14-13-16,-12 13 16,13 27-16,0-27 15,0 0-15,13 0 16,-14 0-1,14 27-15,-13-27 0,-13 0 16,13 0 0,13 0-16,-13-13 15,13 27-15,-14-14 16,1-13-16,0 13 16</inkml:trace>
  </inkml:traceGroup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4:48:25.14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88ACD5-58AC-47ED-8464-644F55F2C61F}" emma:medium="tactile" emma:mode="ink">
          <msink:context xmlns:msink="http://schemas.microsoft.com/ink/2010/main" type="writingRegion" rotatedBoundingBox="15202,10479 14925,12249 14411,12168 14688,10399"/>
        </emma:interpretation>
      </emma:emma>
    </inkml:annotationXML>
    <inkml:traceGroup>
      <inkml:annotationXML>
        <emma:emma xmlns:emma="http://www.w3.org/2003/04/emma" version="1.0">
          <emma:interpretation id="{959414C6-A331-43CD-9696-E412B41583FF}" emma:medium="tactile" emma:mode="ink">
            <msink:context xmlns:msink="http://schemas.microsoft.com/ink/2010/main" type="paragraph" rotatedBoundingBox="15202,10479 14925,12249 14411,12168 14688,10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EC11D6-CAB9-4D43-B410-B23D5FD4A405}" emma:medium="tactile" emma:mode="ink">
              <msink:context xmlns:msink="http://schemas.microsoft.com/ink/2010/main" type="line" rotatedBoundingBox="15202,10479 14925,12249 14411,12168 14688,10399"/>
            </emma:interpretation>
          </emma:emma>
        </inkml:annotationXML>
        <inkml:traceGroup>
          <inkml:annotationXML>
            <emma:emma xmlns:emma="http://www.w3.org/2003/04/emma" version="1.0">
              <emma:interpretation id="{A0E6988C-9652-4D12-B85F-7B0106C11C9B}" emma:medium="tactile" emma:mode="ink">
                <msink:context xmlns:msink="http://schemas.microsoft.com/ink/2010/main" type="inkWord" rotatedBoundingBox="15202,10479 14925,12249 14411,12168 14688,10399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o u</emma:literal>
                </emma:interpretation>
                <emma:interpretation id="interp2" emma:lang="en-US" emma:confidence="0">
                  <emma:literal>. u</emma:literal>
                </emma:interpretation>
                <emma:interpretation id="interp3" emma:lang="en-US" emma:confidence="0">
                  <emma:literal>@u</emma:literal>
                </emma:interpretation>
                <emma:interpretation id="interp4" emma:lang="en-US" emma:confidence="0">
                  <emma:literal>° u</emma:literal>
                </emma:interpretation>
              </emma:one-of>
            </emma:emma>
          </inkml:annotationXML>
          <inkml:trace contextRef="#ctx0" brushRef="#br0">288-1286 4 0,'0'0'49'0,"0"0"-31"0,0 0-16 15,0 0-2 1,0 0-9-16,0 0-46 0</inkml:trace>
          <inkml:trace contextRef="#ctx0" brushRef="#br0" timeOffset="1877">391-1231 20 0,'3'0'18'0,"-3"0"-1"16,2 0 32-16,-2 0 13 15,0 0-1-15,3 0-22 16,-3 0-5-16,0 0 8 16,0 0-12-16,0 0-7 15,0 0 11-15,0 0-11 16,0 0-10-16,0 0-9 16,0 0-2-16,0 0-2 15,0 0 1-15,0 0-1 0,0 0 1 16,0 0-1-16,0 0 1 15,0 0 0-15,0 0 0 16,0 0 25-16,-5 0-3 16,2 0 9-16,-6 0-2 15,4 0-29-15,-3 0 14 16,2 2-2-16,1 1-13 16,2-1 11-16,1 1-10 15,2 0 6-15,-4-3 8 16,1 2-14-16,1 1 17 0,-4 0-4 15,-5 1-4 1,-6 4 15-16,0 2 5 0,-2 0-10 16,3-1-7-16,1 4-13 15,3-3 18-15,-3 3-13 16,4 1-3-16,1-1 2 16,1 0-4-16,3-1 1 15,1 0 0-15,-1-2-1 16,1 3 0-16,2-3 0 15,3 2-1-15,0 3 0 16,0-2 1-16,0-1 0 16,-2-2-1-16,2-1 0 15,0 3 1-15,-3-3 0 16,-1 1 0-16,2 0 1 16,-1 2-1-16,0-2 1 0,3 0 4 15,0 2-5 1,0 0 0-16,0-1-1 0,0 2-3 15,0-1 3 1,0 1 1-16,0-3 0 0,0 0-1 16,0 1 1-16,0-3-1 15,0 3 1-15,0-1-5 16,0-3 4-16,8 1-5 16,1 0 6-16,1-4 0 15,2 3 0-15,0 1 0 31,-2 0 0-31,4-2-1 0,0 6 1 0,-4-6 0 16,5 4 0-16,-1 0 7 0,0 0-7 16,0 0 0-1,-4-2-2-15,-1-1-3 0,-1 1 5 16,-3-4 0-16,4 2 0 16,-1-4-1-16,1-2 1 15,5 0-8-15,3 0 2 16,2 0-13-16,3 0 9 15,-3-2-10-15,0-4 5 16,-2 4 1-16,-3 2-16 16,-4 0 12-16,-3 0 7 15,1 0-3-15,-6 0 14 16,5 0 0-16,-5-2 0 0,3-3 5 16,0-3-3-1,2-2-2-15,1 3 0 0,-2-6 0 16,-1 3 0-16,0 0 0 15,0 0 0-15,2 1 0 16,-2 1 1-16,-2 0-1 16,3 1 0-16,-1-1 0 15,-2 0 14-15,-1 2 0 16,5-4 4-16,-5 0-5 16,6-2-13-16,-3-1 0 15,4-2 0-15,-4 3 0 16,2-2 0-16,-5 2 0 15,1-3 12-15,-3 2 1 16,2 1-3-16,-2 0 0 16,0 3-10-16,3-3 1 0,-3 3-1 15,2 2 0-15,-2-1 1 16,0-1 2-16,0 1 4 16,0-2-6-16,0 2 22 15,0-1-10-15,0 1 5 16,0-5-17-16,0 3 11 15,-2-2 2-15,-6-5-14 16,-1-1 0-16,2-5-1 16,-2-2-2-16,-2 2 2 15,2 2 2-15,-1-3-1 16,1 8 17-16,1-2 9 16,-3 3 12-16,-1 0 12 15,2 5 10-15,-2 1-10 0,2-2-9 16,-2 6-17-16,1 0-2 15,3 3-21-15,-3-1 6 16,3 3-7-16,-4 0-12 16,1 0 11-16,-2 0-10 15,-4 0 11-15,0-2-1 16,1-1 0-16,-4 1 0 16,1 2 1-16,-4 0-1 15,4 0 0-15,2 0 1 16,2 0-19-16,-2 7 4 15,5 8-37-15,-2 5-36 16,0 26-45-16,6-9-99 16,-3-1-152-16</inkml:trace>
          <inkml:trace contextRef="#ctx0" brushRef="#br0" timeOffset="-103550.32">305 53 221 0,'0'0'180'16,"0"0"-125"-16,0 0-20 15,0 0 43-15,0 0-15 0,0 0-38 16,0 0 1-16,0 0-26 15,0 0 7-15,0 0-7 16,0 0 0-16,0 0 3 16,0 3-3-16,0-3 0 15,0 0 0-15,0 0-5 16,0 0 4-16,0 0-7 16,0 0 2-16,0 0 6 15,0 0 0-15,0 0 1 16,0 0 13-16,0 0-13 15,0 0 0-15,0 0 21 16,0 0-9-16,0 0 13 16,0 0 1-16,0 0 9 15,0-3-14-15,0 1-22 16,0-2 14-16,0-1-1 0,0-2-12 16,0 6 21-16,0-2-21 15,0 3 14-15,0-2 3 16,0-1-12-16,0-2 14 15,0 3 1-15,-3-3-3 16,-3 2 7-16,1-2-16 16,0 2 2-16,0 2 4 15,-2 1-14-15,2 0 0 16,-4 0-1-16,4 0 1 16,-7 0 3-16,2 0-4 15,-1 0 1-15,0 0 14 16,0 0-15-16,-1 0 25 0,-1 1-8 15,-3 10-17-15,-4 4 31 16,0-1-17-16,0 4-11 16,1-4 16-16,6 2-19 15,-1-4 1-15,5 0-1 16,1 1 0-16,3-2 0 16,1 1 0-16,2-5 0 15,-1 3 0-15,1 1-3 16,2 1 3-16,-3 0 2 15,3 5 11-15,-2 4 11 16,-2-3-22-16,-1-2-1 16,2-1 7-16,3-5-8 15,-3-2-1-15,3-3-9 0,0-3-2 16,0-2 12-16,0 0-12 16,0 0 11-16,0 3-1 15,3 4-5-15,9 1 7 16,-2 4 1-16,7 1 0 15,-1 2 12-15,1 0-12 16,2 2 7-16,-2-2 2 16,0 1-8-16,-1-5-2 15,-4-1 0-15,-2-3 0 16,2-2-7-16,-2 1 3 16,2-6-5-16,2 0 8 15,3 0 2-15,4 0 0 16,4 0-1-16,3-6 0 0,-4-3 0 15,2-1 2-15,-9 2-2 16,-4 3 0-16,-2 4 0 16,-6 1 0-16,2 0-9 15,-5 0-11-15,-2 0 0 16,3 0-31-16,-3 0 5 16,3 0-19-16,6 0-54 15,-2-4-55-15,2-5-204 0</inkml:trace>
        </inkml:traceGroup>
      </inkml:traceGroup>
    </inkml:traceGroup>
  </inkml:traceGroup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4:47:40.29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7553FC-608E-43E0-9F93-BCA690F98703}" emma:medium="tactile" emma:mode="ink">
          <msink:context xmlns:msink="http://schemas.microsoft.com/ink/2010/main" type="writingRegion" rotatedBoundingBox="23488,7866 26730,7826 26742,8835 23501,8876">
            <msink:destinationLink direction="with" ref="{10D25256-A6E6-4991-B058-B0D8FF9BC499}"/>
          </msink:context>
        </emma:interpretation>
      </emma:emma>
    </inkml:annotationXML>
    <inkml:traceGroup>
      <inkml:annotationXML>
        <emma:emma xmlns:emma="http://www.w3.org/2003/04/emma" version="1.0">
          <emma:interpretation id="{30BA8B96-4AD7-4023-8C86-4DA74C85EAF1}" emma:medium="tactile" emma:mode="ink">
            <msink:context xmlns:msink="http://schemas.microsoft.com/ink/2010/main" type="paragraph" rotatedBoundingBox="23488,7866 26730,7826 26742,8835 23501,88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A058E6-87E6-4060-A962-49184597DB30}" emma:medium="tactile" emma:mode="ink">
              <msink:context xmlns:msink="http://schemas.microsoft.com/ink/2010/main" type="line" rotatedBoundingBox="23488,7866 26730,7826 26742,8835 23501,8876"/>
            </emma:interpretation>
          </emma:emma>
        </inkml:annotationXML>
        <inkml:traceGroup>
          <inkml:annotationXML>
            <emma:emma xmlns:emma="http://www.w3.org/2003/04/emma" version="1.0">
              <emma:interpretation id="{67B7004B-185A-4437-82EE-725049EF8644}" emma:medium="tactile" emma:mode="ink">
                <msink:context xmlns:msink="http://schemas.microsoft.com/ink/2010/main" type="inkWord" rotatedBoundingBox="23488,7866 26730,7826 26742,8835 23501,8876"/>
              </emma:interpretation>
              <emma:one-of disjunction-type="recognition" id="oneOf0">
                <emma:interpretation id="interp0" emma:lang="en-US" emma:confidence="0">
                  <emma:literal>de._rolf</emma:literal>
                </emma:interpretation>
                <emma:interpretation id="interp1" emma:lang="en-US" emma:confidence="0">
                  <emma:literal>de.rolo</emma:literal>
                </emma:interpretation>
                <emma:interpretation id="interp2" emma:lang="en-US" emma:confidence="0">
                  <emma:literal>de.rolf</emma:literal>
                </emma:interpretation>
                <emma:interpretation id="interp3" emma:lang="en-US" emma:confidence="0">
                  <emma:literal>de=rolo</emma:literal>
                </emma:interpretation>
                <emma:interpretation id="interp4" emma:lang="en-US" emma:confidence="0">
                  <emma:literal>de-roto</emma:literal>
                </emma:interpretation>
              </emma:one-of>
            </emma:emma>
          </inkml:annotationXML>
          <inkml:trace contextRef="#ctx0" brushRef="#br0">353 3 35 0,'0'0'157'16,"0"0"-7"-16,0 0-29 16,0 0 31-16,0 0-11 15,0 0-50-15,0 0-53 16,-72-2-5-16,67 2-6 16,-3 0-25-16,-1 0 14 15,-5 0-15-15,-8 17 0 16,-2 6 17-16,-7 4-16 15,-3 8 8-15,-2 2 5 0,6 1-14 16,5-1 7-16,6-3-8 16,5-3 0-16,6-4-13 15,8-6-6-15,0-4-9 16,0-5-32-16,0-2 29 16,8 0 24-16,9-2 0 15,2-1 7-15,3-2-7 16,1 0 6-16,-1 0 1 15,-1-5 0-15,1 3-9 16,-2-3 1-16,5 0-12 16,0 0 6-16,0-8 14 15,2-12-1-15,-1-2 1 16,-7-5 0-16,-2-4 0 16,-9-1 14-16,-6-3 8 15,-2 2 24-15,0 4-8 0,0 1 8 16,-10 7-7-16,-1 3-22 15,3 5-17-15,-1 8-9 16,6 5-44-16,3 0-40 16,0 0-74-16,0 13 34 15,0 3-17-15,0-5-150 0</inkml:trace>
          <inkml:trace contextRef="#ctx0" brushRef="#br0" timeOffset="392.08">517-538 561 0,'0'0'116'0,"0"0"-105"15,0 0-3-15,0 0 9 16,0 0 39-16,0 0-47 16,0 0-9-16,-39 30-1 15,36 0-6-15,0 7-11 16,3 3 18-16,-2 3 0 16,-1-3 9-16,-2 1 1 15,-1 4 12-15,-2 1 2 0,-1-1-7 16,4 0-16-16,2-2 7 15,3 1-8-15,0 1-7 16,0 3 7-16,0-2-38 16,3 2 21-16,9-1-3 15,-5-4-54-15,-2-4-73 16,-1-13-73-16,-4-9-100 0</inkml:trace>
          <inkml:trace contextRef="#ctx0" brushRef="#br0" timeOffset="959.12">712 278 129 0,'0'0'67'15,"0"0"-26"-15,0 0 35 16,0 0 51-16,0 0 9 16,57-158-38-16,-51 122-7 15,-1-5-22-15,1-1-15 16,-1-3-15-16,0 2 18 0,-1 4-25 15,-4 6-17 1,0 8-15-16,0 7 29 0,0 11-23 16,0 5-6-16,0 2-2 15,0 0-18-15,0 0 3 16,0 0-22-16,-6 0-31 16,1 5 40-16,-4 12 24 15,-2 6 6-15,0 2 8 16,-3 5-6-16,3 2-1 15,0 5 29-15,3 1-12 16,6 5 3-16,2-5-21 16,0 5 0-16,0 0-1 0,0-1 1 15,12-3 0-15,3 0 0 16,1-12-21-16,4-4-4 16,1-11-11-16,5-5-13 15,-1-7-10-15,0 0-1 16,2 0 7-16,9-23-71 15,-5-4-55-15,-7 0-128 0</inkml:trace>
          <inkml:trace contextRef="#ctx0" brushRef="#br0" timeOffset="1637.72">1292 242 22 0,'-2'-171'739'0,"2"168"-601"16,0 1-109-16,0 2-4 15,0-3 12-15,0 3-25 16,0-2-12-16,0-1-17 15,5 1-16-15,4 2 21 16,-4-3-27-16,0 3-4 16,2 0-27-16,-5 0-26 15,3 0 35-15,7 0 6 16,0 0-18-16,-2 0-152 0</inkml:trace>
          <inkml:trace contextRef="#ctx0" brushRef="#br0" timeOffset="1398.85">1292 242 666 0,'0'0'118'0,"0"0"-118"16,0 0 0-1,0 0 10-15,0 0 28 0,0 0-38 16,0 0-10-16,17 0 10 15,-8 0 1-15,1 0 0 16,5 0 10-16,-4 0-10 16,-1 0-2-16,2 0 1 15,0 0-39-15,0-7-26 16,0-3-102-16,-4-5-126 0</inkml:trace>
          <inkml:trace contextRef="#ctx0" brushRef="#br0" timeOffset="2376.51">1858-96 575 0,'0'0'261'0,"0"0"-216"16,0 0-45-16,0 0-20 15,0 0 19-15,0 0-5 16,0 0-29-16,0 116-11 15,0-70-49-15,0-4 23 16,0-2-16-16,0-8 54 16,0 1 34-16,0-6 1 15,0 1 29-15,0-3 18 16,0-3-32-16,0 0 8 16,-3-2-12-16,1 0-5 0,2 0-14 15,0 0 7-15,0-4 0 16,0-4-13-16,0-5-35 15,0-4 16-15,0-3 22 16,0 0 10-16,0 0 15 16,0 0 15-16,-3 0 8 15,-1-3-2-15,-1-9-10 16,0 0 4-16,3-6 9 16,2-5 11-16,0-4-2 15,0-5-35-15,0-8 3 16,2-4 19-16,8 0-35 15,5-3 10-15,-4 2-10 0,-1 5 1 16,-1 3 2 0,-1 7-3-16,1 4 0 0,-4 7 0 15,0 2 1-15,4 4-2 16,-1 3 1-16,6 1-20 16,0 1 20-16,3 3 0 15,2 0-7-15,-2 0 6 16,-3 0-19-16,-3 2 12 15,-2 3-1-15,-7 0-17 16,-2 0-1-16,0 0-48 16,0 0-32-16,3 0 32 15,-1 15-36-15,1 1-52 16</inkml:trace>
          <inkml:trace contextRef="#ctx0" brushRef="#br0" timeOffset="3136.79">2510 80 418 0,'0'0'91'16,"0"0"-90"-16,0 0-1 16,0 0 17-16,0 0-2 15,0 0-15-15,0 0-6 16,-53-17 6-16,47 17 1 16,-2 0 34-16,-4 0 46 0,-2 8 1 15,-1 1-3-15,1 4-35 16,-3 0-28-16,3 6 2 15,-3 4-17-15,3 7 0 16,1 2-1-16,4 0-4 16,6-1-32-16,3-3-39 15,0-4 17-15,0-4 52 16,6-3-14-16,5-5-12 16,-1-4-2-16,2-3-15 15,0-5 33-15,-2 0 16 16,4 0-8-16,3-10 7 15,5-7-19-15,1-6 13 16,1 1 6-16,-2-4 1 16,0 2-1-16,-2-3 0 0,-4-1 1 15,-2 1 12 1,-8 1 32-16,-3 4 18 0,-3 3 40 16,0 1-25-16,0 5-9 15,-9 5-25 16,-1 2-36 1,-7 6-7-32,0 0-33 15,-5 0-23-15,-1 19-41 0,4 7-107 0,5-4-96 0</inkml:trace>
          <inkml:trace contextRef="#ctx0" brushRef="#br0" timeOffset="3453.61">2678-366 593 0,'0'0'189'16,"0"0"-138"-16,0 0-50 15,0 0 14-15,0 0 3 16,0 0-18-16,0 0-13 15,-3 62 12-15,-2-19-27 16,1 7 19-16,4 0-2 16,0-3 2-16,-2-5 9 0,2-2 0 15,-3-2 0 1,1-5 6-16,-3-4-6 16,2 1 0-16,-3-4-7 0,3 0 7 15,0-1-2-15,3 2-8 16,0 4-42-16,-2 9-98 15,2-8-74-15,0-4-65 0</inkml:trace>
          <inkml:trace contextRef="#ctx0" brushRef="#br0" timeOffset="4048.54">2916-9 476 0,'0'0'56'0,"0"0"-56"0,0 0-205 15,0 0 143-15,0 0 62 16,0 0 51-16,0 0-41 15,0 48-9-15,0-31 7 16,0-2 41-16,0 2 44 16,0-2-5-16,0-1-2 15,0 4-19-15,-3 3-27 16,1-2-10-16,2 1-25 0,0 3-5 16,0-1 0-16,0 1-23 15,11-6-13-15,11 0 5 16,2-7-26-16,5-2 33 15,2-6 1-15,-4-2 14 16,-2 0 8-16,-5-2 2 16,-6-16-1-16,-4-1 13 15,2-6-13-15,-5-8 15 16,2-2 32-16,-1-8-31 16,1 2 6-16,-4-7-21 15,0 1 25-15,-2-1-8 16,-3 8-18-16,0 6 23 15,0 5 40-15,0 10-4 0,-10 5-33 16,-5 3-18-16,-4 6 6 16,0 2-14-1,0 3-3-15,-1 0 3 0,6 0-9 16,0 5-21-16,2 9-14 16,5 0-51-16,-10 9-75 15,0-6-44-15,3-2-53 0</inkml:trace>
          <inkml:trace contextRef="#ctx0" brushRef="#br0" timeOffset="4335.38">2966 124 375 0,'0'0'319'16,"0"0"-215"-16,0 0-81 16,0 0 39-16,0 0 35 15,0 0-67-15,0 0-29 16,47 0 13-16,-25 0-14 16,9 0 1-16,0 0-1 15,1 0-3-15,-1 0 0 16,-5 0-27-16,-10 0-37 15,0 0-9-15,-2 0-56 16,-5 0-123-16</inkml:trace>
        </inkml:traceGroup>
      </inkml:traceGroup>
    </inkml:traceGroup>
  </inkml:traceGroup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4:47:46.22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D25256-A6E6-4991-B058-B0D8FF9BC499}" emma:medium="tactile" emma:mode="ink">
          <msink:context xmlns:msink="http://schemas.microsoft.com/ink/2010/main" type="inkDrawing" rotatedBoundingBox="22467,7720 27633,7189 27856,9352 22690,9883" hotPoints="27542,7594 27515,9579 22722,9516 22749,7531" semanticType="enclosure" shapeName="Rectangle">
            <msink:sourceLink direction="with" ref="{387553FC-608E-43E0-9F93-BCA690F98703}"/>
          </msink:context>
        </emma:interpretation>
      </emma:emma>
    </inkml:annotationXML>
    <inkml:trace contextRef="#ctx0" brushRef="#br0">132 132 101 0,'0'0'305'16,"0"0"-57"-16,0 0-146 16,0 0-80-16,0 0 59 15,0 0 43-15,-10-127-75 16,6 122-17-16,2 5-31 15,-1 0-1-15,0 3-13 16,1 21 6-16,-1 20 7 16,-3 10 0-16,1 12 9 0,0 10-9 15,-2-1 4 1,2-4 5-16,0-3 7 0,0-5-9 16,1-3 15-16,4 1 11 15,0 2-32-15,0 3 0 16,0 8 6-16,0 3 12 15,-3 5 1-15,-2 4-20 16,-4-1 1-16,2-4 5 16,-1-3-5-16,-1-6-2 15,4-15 1-15,-4-12 0 16,6-15-8-16,1-12 8 16,2-13 0-16,-3-2 4 0,3-3-3 15,0 0-1 1,0 0 0-16,0 0 2 0,0 0 4 15,0 0-6-15,0 1 0 16,0-1 0 0,0 0-6-16,0 0-2 0,0 0-21 15,0 0-26-15,0 0 22 16,0 0 2-16,0 0 31 16,8 4 11-16,3-4-10 15,6 1 15-15,2-1 3 16,8 0-19-16,13 3 23 15,6-3-21-15,19 0 0 16,7 5 4-16,7 0-5 16,10 0-1-16,0-2 0 15,8-1 1-15,6-2 1 0,29 0-1 16,32-10-1-16,30-9 4 16,-17-2 3-16,-38 7-7 15,-39 3 7-15,-28 5-6 16,10 2 20-16,14 2-14 15,8-3-1-15,-4 5-2 16,0 0-4-16,-6 0 0 16,-3 0 0-16,-2 0-23 15,-3 0 15-15,3 0-11 16,-1 0 6-16,4 0 11 16,4-3-11-16,-1-7 13 15,2-2 0-15,-6-4 1 16,-3 4 0-16,-4 1-1 0,-7-2 0 15,4 0 3 1,-1 0-3-16,3-1-1 0,3 1 0 16,-2-2 1-16,1 3 8 15,4-1-8-15,3 3 0 16,7 1-1-16,6-2-3 16,1 1 4-16,-3 3-16 15,-7 2-6-15,-7-3 21 16,-8 3 0-16,-12 0 1 15,-14 0 0-15,-8 2 0 16,-11 3 0-16,-6 0-9 16,-10 0 2-16,-4 0 0 15,-4 0-6-15,-2 0-19 0,2 0 3 16,-4 0-40-16,3 3 2 16,1-3 15-16,-5 0-43 15,-1 0-49-15,-6 0-32 16,0 0 0-16</inkml:trace>
    <inkml:trace contextRef="#ctx0" brushRef="#br0" timeOffset="1760.03">637-427 208 0,'0'0'112'0,"0"0"-97"16,0 0-5-16,0 0-10 16,0 0 53-16,0 0-9 15,0 0-5-15,-3 0 20 16,3 0 32-16,0 0 24 16,0 0-7-16,0 0-4 0,0 0-7 15,0 0-37-15,0 0-14 16,0 0-19-16,0 0-15 15,9 0-3-15,10 0-9 16,17 0-10-16,17-7 8 16,7 0-10-16,7-1 10 15,0 1 2-15,-4 5 0 16,-4 2-1-16,-4 0 1 16,-5 0 0-16,-4 0-1 15,-1 0 3-15,2 0-2 16,0 0 0-16,8 0 2 15,12 0 12-15,10 0-13 16,15 0 0-16,17-6 12 0,7 1-13 16,11-3 5-16,0 1-5 15,2 2 0-15,-14 0-1 16,-7 4 1-16,-14-3-31 16,-13 1 30-16,-14 3-12 15,-9-1 13-15,-3 1 0 16,0-4 0-16,9 0-4 15,6-1 4-15,4 0 0 16,10-3-1-16,1 2-18 16,1-2 18-16,3 0-10 15,-3 1-2-15,-5-1 13 16,-4 6-13-16,-5-3 13 16,-5 5 0-16,-7 0-4 0,-2 0-3 15,-5 0 7-15,2 0 0 16,1 0-2-16,5 0-1 15,6 0 3-15,5 0 0 16,0 0 3-16,0 0-11 16,-10 0 8-16,-5 0 0 15,-13 0 0-15,-11 0-3 16,-5 0 3-16,-6 2 0 16,0 3-7-16,0 0 6 15,4 3 1-15,-4-3-20 16,-1 0-7-16,-1-4 1 15,-4 6 25-15,1-6-1 0,0 4-9 16,-6-2 10-16,0-1 1 16,0 6-12-1,-3 0 12-15,-2 5-26 0,-1 3 8 16,-2 5-8-16,-3 6-11 16,0 5 24-16,0 5 13 15,-10 7 16-15,-7 2 16 16,3 7-31-16,0-1 14 15,6 1-1-15,4-1-13 16,4 0 11-16,0 1-11 16,0-1 8-16,0-3 2 15,0 6-10-15,0 0-1 16,0 5 3-16,0 3 5 0,-10 7 39 16,-7 2-11-1,1 2-6-15,-1 3-1 0,3-1-7 16,0-2-16-16,6-4-6 15,5-2-15-15,3-12 9 16,0-4-21-16,0-13-19 16,5-12-12-16,7-9-49 15,-4-10 4-15,1-8-45 16,-4-6-27-16,-3-16-17 0</inkml:trace>
  </inkml:traceGroup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4:47:06.62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04347B-0346-4FBD-8A99-8C7846488901}" emma:medium="tactile" emma:mode="ink">
          <msink:context xmlns:msink="http://schemas.microsoft.com/ink/2010/main" type="writingRegion" rotatedBoundingBox="17659,7152 21090,5642 22136,8020 18706,9530"/>
        </emma:interpretation>
      </emma:emma>
    </inkml:annotationXML>
    <inkml:traceGroup>
      <inkml:annotationXML>
        <emma:emma xmlns:emma="http://www.w3.org/2003/04/emma" version="1.0">
          <emma:interpretation id="{7AA60609-4ED4-43C8-A1BA-34339CF78AEB}" emma:medium="tactile" emma:mode="ink">
            <msink:context xmlns:msink="http://schemas.microsoft.com/ink/2010/main" type="paragraph" rotatedBoundingBox="17659,7152 21090,5642 21457,6476 18026,7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A5783B-4242-479E-85A1-7E956CA95E17}" emma:medium="tactile" emma:mode="ink">
              <msink:context xmlns:msink="http://schemas.microsoft.com/ink/2010/main" type="inkBullet" rotatedBoundingBox="17815,7507 17922,7459 17939,7498 17833,7546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3448-4260 21 0,'0'0'52'0,"0"0"-1"15,0 0 4-15,0 0-14 16,0 0-26-16,0 0 11 16,0 0-25-16,-4 0 13 15,4 0-4-15,0 0-10 16,0 0 0-16,0 0 0 15,0 0 1-15,0 0 9 0,0 0-4 16,0 0 27-16,0 0 32 16,0 0-21-16,0 0-3 15,-3 0-34 1,-2 0-7-16,-7 0-1 0,-2 0-30 16,1 12-22-16,-3 1-13 15,2 2-21-15,2-6 8 16,9 1-6-16,3-2 20 15,0-3 39-15</inkml:trace>
      </inkml:traceGroup>
      <inkml:traceGroup>
        <inkml:annotationXML>
          <emma:emma xmlns:emma="http://www.w3.org/2003/04/emma" version="1.0">
            <emma:interpretation id="{A6F6957F-EED0-4ACA-93FF-D0649FD8FCE7}" emma:medium="tactile" emma:mode="ink">
              <msink:context xmlns:msink="http://schemas.microsoft.com/ink/2010/main" type="line" rotatedBoundingBox="17906,7044 21090,5642 21457,6476 18273,7877"/>
            </emma:interpretation>
          </emma:emma>
        </inkml:annotationXML>
        <inkml:traceGroup>
          <inkml:annotationXML>
            <emma:emma xmlns:emma="http://www.w3.org/2003/04/emma" version="1.0">
              <emma:interpretation id="{4366F80C-3C89-4153-982F-6C1A3E6749CF}" emma:medium="tactile" emma:mode="ink">
                <msink:context xmlns:msink="http://schemas.microsoft.com/ink/2010/main" type="inkWord" rotatedBoundingBox="18037,7335 18391,7183 18497,7431 18144,7583"/>
              </emma:interpretation>
              <emma:one-of disjunction-type="recognition" id="oneOf1">
                <emma:interpretation id="interp1" emma:lang="en-US" emma:confidence="0">
                  <emma:literal>B</emma:literal>
                </emma:interpretation>
                <emma:interpretation id="interp2" emma:lang="en-US" emma:confidence="0">
                  <emma:literal>D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.</emma:literal>
                </emma:interpretation>
                <emma:interpretation id="interp5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13857.34">3676-4339 90 0,'0'0'93'16,"0"0"-65"-16,0 0-2 16,0 0 26-16,0 0 24 15,0 0 14-15,0 0-27 0,-2-31-20 16,-3 26 9-1,2 1 2-15,-2 0-1 0,5 0-17 16,0 0 2-16,0 0 18 16,0-1-23-16,0-2-24 15,0-1 1-15,0 3 9 16,0 2 7-16,0 3-12 16,0 0 4-16,0 0 9 15,0 0-4-15,0 0 5 16,0 0-28-16,0 0-10 15,0 3-12-15,0 12-1 16,0 3 23-16,2 1-3 16,4 2 9-16,-1-4-6 15,-3-5 0-15,2-2 0 0,-4 0 1 16,0-2-1-16,0-1-22 16,0 3 11-16,0 3-4 15,0 2 14-15,0 2-14 16,-4 0 15-16,-1-2 18 15,0 1-16-15,5-3-2 16,-3-7 0-16,3-1-13 16,0-2-3-16,0-1 16 15,0-2-13-15,0 0 12 16,0 0 0-16,0 0 1 16,0 0 11-16,0 0 6 15,0-10 5-15,0-9-22 16,-2-4-10-16,2-7 3 0,0 3-8 15,0-3-12 1,0 2 12-16,0-1-2 0,0 3 17 16,2 2-1-16,1 4 1 15,-3 5 6-15,0 7 5 16,0 3-2-16,0 5 13 16,0 0-21-16,0 0-1 15,0 0-6-15,3 0-17 16,2 0 9-16,1-2-21 15,4 2 25-15,-1-3 9 16,-1 1 1-16,1 2-1 16,-6 0 0-16,-1 0-5 15,1 0 5-15,-1 0 1 0,5 0 0 16,1 0-9 0,3 0 9-16,6 2 0 0,5 10 6 15,9-2-5-15,1 3 6 16,4-3-7-16,-3-2-31 15,-7-3 8-15,-7-4-27 16,-9 3 18-16,-6-1 9 16,-4-2 23-16,0 3 7 15,0-3 15-15,-14 2 24 16,-5-1 5-16,-1 6-27 16,-3 2-4-16,7 2-18 15,3 1-2-15,4-4 0 16,6 1-31-16,3-2 5 15,0-3 24-15,0 3 2 16,-2-3 3-16,-7 0-2 16,-2 2-1-16,-5 3 60 0,-10 3-11 15,-4-3-13-15,2 0 17 16,4-3-27-16,7-3-1 16,8-4-25-16,9 0-6 15,0 0-66-15,17 0-77 16,14 0-109-16,-3-9 20 0</inkml:trace>
        </inkml:traceGroup>
        <inkml:traceGroup>
          <inkml:annotationXML>
            <emma:emma xmlns:emma="http://www.w3.org/2003/04/emma" version="1.0">
              <emma:interpretation id="{CDD4FBD8-928C-4B72-B366-BBADD147D4F2}" emma:medium="tactile" emma:mode="ink">
                <msink:context xmlns:msink="http://schemas.microsoft.com/ink/2010/main" type="inkWord" rotatedBoundingBox="19568,6312 21090,5642 21457,6476 19935,7146"/>
              </emma:interpretation>
              <emma:one-of disjunction-type="recognition" id="oneOf2">
                <emma:interpretation id="interp6" emma:lang="en-US" emma:confidence="0">
                  <emma:literal>tote</emma:literal>
                </emma:interpretation>
                <emma:interpretation id="interp7" emma:lang="en-US" emma:confidence="0">
                  <emma:literal>toles</emma:literal>
                </emma:interpretation>
                <emma:interpretation id="interp8" emma:lang="en-US" emma:confidence="0">
                  <emma:literal>tole,</emma:literal>
                </emma:interpretation>
                <emma:interpretation id="interp9" emma:lang="en-US" emma:confidence="0">
                  <emma:literal>totes</emma:literal>
                </emma:interpretation>
                <emma:interpretation id="interp10" emma:lang="en-US" emma:confidence="0">
                  <emma:literal>'tote</emma:literal>
                </emma:interpretation>
              </emma:one-of>
            </emma:emma>
          </inkml:annotationXML>
          <inkml:trace contextRef="#ctx0" brushRef="#br0" timeOffset="15163.12">5157-5425 378 0,'0'0'149'0,"0"0"-25"16,0 0-58-16,0 0 21 16,0 0-15-16,0 0-60 15,0 0-12-15,-4-23-3 16,13 19 3-16,8-4 10 16,2-2-10-16,5 1-1 15,7-5 0-15,5 5 1 0,5 0-4 16,2 1 5-16,1 1-2 15,3 4 1-15,1 0-40 16,-7 3-17-16,0 0-29 16,-5 0-34-16,-10 0-17 15,-10 0-121-15</inkml:trace>
          <inkml:trace contextRef="#ctx0" brushRef="#br0" timeOffset="14825.32">5203-5158 114 0,'0'0'524'15,"0"0"-423"-15,0 0-74 16,0 0 12-16,0 0 19 16,0 0-58-16,0 0-8 15,12 7-9-15,7-1 1 16,3-6 16-16,4 2-8 16,-2-2-4-16,0 0 11 0,0 0-7 15,-3 0 8 1,1 3 0-16,-2-3 0 0,-1 2-2 15,4-2 3-15,-4 3-1 16,0-3 0-16,-2 1 0 16,2-1 0-16,1 0-24 15,2 0-38-15,-6 0-15 16,1-1-43-16,-5-12-22 16,-10 3-68-16</inkml:trace>
          <inkml:trace contextRef="#ctx0" brushRef="#br0" timeOffset="14482.54">5462-5556 367 0,'0'0'112'0,"0"0"-86"15,0 0-17-15,0 0 7 0,0 0-15 16,0 0 19-16,0 0-16 15,-7 136-3-15,7-107-1 16,0 0 0-16,0-6 1 16,0-10 3-16,0 3-4 15,0-5 0-15,-5-2 4 16,0-2 15-16,-4 3 14 16,1 0-31-16,-1 0-2 15,7-2-20-15,2 4-87 16,0-5-73-16,0 1-5 0</inkml:trace>
          <inkml:trace contextRef="#ctx0" brushRef="#br0" timeOffset="15763.23">5958-5355 517 0,'0'0'0'0,"0"0"-53"15,0 0 20-15,0 0 25 0,0 0 8 16,0 0-1-1,0 0-26-15,-65 140-3 0,60-118 22 16,3-7 8-16,-2-3 16 16,1-2 35-16,1-2 5 15,2 2 3-15,0-1-30 16,0 4 9-16,0-1-38 16,0 3-5-16,9-2-5 15,10 0-26-15,5-6-9 16,12-5 21-16,3-2 1 15,3 0-18-15,2-17-58 16,-8-5 9-16,-5-3 41 16,-12 0 29-16,-11-1 20 15,-4 5 27-15,-4-2 64 16,0-2 39-16,-14 2-5 0,-3 4-6 16,0 5 0-16,0-2-65 15,3 8-47-15,0 6 8 16,4 2-15-16,-2 0-60 15,5 2-77-15,4 18-52 16,3-2 3-16,0-6-33 16</inkml:trace>
          <inkml:trace contextRef="#ctx0" brushRef="#br0" timeOffset="16160.42">6212-5717 378 0,'0'0'131'15,"0"0"-100"-15,0 0-31 16,0 0 0-16,0 0 0 15,0 0-16-15,0 0 9 16,-11 26 7-16,11-7 9 16,0-2-1-16,0 1 13 15,0-3 28-15,0 3 0 0,0 4 4 16,0 1-5 0,0 7-27-16,0 6-10 0,0 5 11 15,0 4-21-15,0-3 5 16,0-3-6-16,11-1-20 15,6-8-16-15,0-5-15 16,2-2-24-16,-3-6-48 16,-5-6-6-16,-2-3-4 15,-7-8-115-15</inkml:trace>
          <inkml:trace contextRef="#ctx0" brushRef="#br0" timeOffset="17256.54">6492-5135 12 0,'0'0'202'16,"0"0"-111"-16,0 0-24 16,0 0 53-16,0 0-15 15,0 0-41-15,0 0-14 0,0 0-21 16,0-3-16-16,0-4 16 15,0-1-4-15,0-1 12 16,0-3-19-16,0-2-18 16,3-3 13-16,7-4-13 15,-1-1 1-15,5-3 0 16,-3 4 1-16,0-8 5 16,1 5-7-16,-2-4-3 15,-1 1-6-15,1 2 8 16,-1 2-5-16,-6 3 6 0,2 0 0 15,-5 0 10 1,0 1 2-16,0-2 5 0,0 0 22 16,0 5-10-16,0 3 0 15,0 6 0-15,0 2-15 16,-3 2 3-16,-4 3-17 16,0 0-50-16,-3 5-41 15,-4 23 64-15,-3 7 27 16,-5 10 0-16,-1 2 0 15,1 1-1-15,6-6-17 16,5-5 17-16,5-3 1 16,6-8-21-16,0-1 21 15,0-3 9-15,6-4 2 16,16 0 4-16,0-7-15 16,9 2 0-16,0-3 0 0,-2-2-7 15,5-5-3-15,-3-3-14 16,-1 0-20-16,0-3-18 15,8-28-43-15,-7 5-106 16,-5-2-38-16</inkml:trace>
          <inkml:trace contextRef="#ctx0" brushRef="#br0" timeOffset="18608.21">6087-5854 468 0,'0'0'114'0,"0"0"-47"16,0 0-20-16,0 0 58 16,0 0-4-16,0 0-66 15,0 0-11-15,-2 0-5 16,2 0 11-16,0 0 28 16,2 0-6-16,-2 0-4 15,0 0-2-15,0 0-40 16,0 0-6-16,8 0 0 15,6 0-35-15,12 0 16 16,10 0 3-16,8 0 10 16,6-5 6-16,0 0-21 15,-4 1 8-15,-1-4-10 16,-6 0-8-16,-6 0 17 0,-8 4-38 16,-6 0-3-16,-10-1 19 15,-4 2-9-15,-5-5 29 16,0 1-36-16,0-1-293 0</inkml:trace>
          <inkml:trace contextRef="#ctx0" brushRef="#br0" timeOffset="18895.3">6500-6018 373 0,'0'0'227'0,"0"0"-152"0,0 0-46 15,0 0-29 1,0 0 3-16,0 0-4 0,0 0 1 16,86 37-10-16,-55-22-22 15,-1-1-10-15,-7 2 28 16,-11-1-18-16,-3 1 3 16,-9-5-30-16,0-1 59 15,0 0 50-15,0-3 80 16,-9 1-27-16,-1-3-30 15,-1 5-42-15,0 0-31 16,2 13-18-16,2-1-109 16,0-5-154-16</inkml:trace>
        </inkml:traceGroup>
      </inkml:traceGroup>
    </inkml:traceGroup>
    <inkml:traceGroup>
      <inkml:annotationXML>
        <emma:emma xmlns:emma="http://www.w3.org/2003/04/emma" version="1.0">
          <emma:interpretation id="{44509C41-6369-44DF-A41E-8DBCB721214B}" emma:medium="tactile" emma:mode="ink">
            <msink:context xmlns:msink="http://schemas.microsoft.com/ink/2010/main" type="paragraph" rotatedBoundingBox="18598,9336 18259,7274 19534,7064 19873,91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703FA5-F367-4716-B19E-5984CCE7FEDF}" emma:medium="tactile" emma:mode="ink">
              <msink:context xmlns:msink="http://schemas.microsoft.com/ink/2010/main" type="inkBullet" rotatedBoundingBox="18502,8749 18482,8633 18611,8612 18631,8728"/>
            </emma:interpretation>
            <emma:one-of disjunction-type="recognition" id="oneOf3">
              <emma:interpretation id="interp11" emma:lang="en-US" emma:confidence="0">
                <emma:literal>•</emma:literal>
              </emma:interpretation>
            </emma:one-of>
          </emma:emma>
        </inkml:annotationXML>
        <inkml:trace contextRef="#ctx0" brushRef="#br0" timeOffset="108733.47">3364-3180 40 0,'0'0'74'0,"0"0"-14"15,0 0-12-15,0 0-8 16,0 0 22-16,0 0-10 16,0 0 0-16,-19 24 0 15,16-21-26-15,-3 2 9 16,3-3-12-16,-2 5-6 0,-4-2 16 16,4 3-17-16,0 0 3 15,-2-1 2-15,0 3-20 16,1-3 11-16,0 4-12 15,-2-1 0-15,3 0 5 16,-4 2-4-16,4 0 9 16,-1-2 9-16,0-2-17 15,4-3 3-15,2-2-5 16,-3-1 1-16,1-2 13 16,2 3-14-16,-3-3 0 15,-1 1 2-15,2 3-1 16,-1 0-1-16,1 0 0 0,-1-3 1 15,0 2 5-15,0-1-6 16,-3 3 0-16,4-2 0 16,-1-1 0-16,3 1 0 15,-2-3 0-15,2 0 0 16,0 0 3-16,0 0-2 16,0 0-1-16,0 0 0 15,-4 2-36-15,-4-2-52 16,3 2-147-16,-1-2-108 0</inkml:trace>
      </inkml:traceGroup>
      <inkml:traceGroup>
        <inkml:annotationXML>
          <emma:emma xmlns:emma="http://www.w3.org/2003/04/emma" version="1.0">
            <emma:interpretation id="{65BD22A5-0167-4055-BF6A-7F07B4C77857}" emma:medium="tactile" emma:mode="ink">
              <msink:context xmlns:msink="http://schemas.microsoft.com/ink/2010/main" type="line" rotatedBoundingBox="18828,9298 18489,7236 19534,7064 19873,9126"/>
            </emma:interpretation>
          </emma:emma>
        </inkml:annotationXML>
        <inkml:traceGroup>
          <inkml:annotationXML>
            <emma:emma xmlns:emma="http://www.w3.org/2003/04/emma" version="1.0">
              <emma:interpretation id="{BCA8829E-195F-438A-A488-46447B3F8266}" emma:medium="tactile" emma:mode="ink">
                <msink:context xmlns:msink="http://schemas.microsoft.com/ink/2010/main" type="inkWord" rotatedBoundingBox="18693,8517 19304,8252 19409,8493 18797,8758"/>
              </emma:interpretation>
              <emma:one-of disjunction-type="recognition" id="oneOf4">
                <emma:interpretation id="interp12" emma:lang="en-US" emma:confidence="0">
                  <emma:literal>1 s.</emma:literal>
                </emma:interpretation>
                <emma:interpretation id="interp13" emma:lang="en-US" emma:confidence="0">
                  <emma:literal>is .</emma:literal>
                </emma:interpretation>
                <emma:interpretation id="interp14" emma:lang="en-US" emma:confidence="0">
                  <emma:literal>is &gt;</emma:literal>
                </emma:interpretation>
                <emma:interpretation id="interp15" emma:lang="en-US" emma:confidence="0">
                  <emma:literal>is.</emma:literal>
                </emma:interpretation>
                <emma:interpretation id="interp16" emma:lang="en-US" emma:confidence="0">
                  <emma:literal>is -</emma:literal>
                </emma:interpretation>
              </emma:one-of>
            </emma:emma>
          </inkml:annotationXML>
          <inkml:trace contextRef="#ctx0" brushRef="#br0" timeOffset="107630.48">3810-3697 2 0,'0'0'49'0,"0"0"16"16,0 0-19-16,0 0-9 16,0 0-31-16,0 0 1 15,0 0-8-15,0 0 1 16,0 3 0-16,0 2 4 16,0 0-3-16,-3 0-1 15,3-3 0-15,0 3 1 16,0-2-2-16,0-1 1 15,0 3-12-15,0-4-12 16,6 3-86-16</inkml:trace>
          <inkml:trace contextRef="#ctx0" brushRef="#br0" timeOffset="196598.8499">4757-3408 143 0,'0'0'107'0,"0"0"-85"16,0 0-22-16,0 0-26 16,0 0-21-16,0 0 18 15,0 0-20-15,-41 30 33 16,41-30 16-16,0 0 62 16,0 0 46-16,0 0 38 15,0 0-16-15,0 0-15 16,0 0-24-16,0 0-46 15,0 5-9-15,-3 7-29 16,-11 6-5-16,-2 9 11 16,-1 6-12-16,0 4-1 0,3 1 0 15,4-5-14-15,3-6 5 16,5-10 8-16,-1-2 1 16,3-7 4-16,-2-3 6 15,2-5-10-15,-5 0 17 16,-2 0 12 15,-3 0 9-31,-2 0-31 0,7-10 2 0,-1-8 11 0,6-4-20 16,0-4-1-16,9-3-12 15,10-3-17-15,0-1 30 16,1 3-11-16,-4 8 11 16,-4 2 7-16,-5 7 2 15,-4 3-5-15,0 5 19 0,-3 0-15 16,3 0 23-16,-3 4-25 15,3-3-5-15,0 4-1 16,4 0-20-16,7 0-45 16,8-1 29-16,4 1 5 15,1 0 29-15,-4 0 2 16,-4 0-3-16,-8 0-7 16,-5 0 4-16,-3 0 6 15,-3 6 9-15,0 2 0 16,0 1 37-16,0-1-32 15,0 2-4-15,0-2-4 16,5 2-5-16,4-3-2 16,1-2 1-16,2 0 0 15,-5-3 7-15,2-2-6 0,-6 3 5 16,0-3 25-16,-3 0-12 16,0 0 19-16,0 0-1 15,0 0-9-15,0 0 28 16,0 0-24-16,0 0-6 15,-6 0-10-15,-3 0-15 16,4 0-1-16,0-3 0 16,-1-2 0-16,3 3-6 15,3 2 5-15,-2 0-27 16,-1 0-30-16,-6 0-76 16,-4 13 31-16,-4 7 38 15,-4 5-82-15,-8 10-45 16,7-4-39-16</inkml:trace>
          <inkml:trace contextRef="#ctx0" brushRef="#br0" timeOffset="193692.05">4625-4363 318 0,'0'0'300'16,"0"0"-166"-16,0 0-15 16,0 0-20-16,0 0-3 15,0 0-30-15,0 0-54 16,0-61 6-16,0 49-17 16,0 1-1-16,8-4 0 15,6 0-1-15,5-5 1 16,0-3-1-16,0 0-22 15,-2 3 22-15,-5 4 2 16,-5 0 8-16,-4 7 9 16,1 1-17-16,-4 3 38 0,0 3-2 15,0 2-24-15,0 0 9 16,0 0-22-16,0 0 0 16,0 3-8-16,0 18-38 15,0 10 46-15,0 5 0 16,0 2-13-16,0 0-3 15,0-3 7-15,0-9 9 16,0-5-2-16,0-6-26 16,0-4 27-16,0-6-5 15,0 1-11-15,-4 6-15 16,-4 6-75-16,-1-3-128 16,4-7-413-16</inkml:trace>
          <inkml:trace contextRef="#ctx0" brushRef="#br0" timeOffset="195334.9">4946-2535 198 0,'0'0'169'16,"0"0"-73"-16,0 0-32 16,0 0 4-16,0 0 30 15,0 0-13-15,0 0-10 16,-6 2 17-16,3-2-14 16,1 0 24-16,-1 0-13 0,0 0-47 15,1 0 9-15,2 0-3 16,0 0-25-16,0 0 3 15,0 0-25-15,0 0 11 16,0 0-12-16,0 0 9 16,0-2-10-16,0-3 1 15,0-2-12-15,5-3 9 16,12 0-7-16,5-1 9 16,6 2-7-16,8-1-24 15,0 1 22-15,2-3-8 16,1 3 5-16,-6-1 12 0,1 1-25 15,-1-3 10 1,-3 3 3-16,-2-3-14 0,-4 0 19 16,-7-3-15-16,-3 9 6 15,-5-1 15-15,-6 2-3 16,-3 2 5-16,0 3-15 16,-3 0-70-16,-13 0-90 15,-4 3-331-15</inkml:trace>
        </inkml:traceGroup>
      </inkml:traceGroup>
    </inkml:traceGroup>
  </inkml:traceGroup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4:48:44.64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A1D196-330B-4526-8645-3DD23D663415}" emma:medium="tactile" emma:mode="ink">
          <msink:context xmlns:msink="http://schemas.microsoft.com/ink/2010/main" type="writingRegion" rotatedBoundingBox="22691,11882 32672,11296 32785,13223 22804,13808"/>
        </emma:interpretation>
      </emma:emma>
    </inkml:annotationXML>
    <inkml:traceGroup>
      <inkml:annotationXML>
        <emma:emma xmlns:emma="http://www.w3.org/2003/04/emma" version="1.0">
          <emma:interpretation id="{949FC923-857A-4B45-993A-002A8776B610}" emma:medium="tactile" emma:mode="ink">
            <msink:context xmlns:msink="http://schemas.microsoft.com/ink/2010/main" type="paragraph" rotatedBoundingBox="22691,11882 32672,11296 32785,13223 22804,13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83CEAB-6BEE-4153-AF99-595AB0F75E64}" emma:medium="tactile" emma:mode="ink">
              <msink:context xmlns:msink="http://schemas.microsoft.com/ink/2010/main" type="line" rotatedBoundingBox="22691,11882 32672,11296 32743,12509 22763,13095"/>
            </emma:interpretation>
          </emma:emma>
        </inkml:annotationXML>
        <inkml:traceGroup>
          <inkml:annotationXML>
            <emma:emma xmlns:emma="http://www.w3.org/2003/04/emma" version="1.0">
              <emma:interpretation id="{34B4029C-AD3E-484C-8D00-D67A4AD5EAAB}" emma:medium="tactile" emma:mode="ink">
                <msink:context xmlns:msink="http://schemas.microsoft.com/ink/2010/main" type="inkWord" rotatedBoundingBox="22691,11882 24115,11799 24174,12814 22751,12898"/>
              </emma:interpretation>
              <emma:one-of disjunction-type="recognition" id="oneOf0">
                <emma:interpretation id="interp0" emma:lang="en-US" emma:confidence="0">
                  <emma:literal>ol13=</emma:literal>
                </emma:interpretation>
                <emma:interpretation id="interp1" emma:lang="en-US" emma:confidence="0">
                  <emma:literal>oll3=</emma:literal>
                </emma:interpretation>
                <emma:interpretation id="interp2" emma:lang="en-US" emma:confidence="0">
                  <emma:literal>die</emma:literal>
                </emma:interpretation>
                <emma:interpretation id="interp3" emma:lang="en-US" emma:confidence="0">
                  <emma:literal>ok3=</emma:literal>
                </emma:interpretation>
                <emma:interpretation id="interp4" emma:lang="en-US" emma:confidence="0">
                  <emma:literal>oh3=</emma:literal>
                </emma:interpretation>
              </emma:one-of>
            </emma:emma>
          </inkml:annotationXML>
          <inkml:trace contextRef="#ctx0" brushRef="#br0">97 169 111 0,'0'0'101'0,"0"0"-46"15,0 0 0-15,0 0 13 16,0 0-60-16,0 0-8 16,91-135-7-16,-69 122-9 0,-3 4 2 15,1 1-5 1,-7 6 18-16,1-1-29 0,-5 3-15 15,-3 0 21-15,-4 0-7 16,1 0 23-16,-1 0 8 16,2 5 0-16,-4 3 17 15,0 4 16-15,0 1 15 16,0 3 15-16,0 5-4 16,0-2 5-16,0 7-8 15,-9-7-18-15,-2 2 3 16,3-6 0-16,3-5-8 15,1-2 19-15,1-3-40 16,3-1-12-16,0-1 0 0,0-1-4 16,0 3 3-16,7 0-9 15,3 0-2-15,2 3 11 16,-1 1-9 0,-1 4 4-16,2 5 5 0,-7 1-17 15,-2 1 17-15,-3 3 1 16,0-1 0-16,0 1 12 15,-3-2-4-15,-5 3 10 16,-3-3-11-16,-1 0-6 16,2-2 14-16,-4 2 3 15,0-6-2-15,-3 0 23 16,0-2 0-16,-2-4 25 16,0-4 1-16,0-5-16 0,2 0 60 15,-2 0-33 1,2-5-6-16,3-7-27 0,3-4-35 15,2 7 13-15,7-1-9 16,2 7-12-16,-3 1-7 16,3 2-44-16,-5 0-69 15,-18 12-77-15,-1 14-119 16,-1-2-49-16</inkml:trace>
          <inkml:trace contextRef="#ctx0" brushRef="#br0" timeOffset="-11">-36-392 173 0,'0'0'155'16,"0"0"11"-16,0 0-19 15,0 0-32-15,0 0-44 16,0 0-51-16,0 0-5 16,0-41-15-16,0 41 7 15,0 0-2-15,0 0-5 16,0 0 0-16,0 0 0 16,-6 13-3-16,1 7 3 15,-4 7 0-15,1 9 1 16,-4 5 6-16,-1 7-7 0,-1 7 1 15,0 5 3-15,3 0-3 16,0 2-1-16,2-3 0 16,4 1 0-16,0-9-1 15,2-1 1-15,3-5 0 16,-3-6 1-16,0-4 0 16,1-2-1-16,-1-6 0 15,0-5 0-15,1-1-1 16,-2-6 1-16,4-1 0 15,0-1 0-15,0-4 0 16,0 3-10-16,0-8-12 16,0 1-11-16,0-3 19 15,0 1-32-15,0-3-2 16,0 2-13-16,0 1-56 0,0-3-14 16,0 0-17-16,0 0-31 0</inkml:trace>
          <inkml:trace contextRef="#ctx0" brushRef="#br0" timeOffset="-5">157-18 128 0,'0'0'54'15,"0"0"-6"-15,0 0-5 16,0 0-1-16,0 0-17 0,0 0 19 16,0 0 26-16,-10 79 6 15,10-76-14-15,0-1 9 16,0-2-16-16,0 5 7 15,0 3-25-15,-3 2-24 16,-1 10 10-16,-1 7-22 16,0 8 0-16,0 8 7 15,-4 4-7-15,4 0-1 16,-2-2 0-16,2-5-11 16,-3-2 11-16,2-6-24 15,1-5-12-15,-3-4 14 16,2-6-17-16,3-4 15 15,-2-6-23-15,2-2-6 16,3-2 30-16,-2-1-19 16,2-2-7-16,0 0-4 0,0 0-27 15,0 0-6-15,0 0-89 16,0-22 75-16</inkml:trace>
          <inkml:trace contextRef="#ctx0" brushRef="#br0" timeOffset="-2272.7799">-261 164 20 0,'0'0'159'15,"0"0"-64"-15,0 0-14 16,0 0 33-16,0 0-7 15,0 0-15-15,5-12-17 0,-5 12-46 16,0 0-6-16,0 0-23 16,0 0 1-16,0 0-2 15,0 0-1-15,0 0-8 16,0 0 3-16,0 0-13 16,0 0 20-16,0 0-9 15,0 0 9-15,0 0-1 16,0 0 2-16,0 0-1 15,0 0 12-15,-5 0-5 16,-4 0-1-16,-1 0-6 16,-2 0 1-16,2 0 1 15,-7 0 4-15,1 4-4 16,-1 9 3-16,-2-1-3 16,-1 6 7-16,-3 4-9 15,1 3 0-15,1-1 15 0,-1 4-15 16,-1 0 1-16,3-1-1 15,1-2 6-15,5-2-7 16,6-3 1-16,-1 0 0 16,7-1-6-16,2-1 7 15,0-2-1-15,0-2 0 16,0 1 0-16,6 0-10 16,7-3 7-16,4-2-26 15,2 0 7-15,1 1-45 16,0-4 22-16,-1-2-3 15,-2 0-18-15,-1 0 10 16,1-3 9-16,-1-2 14 16,0 0 14-16,4 0-22 0,-4-2 23 15,4-15-2 1,3-4-3-16,-4-3 22 0,0-7 1 16,1-4 0-16,-1-2 5 15,-2-4-4-15,-3 0 16 16,-4 1 53-16,-4 1-21 15,-6 3-2-15,0 6 23 16,0 8 2-16,0 4 16 16,0 8-41-16,0 3-21 15,0 5-18-15,-2-1-2 16,-5 3-7-16,0 0 1 16,-5 0-12-16,-2 5 3 0,-3 12-38 15,-2 1-5-15,0-1-23 16,-3 2-18-16,-9 2-6 15,7-6-77-15</inkml:trace>
          <inkml:trace contextRef="#ctx0" brushRef="#br0" timeOffset="32530.34">451 136 108 0,'0'0'175'0,"0"0"-103"16,0 0-52-16,0 0 21 0,0 0 26 15,0 0-58-15,0 0-2 16,70-31-7-16,-68 31 0 16,1 0 1-16,2 0 9 15,1 0-4-15,2 0 15 16,4 3-20-16,4-3-1 15,6 0 11-15,7 0-10 16,0 0 14-16,4 0-15 16,3-7 0-16,-2-7 0 15,-3-7-51-15,-7 3-93 0,-10-1-133 16</inkml:trace>
          <inkml:trace contextRef="#ctx0" brushRef="#br0" timeOffset="32210.33">537 366 130 0,'0'0'136'0,"0"0"-41"16,0 0 9-16,0 0 43 15,0 0-17-15,0 0-28 16,0 0-12-16,6-25-22 16,-4 22 26-16,-2 3-48 15,0 0-18-15,0 0-13 16,0 0-15-16,0 0-2 16,7 0-15-16,3 0-41 15,9 0 40-15,3 0 0 16,6 0-17-16,-3-2 26 15,0-1-25-15,-8 3 13 16,0-2-13-16,-7 2-21 16,-1 0 45-16,-4 0-11 15,4 0 0-15,-4 0 12 16,0 0-21-16,2-3 17 0,1-1-2 16,-1 2-24-16,2-4-4 15,3-7-67-15,-7 1-53 16,-2-6-148-16</inkml:trace>
        </inkml:traceGroup>
        <inkml:traceGroup>
          <inkml:annotationXML>
            <emma:emma xmlns:emma="http://www.w3.org/2003/04/emma" version="1.0">
              <emma:interpretation id="{65D4BAD7-DB65-4946-BBAB-B2455B8A1B2E}" emma:medium="tactile" emma:mode="ink">
                <msink:context xmlns:msink="http://schemas.microsoft.com/ink/2010/main" type="inkWord" rotatedBoundingBox="24805,11767 26252,11682 26284,12238 24838,12323"/>
              </emma:interpretation>
              <emma:one-of disjunction-type="recognition" id="oneOf1">
                <emma:interpretation id="interp5" emma:lang="en-US" emma:confidence="0">
                  <emma:literal>not</emma:literal>
                </emma:interpretation>
                <emma:interpretation id="interp6" emma:lang="en-US" emma:confidence="0">
                  <emma:literal>Mot</emma:literal>
                </emma:interpretation>
                <emma:interpretation id="interp7" emma:lang="en-US" emma:confidence="0">
                  <emma:literal>MoF</emma:literal>
                </emma:interpretation>
                <emma:interpretation id="interp8" emma:lang="en-US" emma:confidence="0">
                  <emma:literal>Mot,</emma:literal>
                </emma:interpretation>
                <emma:interpretation id="interp9" emma:lang="en-US" emma:confidence="0">
                  <emma:literal>Moi</emma:literal>
                </emma:interpretation>
              </emma:one-of>
            </emma:emma>
          </inkml:annotationXML>
          <inkml:trace contextRef="#ctx0" brushRef="#br0" timeOffset="35381.61">2523-53 271 0,'0'0'282'16,"0"0"-108"-16,0 0-26 15,0 0-46-15,0 0-22 0,0 0-31 16,0 0-49 0,-2 0 3-16,2 0-3 0,0 0-27 15,0 0 1-15,11 0-12 16,1 0 23-16,-2 0 14 15,2 0-16-15,-5 0 4 16,2 0-17-16,-1 0-9 16,1 0 20-16,-1 0-23 15,6 0-1-15,0 0-5 16,10 0-103-16,-4-15-53 16,-4-8-130-16</inkml:trace>
          <inkml:trace contextRef="#ctx0" brushRef="#br0" timeOffset="34889.89">2645-480 328 0,'0'0'278'0,"0"0"-141"16,0 0-66-16,0 0-49 15,0 0-5-15,0 0-17 16,0 0 6-16,-24 98-6 16,21-57 4-16,1-1-5 15,-2-2 1-15,4-5-19 16,-3-6 18-16,3-2-13 15,-2-7-11-15,-1-1 17 0,-2-4-36 16,-1 0 1 0,-11 1-48-16,4-2-122 0,1-7-112 0</inkml:trace>
          <inkml:trace contextRef="#ctx0" brushRef="#br0" timeOffset="35526.61">2485-467 196 0,'0'0'114'0,"0"0"-63"0,0 0 48 0,0 0-9 0,0 0-35 0,0 0-19 0,0 0-10 0,66-109-6 0,-66 109 7 15,0 0 18-15,3 0-23 16,-3 0 12-16,5 0-13 16,2 0-14-16,0 0 10 0,7 5-16 15,6-2 9-15,4 2-1 16,7-5-8-16,7 0 3 15,7 0-4-15,3 0-21 16,-4-8-14-16,-3-1-55 16,-10 4-1-16,-15 5-34 15,-8 0-51-15,-8 0-58 0</inkml:trace>
          <inkml:trace contextRef="#ctx0" brushRef="#br0" timeOffset="34032.18">1562-428 243 0,'0'0'106'0,"0"0"20"0,0 0 12 0,0 0-21 0,0 0-27 16,0 0-61-16,0 0-3 15,4-24-21-15,-4 24 1 0,0 0 1 16,0 0-7-16,0 0 0 15,0 0-1-15,0 12-6 16,0 11 7-16,0 7 0 16,0 5 1-16,-4 4 1 15,-4 1-2-15,-4 5 0 16,7-4 2-16,0-2 1 16,-1-3-3-16,6-8 0 15,0-5 0-15,-3-5 3 16,3-6-3-16,0-4 0 15,-2-5 0-15,2-3 1 16,0 2-1-16,0-2 0 16,0 0-1-16,0 0 0 0,0 0 1 15,-3 0 0-15,0 0-1 16,3 0-4-16,0-15-33 16,0-8 21-16,0-5-27 15,0-8 26-15,6-8 7 16,8-3 11-16,0-2 21 15,-4-1-14-15,-1 5 24 16,-1 5 3-16,-3 10-25 16,-1 5 33-16,-2 10 6 15,-2 6-18-15,3 6-18 16,-3 0-12-16,0 3-11 16,3 0-29-16,2 0-35 15,4 11 46-15,-2 8 13 0,2 3 16 16,-1 4-1-1,-1 2 6-15,-5-4-5 0,-2-2 0 16,3-1 1-16,-3-3 5 16,0-4-6-1,0 1 8-15,2-5-5 0,-2 0 6 16,3-5-10-16,6 0 1 16,-1 0-7-16,11-5 1 15,3 0-1-15,9 0 1 16,2-5 5-16,3-10-32 15,-5-5 11-15,0 2-18 16,-10-4 21-16,-1-1 18 0,-6 1 2 16,-6-5 17-1,-6 4 35-15,-2 1-1 0,0 4-20 16,0 6 8-16,0 7-8 16,0 5 9-16,-5 0-39 15,-7 0 4-15,5 10-6 16,-2 15-8-16,1 7 0 15,5 6-5-15,3 1-33 16,0 1 6-16,0-2-37 16,0-8-5-16,0-5 5 15,0-5-68-15,0-8-16 16,-9-4-85-16</inkml:trace>
          <inkml:trace contextRef="#ctx0" brushRef="#br0" timeOffset="34521">2031-173 16 0,'0'0'13'16,"0"0"-5"-16,0 0-8 15,0 0 0-15,-23 127 0 16,23-106 0-16,0-7 29 16,0-4 25-16,0-5 11 0,0-1-13 15,0 0-27-15,0-4-8 16,0 0-7-16,9 0-1 15,7 0 33-15,9-10-18 16,3-8-14-16,3-5-10 16,-1 1-28-16,-2-3 21 15,-9 3 5-15,-2 0 2 16,-9 0 71-16,-2 1 7 16,-6 4 59-16,0-1-6 15,0 6-47-15,0 2 3 16,-6 3-37-16,-11 4-35 0,4 3 0 15,-4 0-15-15,1 0-13 16,-1 7-22-16,3 11-56 16,6 10-45-16,-1-5-103 15,6-5-69-15</inkml:trace>
        </inkml:traceGroup>
        <inkml:traceGroup>
          <inkml:annotationXML>
            <emma:emma xmlns:emma="http://www.w3.org/2003/04/emma" version="1.0">
              <emma:interpretation id="{A2446624-94D6-4FF2-A7AB-06C98142A0CF}" emma:medium="tactile" emma:mode="ink">
                <msink:context xmlns:msink="http://schemas.microsoft.com/ink/2010/main" type="inkWord" rotatedBoundingBox="27029,12001 28598,11909 28648,12750 27078,12842"/>
              </emma:interpretation>
              <emma:one-of disjunction-type="recognition" id="oneOf2">
                <emma:interpretation id="interp10" emma:lang="en-US" emma:confidence="0">
                  <emma:literal>role</emma:literal>
                </emma:interpretation>
                <emma:interpretation id="interp11" emma:lang="en-US" emma:confidence="0">
                  <emma:literal>rolo</emma:literal>
                </emma:interpretation>
                <emma:interpretation id="interp12" emma:lang="en-US" emma:confidence="0">
                  <emma:literal>roto</emma:literal>
                </emma:interpretation>
                <emma:interpretation id="interp13" emma:lang="en-US" emma:confidence="0">
                  <emma:literal>roof</emma:literal>
                </emma:interpretation>
                <emma:interpretation id="interp14" emma:lang="en-US" emma:confidence="0">
                  <emma:literal>rd☹</emma:literal>
                </emma:interpretation>
              </emma:one-of>
            </emma:emma>
          </inkml:annotationXML>
          <inkml:trace contextRef="#ctx0" brushRef="#br0" timeOffset="54874.53">3724-27 205 0,'0'0'159'16,"0"0"-106"-16,0 0-30 15,0 0-23-15,0 0 16 16,0 0-16-16,0 0 2 15,0-8 1-15,0 8 7 16,0 0 23-16,0 0 31 16,0 0-10-16,0 0 7 15,0 0-19-15,0 0-28 16,0 0 12-16,0 0-25 16,0 0 1-16,0 0-2 15,0 0 0-15,2 0 0 16,3 11 0-16,2 11 0 15,0 2 1-15,-4 2 0 0,3-2-1 16,-6 2 12-16,3-2-11 16,-3-1-1-16,0-3 1 15,0 0 0-15,0-3 17 16,0-2-17-16,0 1 0 16,0-2 8-16,0 1-8 15,0 1-1-15,0 0 0 16,0 1 0-16,0 1 4 15,0-3-4-15,0-2 0 16,0-3 0-16,0 2 0 16,0-4 0-16,0 2 0 15,0-4 1-15,0 1 4 16,-3-3-5-16,3-2 0 16,0 1-1-16,0-3 4 15,0 0-3-15,0 0 0 0,0 0 0 16,0 0 0-1,0 0 0-15,0 0 1 0,0 3-1 16,0-1 1-16,0 1-1 16,0-1 0-16,0 1 0 15,0-3 2-15,0 0-2 16,0 0 0-16,0 0 4 16,0 0 5-16,0 0-6 15,0 0 5-15,0 0 24 16,0 0 26-16,0 0-29 15,0-10-13-15,0-2-13 16,3-4 5-16,2-1-8 0,3-6 0 16,3-2 0-1,1-2-7-15,2-1 7 0,-4-2 0 16,2 3-1-16,-2 5-1 16,-1 2 2-16,-1 2 0 15,1 3 1-15,-1 3-1 16,-2-1 1-16,2-2-1 15,-3 3 0-15,4-3 1 16,-1 2-1-16,1 4 0 16,-2-1 0-16,2 0-6 15,2-2 6-15,3 0 0 16,2 1-1-16,1 1-15 16,0 0 15-16,2 0-1 0,-5 2-17 15,3 3 19 1,-4 0-23-16,1 3 15 0,-2-1 8 15,-2 3-20-15,1 0 20 16,-2 0-8-16,-1 0-7 16,-3 0 14-16,2 0-9 15,-2 0 10-15,0 0 0 16,-2 0 4-16,0 0-5 16,-3 0 1-16,3 0 0 15,-3 0 0-15,0 0 0 16,0 0 0-16,0 0 0 15,0 0-3-15,0 5 2 16,-9 7-81-16,-10 4-170 0,-3-4-76 16</inkml:trace>
          <inkml:trace contextRef="#ctx0" brushRef="#br0" timeOffset="55583.1">4455 139 230 0,'0'0'147'0,"0"0"-26"16,0 0 3-16,0 0-50 15,0 0-20-15,0 0-20 16,0 0-16-16,5-12 14 15,-10 12-23-15,-7 3-3 16,2 6 12-16,-4 5-17 16,5-2 6-16,-1 0-5 0,1-2 6 15,3 3-8-15,1-3 0 16,3 0 0-16,-2 0-1 16,-1 2 3-16,2 3-2 15,3-2 0-15,0-1 1 16,0 3-5-16,0-3 4 15,0 4 0-15,14-4-2 16,0 0 0-16,2-2 0 16,4 1 1-16,0-6-26 15,-1-5 27-15,0 0-13 16,-2 0 13-16,2-3-6 16,1-15 1-16,-4-4 5 15,1-6 0-15,0 2-1 0,-7-8 1 16,2 2 0-16,-5 0 0 15,0 2 30-15,-2 0-24 16,-5 8 11-16,0 1 32 16,0 9-27-16,0 4 24 15,-3 5-35-15,-13 3-10 16,-6 0-2-16,-4 7-24 16,7 12-5-16,-1 2-28 15,4 10-65-15,5-6-28 16,5-5-128-16</inkml:trace>
          <inkml:trace contextRef="#ctx0" brushRef="#br0" timeOffset="56003.92">4680-317 41 0,'0'0'317'0,"0"0"-72"16,0 0-103-16,0 0-50 15,0 0-5-15,0 0-35 16,0 0-52-16,-4-19-9 16,4 19-17-16,0 9 9 15,0 14 17-15,4 2 0 16,1-1 9-16,-3 4-8 0,-2-3-1 15,0 5 0-15,0 3-1 16,0 6 1-16,-2 6 9 16,-10 5-7-16,2 0 5 15,-2 3-1-15,5-6 3 16,0-2-9-16,5-5 0 31,2-10 0 0,0-6 2-31,0-6-2 16,0-9 0-16,0 3-2 0,-3-8-15 0,1 3-44 0,-15 8-56 0,3-5-89 0,0-2-106 0</inkml:trace>
          <inkml:trace contextRef="#ctx0" brushRef="#br0" timeOffset="56714.54">4870 177 153 0,'0'0'245'0,"0"0"-119"16,0 0-77-16,0 0 29 16,0 0-35-16,0 0-23 15,0 0-1-15,-33 85-12 16,30-60-7-16,3 3 0 15,0-4 1-15,0-1 12 16,0-6-6-16,0-2 10 16,0-3 9-16,0 1-26 15,0-3 10-15,0 3 0 16,0-4-10-16,6-1 20 0,2 2-20 16,4-3 2-16,1-1 1 15,1-1 4-15,5-4-8 16,4-1 1-16,2 0-7 15,3 0-3-15,-1 0 8 16,4-9-7-16,-4-6 9 16,1-6-17-16,-4 0 16 15,-1-4 0-15,-1-5 0 16,-2-3 0-16,-4-2 2 16,1-2 4-16,-3 0 25 15,-4-3-11-15,-1 2 6 16,-6 1 25-16,-3-1-14 15,0 1 12-15,0 2-41 0,0 3 19 16,-12 4 24 0,-2 5-49-16,4 6-1 0,-4 6 0 15,0 3-18-15,0 8 17 16,-6 0-28-16,-4 0-15 16,-10 12 17-16,-4 12-50 15,-1 7-24-15,-20 11-69 16,13-7-124-16,4-7-49 0</inkml:trace>
          <inkml:trace contextRef="#ctx0" brushRef="#br0" timeOffset="57084.75">4879 302 198 0,'0'0'251'15,"0"0"-95"-15,0 0-47 16,0 0-12-16,0 0-62 15,0 0 7-15,0 0-9 16,132-10-32-16,-98 5 15 16,-3 2-16-16,-4 1 0 0,1-1 8 15,0 3-8-15,-3 0-9 16,-1 0-4-16,-1 0-42 16,-1 0-18-16,0 0-41 15,-3 0-29-15,-5-8-26 16,-6-3-92-16</inkml:trace>
        </inkml:traceGroup>
        <inkml:traceGroup>
          <inkml:annotationXML>
            <emma:emma xmlns:emma="http://www.w3.org/2003/04/emma" version="1.0">
              <emma:interpretation id="{C49B2BE7-5E67-4ECB-8BA6-4A7C1799414D}" emma:medium="tactile" emma:mode="ink">
                <msink:context xmlns:msink="http://schemas.microsoft.com/ink/2010/main" type="inkWord" rotatedBoundingBox="29194,12334 29393,12323 29409,12596 29210,12607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-</emma:literal>
                </emma:interpretation>
                <emma:interpretation id="interp17" emma:lang="en-US" emma:confidence="0">
                  <emma:literal>E</emma:literal>
                </emma:interpretation>
                <emma:interpretation id="interp18" emma:lang="en-US" emma:confidence="0">
                  <emma:literal>_</emma:literal>
                </emma:interpretation>
                <emma:interpretation id="interp1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80633.78">5890 317 54 0,'0'0'251'0,"0"0"-116"0,0 0-34 16,0 0 6-16,0-8-36 15,0 6-8-15,0 2-28 16,0 0-18-16,0 0 21 15,0 0-21-15,0 0 0 16,0 0-5-16,0 0-6 16,0 0-6-16,0 0 0 15,0 0-2-15,0 0-6 16,8 0 8-16,9 0 0 16,0 0 0-16,4 0-31 15,1 0 8-15,1 0 3 16,-1 0-41-16,-2 0-1 15,-6 0-10-15,-4 2-6 0,-4 0-10 16,2 2-39-16,-1-4-24 16,-2 0-50-16</inkml:trace>
          <inkml:trace contextRef="#ctx0" brushRef="#br0" timeOffset="180909.19">5890 53 279 0,'0'0'284'0,"0"0"-212"16,0 0-39-1,0 0 39-15,0 0-47 0,0 0-1 16,0 0-24-16,116-5-9 15,-90 5-4-15,-7 0-34 16,-9 0 8-16,-3 0-15 16,-7 0-27-16,0 0 6 15,0 0-18-15,0 1 5 16,0-1-15-16</inkml:trace>
        </inkml:traceGroup>
        <inkml:traceGroup>
          <inkml:annotationXML>
            <emma:emma xmlns:emma="http://www.w3.org/2003/04/emma" version="1.0">
              <emma:interpretation id="{190ACA8A-5A99-4B63-8F10-DFD757555ACA}" emma:medium="tactile" emma:mode="ink">
                <msink:context xmlns:msink="http://schemas.microsoft.com/ink/2010/main" type="inkWord" rotatedBoundingBox="29814,11766 31193,11685 31240,12484 29860,12565"/>
              </emma:interpretation>
              <emma:one-of disjunction-type="recognition" id="oneOf4">
                <emma:interpretation id="interp20" emma:lang="en-US" emma:confidence="0">
                  <emma:literal>MOI</emma:literal>
                </emma:interpretation>
                <emma:interpretation id="interp21" emma:lang="en-US" emma:confidence="0">
                  <emma:literal>Mott</emma:literal>
                </emma:interpretation>
                <emma:interpretation id="interp22" emma:lang="en-US" emma:confidence="0">
                  <emma:literal>Most</emma:literal>
                </emma:interpretation>
                <emma:interpretation id="interp23" emma:lang="en-US" emma:confidence="0">
                  <emma:literal>Moti</emma:literal>
                </emma:interpretation>
                <emma:interpretation id="interp24" emma:lang="en-US" emma:confidence="0">
                  <emma:literal>Moth</emma:literal>
                </emma:interpretation>
              </emma:one-of>
            </emma:emma>
          </inkml:annotationXML>
          <inkml:trace contextRef="#ctx0" brushRef="#br0" timeOffset="182170.3199">6761-408 65 0,'0'0'87'15,"0"0"22"-15,0 0 41 16,0 0-37-16,-21 156 34 16,4-118-36-1,2-1-86-15,-2 8 17 0,-6 2-15 16,1 3-15-16,-2 6 2 16,1 0-14-16,1-1 1 15,5-5-1-15,7-7-13 16,3-13 6-16,5-11-12 15,2-9-10-15,0-10 29 16,0 0 0-16,11-10 5 16,11-25 42-16,9-14-47 0,3-14 8 15,-1-11-8-15,-1-9-7 16,-4-6 6-16,-6-2-10 16,-3 5 11-16,-4 9 0 31,-6 14 3-31,-7 18 11 0,1 18-1 0,-3 12 8 15,0 7 23-15,0 6-35 16,0 2-6-16,0 0-3 16,2 0-30-16,1 0 1 15,2 17 16-15,1 8 7 16,0 6 6-16,-1 2 0 16,-5 3 0-16,4-6 0 15,-4-5-3-15,0-6 3 16,0-2 0-16,0-4 3 15,0-3-3-15,0-2 0 0,2-3-13 16,6 0-13-16,9-5-20 16,4 0 23-16,10 0-31 15,5-3-25-15,0-17 18 16,-2 1 9-16,-6-4 44 16,-13 3 8-16,-6 3 31 15,-6 2 53-15,-3 5 11 16,0 5-25-16,0 2 0 15,0 3-48-15,-14 0-13 16,-11 13-8-16,-3 12 1 16,1 7-4-16,1 9-8 0,5 3-26 15,4 1-28 1,9 10-84-16,6-13-50 0,2-12-138 0</inkml:trace>
          <inkml:trace contextRef="#ctx0" brushRef="#br0" timeOffset="182584.66">7214-111 333 0,'0'0'156'0,"0"0"-102"0,0 0-21 15,0 0-9-15,0 0-24 16,0 0-1-16,0 0-19 16,-141 132-53-16,141-96 0 15,0-3-32-15,0-8 45 16,17-6 29-16,-3-8-9 16,0-6 14-16,-4-5 8 15,-1 0 18-15,1 0 26 16,-1-3-19-16,2-10-7 15,3-1 12-15,-5-4 5 16,1-2 31-16,-1-5 4 16,-4 1 21-16,0-4 54 15,-5 4-34-15,0 1 8 0,0 5 17 16,0 6-69-16,0 5-11 16,-2 3-38-16,-8 4-32 15,-14 8-45-15,5 15-90 16,2-3-125-16</inkml:trace>
          <inkml:trace contextRef="#ctx0" brushRef="#br0" timeOffset="183644.72">7370 234 284 0,'0'0'324'0,"0"0"-173"16,0 0-54-16,0 0-12 0,0 0-33 15,0 0-37-15,0 0-2 16,8-4-13-16,8 0 2 16,4 3 8-16,3-4-8 15,1 0-3-15,-2 2 1 16,0-2 0-16,3 0 3 15,-3 1-3-15,0-1 0 16,-3-1-12-16,-2 4-32 16,-3-1-19-16,0-12-75 15,-2 1-145-15</inkml:trace>
          <inkml:trace contextRef="#ctx0" brushRef="#br0" timeOffset="182899.61">7574-301 279 0,'0'0'187'0,"0"0"-110"0,0 0-7 16,0 0-25-16,0 0-33 16,0 0-11-16,-122 169-2 15,117-122-5-15,5 0-7 16,0-6 12-16,0-4-37 15,0-10 15-15,0-1 2 16,0-9 3-16,0-2 17 16,0-6-5-16,-10-4-39 15,-4-2-99-15,5-3-175 0</inkml:trace>
          <inkml:trace contextRef="#ctx0" brushRef="#br0" timeOffset="183899.96">7478-499 567 0,'0'0'228'16,"0"0"-149"-16,0 0 12 15,0 0-45-15,0 0-46 16,0 0 0-16,0 0-20 15,191 10-21-15,-130 6-38 16,-11 1-35-16,-12-2 7 16,-9-1-37-16,-10 2-32 15,-9-6 26-15,-1-3-3 0</inkml:trace>
          <inkml:trace contextRef="#ctx0" brushRef="#br0" timeOffset="183229.93">7627-137 37 0,'0'0'115'0,"0"0"-53"0,0 0-3 16,0 0 3 0,0 0 41-16,0 0 8 0,0 0-29 15,31 140-7-15,-45-110-21 16,-1-2-24-16,3-7-1 16,3-2-28-16,1-5-1 15,5-2-10-15,-1-2-117 16,2-5-150-16,2-5-129 0</inkml:trace>
        </inkml:traceGroup>
        <inkml:traceGroup>
          <inkml:annotationXML>
            <emma:emma xmlns:emma="http://www.w3.org/2003/04/emma" version="1.0">
              <emma:interpretation id="{EFC3A1A2-0762-4DFD-9C84-1F928A238C27}" emma:medium="tactile" emma:mode="ink">
                <msink:context xmlns:msink="http://schemas.microsoft.com/ink/2010/main" type="inkWord" rotatedBoundingBox="32244,11471 32715,11757 32447,12197 31976,11910"/>
              </emma:interpretation>
              <emma:one-of disjunction-type="recognition" id="oneOf5">
                <emma:interpretation id="interp25" emma:lang="en-US" emma:confidence="0">
                  <emma:literal>.</emma:literal>
                </emma:interpretation>
                <emma:interpretation id="interp26" emma:lang="en-US" emma:confidence="0">
                  <emma:literal>8</emma:literal>
                </emma:interpretation>
                <emma:interpretation id="interp27" emma:lang="en-US" emma:confidence="0">
                  <emma:literal>B</emma:literal>
                </emma:interpretation>
                <emma:interpretation id="interp28" emma:lang="en-US" emma:confidence="0">
                  <emma:literal>&amp;</emma:literal>
                </emma:interpretation>
                <emma:interpretation id="interp29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189281.66">8758-468 16 0,'0'0'524'15,"0"0"-280"-15,0 0-182 16,0 0 17-16,0 0 34 16,0 0-54-16,0 0-59 15,-34-13-10-15,68 13-13 16,10 0 14-16,8 0 5 16,-2 0 4-16,-5 0 2 15,-12 0-2-15,-8 0 0 16,-5 0-1-16,-1 0 0 0,0 0 1 15,3 0 0-15,1-3 0 16,-4 1 1-16,1-3 1 16,-4 2-3-16,-5 3 1 15,-2 0 0-15,-4 0-7 16,0 0 7-16,-1 0-1 16,1 0 0-16,-3 8-15 15,-2 11 16-15,0 9 0 16,0 3 13-16,-7 4 16 15,-16-2-14-15,-2 3 14 16,3-6-5-16,-6-5-24 16,4-3 0-16,0-5-5 15,-2 4-77-15,4-6-171 0,5-10-442 16</inkml:trace>
          <inkml:trace contextRef="#ctx0" brushRef="#br0" timeOffset="192864.81">8854-613 5 0,'0'0'102'16,"0"0"-60"-16,0 0-32 15,0 0-9-15,0 0-1 16,0 0 6-16,0 0-6 16,137-95 62-16,-132 87 36 15,-3 3 48-15,-2 1-34 16,0 4-26-16,0 0-24 16,0 0-48-16,-16 0 3 15,-4 0-8-15,1 9 17 16,2 1 7-16,7 1-32 15,4-6 0-15,3 0-1 16,3-4-5-16,0 2-2 0,0 1-4 16,0-3-8-1,0 4 18-15,0 5 1 0,0 3 0 16,0 7-1-16,0 10 2 16,0 2-1-16,0 3 0 15,-5 0 1-15,0-7 16 16,5-9-16-16,0-2-1 15,0-4 0-15,19-5-2 16,5-3 1-16,7-5-9 16,-4 0-11-16,2 0 3 15,-5 0 8-15,-5-13 10 16,-2 0-1-16,-3-1 2 0,-2 1-1 16,-7 4 0-1,-3 4 0-15,1-1 6 0,-3 4-6 16,6 2 0-16,-6 0-15 15,3 0-86-15,-1 0 49 16,4 9 32-16,0 3 10 16,-3-1 10-16,-3 2 1 15,0 2 24-15,0-2 22 16,0-1-9-16,-3-2 18 16,-3-3-24-16,3-4-32 15,3-3 14-15,0 0-14 16,5 0-2-16,23 0-6 15,8 0-8-15,6-13-19 0,0-6-10 16,-6-5 19-16,-9 2 25 16,-13-3 2-16,-2 4 6 15,-12 3 42-15,0 3-14 16,-20 4 20-16,-13 6-42 16,-6 5-12-16,-8 0 14 15,-1 0-3-15,7 13 2 16,8 2-7-16,11-2-7 15,10 1-1-15,7-1-19 16,3-4-6-16,2 3 13 16,0-8-27-16,0 1 22 15,0-5 18-15,0 0-4 16,0 0 4-16,0 0 2 16,0 0 11-16,0 0 22 15,0 0-22-15,0-9-13 0,0-7 0 16,0-4-28-16,5 0-1 15,6-3-2-15,-3 4 31 16,-3 1 5-16,-5 6 31 16,0 2 18-16,0 2 27 15,-17 6-60-15,-7 2-5 16,-9 0-16-16,6 0 0 16,1 0 1-16,9 0-1 15,12 7-1-15,5 1-21 16,0 0-18-16,5-1 19 15,21 0-2-15,1-4 7 16,4-1-12-16,-9-2-3 0,-6 0 21 16,-4 0 10-16,-10 0 0 15,-2 0 7-15,0 0 20 16,0 0 9-16,-9 0 5 16,-12 0-40-1,-6 0 9-15,-4 0-3 0,6 8-7 16,9 1 0-16,7 1-29 15,9 8-91-15,11-2-55 16,14-5-154-16</inkml:trace>
        </inkml:traceGroup>
      </inkml:traceGroup>
      <inkml:traceGroup>
        <inkml:annotationXML>
          <emma:emma xmlns:emma="http://www.w3.org/2003/04/emma" version="1.0">
            <emma:interpretation id="{D7E1CCCD-9613-4F25-9834-2EDC1F8A6E30}" emma:medium="tactile" emma:mode="ink">
              <msink:context xmlns:msink="http://schemas.microsoft.com/ink/2010/main" type="line" rotatedBoundingBox="24606,12762 26746,12573 26832,13547 24692,13736"/>
            </emma:interpretation>
          </emma:emma>
        </inkml:annotationXML>
        <inkml:traceGroup>
          <inkml:annotationXML>
            <emma:emma xmlns:emma="http://www.w3.org/2003/04/emma" version="1.0">
              <emma:interpretation id="{EF9D2FFD-3FD0-4EF1-BF6D-EE0DE77C23E8}" emma:medium="tactile" emma:mode="ink">
                <msink:context xmlns:msink="http://schemas.microsoft.com/ink/2010/main" type="inkWord" rotatedBoundingBox="24606,12762 26746,12573 26832,13547 24692,13736"/>
              </emma:interpretation>
              <emma:one-of disjunction-type="recognition" id="oneOf6">
                <emma:interpretation id="interp30" emma:lang="en-US" emma:confidence="0">
                  <emma:literal>4 t]</emma:literal>
                </emma:interpretation>
                <emma:interpretation id="interp31" emma:lang="en-US" emma:confidence="0">
                  <emma:literal>4 Fra</emma:literal>
                </emma:interpretation>
                <emma:interpretation id="interp32" emma:lang="en-US" emma:confidence="0">
                  <emma:literal>4 Fri</emma:literal>
                </emma:interpretation>
                <emma:interpretation id="interp33" emma:lang="en-US" emma:confidence="0">
                  <emma:literal>41 t]</emma:literal>
                </emma:interpretation>
                <emma:interpretation id="interp34" emma:lang="en-US" emma:confidence="0">
                  <emma:literal>4 Fr</emma:literal>
                </emma:interpretation>
              </emma:one-of>
            </emma:emma>
          </inkml:annotationXML>
          <inkml:trace contextRef="#ctx0" brushRef="#br0" timeOffset="37050.81">1590 773 201 0,'0'0'153'16,"0"0"-48"-16,0 0-3 16,0 0-22-16,0 0-51 15,0 0 10-15,0 0-22 0,-72 92-17 16,50-62 22 0,3 0-22-16,5-5 3 0,0 1 13 15,2-2-15-15,-1-2 24 16,-3-1 13-16,1 1-19 15,-1-5 15-15,2-2-19 16,3-2-1-16,5-6-2 16,3-4-11-16,3-1-1 15,0-2 0-15,0 0 1 16,0 0 0-16,0 0-1 16,0 0 0-16,14 0 1 15,3 0 1-15,5 0-2 16,2-5 0-16,-1 1 8 15,2-1-14-15,-3-1 6 16,3 1-9-16,0 0 8 0,3 2-45 16,2-1 7-16,1 1-27 15,2 1-17-15,-2-3-15 16,5-3-56-16,-9-2-3 16,-8 1-63-16</inkml:trace>
          <inkml:trace contextRef="#ctx0" brushRef="#br0" timeOffset="36390.46">1562 479 271 0,'0'0'214'0,"0"0"-96"16,0 0-63-16,0 0-7 16,0 0-17-16,0 0-29 15,150-32 20-15,-106 27-5 0,1 0-10 16,-2 0 13-1,2 2-20-15,-1 1 20 0,9-1 2 16,2 1-21-16,7 2 18 16,3-3-4-16,5 0-5 15,2-2-4-15,0 4 1 16,-3-6-7-16,1 2 0 16,-6 4 0-16,-9-4-2 15,-2 2 2-15,-12 1 0 16,-5-1-6-16,-5 1 5 15,-9 2-27-15,-8 0-29 16,-7 0-37-16,-3 0-10 16,-4 0-43-16,0 0-37 15,0 0-78-15</inkml:trace>
          <inkml:trace contextRef="#ctx0" brushRef="#br0" timeOffset="37383.61">1748 925 28 0,'0'0'357'15,"0"0"-160"-15,0 0-141 16,0 0-20-16,0 0-36 15,0 0 6-15,0 0 11 16,10 83-14-16,-10-46-3 16,0 3 0-16,-7-5 1 15,-5-5 3-15,2-3-4 16,1-7 0-16,4-5-1 16,2-6 0-16,3-1 1 15,0 0 0-15,0-3 0 16,0 0-13-16,0 5 13 15,0 5-98-15,0-2-117 0,0-4-95 16</inkml:trace>
          <inkml:trace contextRef="#ctx0" brushRef="#br0" timeOffset="37688.18">2044 898 468 0,'0'0'224'15,"0"0"-93"-15,0 0-7 16,0 0 11-16,0 0-93 16,0 0-42-16,0 0 0 15,0 33-5-15,-5 6 5 0,-3 8 0 16,-4 3 0-1,1-2-1-15,3-5 7 0,0-8-6 16,2-7 0-16,1-5 0 16,2-5-1-16,3-8 1 15,0-4 0-15,0-4 0 16,0 0-52-16,0-2-26 16,0 0-46-16,8-2-126 15,9-16-330-15</inkml:trace>
          <inkml:trace contextRef="#ctx0" brushRef="#br0" timeOffset="38334.37">2003 761 245 0,'0'0'280'0,"0"0"-183"0,0 0-31 15,0 0 9-15,0 0-63 16,0 0-6-16,0 0-6 15,14-5 1-15,0 10 3 16,3-5-2-16,-1 0 17 16,4 0 18-16,-1 0-15 15,3-2 0-15,0-9-22 16,3 1 7-16,0 0-16 0,3 1 8 16,-1 1-31-1,1 3-23-15,-3 5-62 0,-6 0-13 16,-5 0-125-16</inkml:trace>
          <inkml:trace contextRef="#ctx0" brushRef="#br0" timeOffset="37991.24">2183 963 602 0,'0'0'210'0,"0"0"-93"16,0 0 27-16,0 0-53 15,0 0-46-15,0 0-45 16,0 0-43-16,0-3 9 16,0 38 13-16,0 10 21 15,0 4-6-15,0 4 7 16,0-2-2-16,-3-7 1 16,-9-3-1-16,2-12-8 0,5-6 11 15,-1-9-2-15,3-9 0 16,3-2-2-16,0-3-41 15,0 0-51-15,0 0-74 16,0-15-169-16</inkml:trace>
          <inkml:trace contextRef="#ctx0" brushRef="#br0" timeOffset="49258.74">2684 885 46 0,'0'0'68'0,"0"0"-50"16,0 0 7-1,0 0 25-15,0 0 17 0,0 0-2 16,0 0 0-16,0 0 23 16,0 0-2-16,0-1 5 15,0-3 20-15,0 1-36 16,0 2-14-16,0 1-3 15,0 0-31-15,0 0 5 16,0 0-25-16,0 0-1 16,0 0-4-16,0 0-2 15,0 0-1-15,0 0 1 16,0 1-13-16,0 17 13 16,0 2 0-16,-3 6 1 15,1-4 3-15,-4 3-4 16,4-1 0-16,2-1-1 0,0-2 7 15,0-2-6-15,0 0 0 16,0-3 0-16,0-1-6 16,0 0 7-16,0-2-1 15,0-4 2-15,0 4 4 16,0 0-6-16,0-2 0 16,0 5 0-16,0-5-1 15,0 2 1-15,0 0 0 16,0-3 0-16,0 0 6 15,0 0-7-15,0-3 1 16,0 3 0-16,0-2 0 16,-3 2 0-16,-3-2 0 15,3-1 2-15,1-2-1 16,-1-3-1-16,3-2 0 16,0 3 1-16,0-3-1 0,0 0 0 15,0 0 0-15,0 0-1 16,0 0-1-16,0 0 1 15,0 0 1-15,0 0-1 16,0 0-2-16,0 0 4 16,0 0-1-16,0 0 13 15,0-8-11-15,-2-4 3 16,-5-1-5-16,5-2 0 16,-1 1 4-16,3-1 3 15,0 2-7-15,0-2 0 16,0 3 6-16,0-3-7 15,0 2 1-15,0 1-1 0,0-3-9 16,3 3 11-16,2-6-1 16,4 3 3-16,-4-2 3 15,1 1-6-15,2 1 0 16,-3 2 0-16,2-2 17 16,-2 6-17-16,0-1 0 15,4 0-2-15,-4-2 4 16,3 2-2-16,1-3 0 15,-2 4 1-15,2-4 3 16,-3 0-4-16,-1-1 0 16,1 1 2-16,-3 3 5 15,-1 2-7-15,1 1 0 16,-1 2 0-16,2-3-8 0,1 0 9 16,1-1-1-16,0 1 0 15,2-2-14-15,-1 0 14 16,2 1-9-16,-1-1-3 15,-1 2 11-15,-2 0-14 16,-3 3 14-16,1 4 0 16,-1-2-20-16,-2 3 12 15,4 0-7-15,-1 0-7 16,-1 0 14-16,4 0-7 16,3 0 16-16,-2 0 0 15,2 0-2-15,4 0-1 16,-1 0 3-16,2 0 0 15,3 3-6-15,-1-3 8 16,-3 0-2-16,4 0 0 0,-6 0 7 16,-2 0-8-16,-3 0 1 15,-6 0 0-15,0 0 6 16,0 0-6-16,0 0 10 16,0 0-10-16,0 0 10 15,0 0-19-15,0 0 9 16,0 0-13-16,0 0 6 15,0 5-45-15,0-1-7 16,0 4-34-16,0-1-44 16,-6 2-40-16,0-5-120 0</inkml:trace>
          <inkml:trace contextRef="#ctx0" brushRef="#br0" timeOffset="50354.4">3182 808 185 0,'0'0'213'15,"0"0"-119"-15,0 0-22 16,0 0-7-16,0 0-30 16,0 0-3-16,0 0-31 0,0-9 2 15,0 1 4-15,0 0-6 16,0 1-1-16,0 0 0 15,4 2 1-15,-1 0 15 16,-1-1-16-16,4 4 0 16,0-1 0-16,4-2-1 15,2 3-11-15,2-1-8 16,3 1-26-16,-4 2 23 16,3 0-7-16,-2 0 17 15,-2 0 13-15,-2 0-19 16,-3 2 19-16,-2 8-1 15,0 1 1-15,-5-1 1 16,0-1 1-16,0 1 32 0,0 1 23 16,0 1-28-1,0-2 5-15,-5 1-1 0,-7 5-15 16,-4-1 18-16,3 2-22 16,-4 1 9-16,0-3 6 15,3 0-19-15,0 0 8 16,2-5-2-16,2 1-15 15,1 1 39-15,1-3-18 16,3-1-8-16,-1-1 21 16,1 1-35-16,2-4 11 15,1 0-11-15,-1-3 6 16,3-1-4-16,0 3-1 16,0-3-1-16,0 0 0 15,0 0 1-15,0 0-2 0,0 2 1 16,0 1-4-16,0-1 2 15,3 3 2-15,7-2 0 16,1 2 1-16,6-2 8 16,5-1-9-16,0-2 0 15,9 0 0-15,2 0-2 16,1 0 2-16,2 0 0 16,-3 0 0-16,-6 0-22 15,-8-5 9-15,-5 3-9 16,-5-1-2-16,-6 3 24 15,-3-3 0-15,0 3 0 16,0-2 8-16,0-1-7 16,-3 1-2-16,-8 2 1 0,-3 0-42 47,-11 0-43-32,3 0-141-15,2 0-169 0</inkml:trace>
        </inkml:traceGroup>
      </inkml:traceGroup>
    </inkml:traceGroup>
  </inkml:traceGroup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4:47:31.31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63BA7B-E8F9-4907-80B6-9725D9B704E9}" emma:medium="tactile" emma:mode="ink">
          <msink:context xmlns:msink="http://schemas.microsoft.com/ink/2010/main" type="writingRegion" rotatedBoundingBox="16256,9325 18974,10005 18726,10998 16007,10318"/>
        </emma:interpretation>
      </emma:emma>
    </inkml:annotationXML>
    <inkml:traceGroup>
      <inkml:annotationXML>
        <emma:emma xmlns:emma="http://www.w3.org/2003/04/emma" version="1.0">
          <emma:interpretation id="{78BAD493-7926-4C45-8AC3-133BC42B9422}" emma:medium="tactile" emma:mode="ink">
            <msink:context xmlns:msink="http://schemas.microsoft.com/ink/2010/main" type="paragraph" rotatedBoundingBox="16256,9325 18974,10005 18726,10998 16007,103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BEB31A-80B3-427E-8D3F-A66EFC8183A2}" emma:medium="tactile" emma:mode="ink">
              <msink:context xmlns:msink="http://schemas.microsoft.com/ink/2010/main" type="line" rotatedBoundingBox="16256,9325 18974,10005 18726,10998 16007,10318"/>
            </emma:interpretation>
          </emma:emma>
        </inkml:annotationXML>
        <inkml:traceGroup>
          <inkml:annotationXML>
            <emma:emma xmlns:emma="http://www.w3.org/2003/04/emma" version="1.0">
              <emma:interpretation id="{909919CB-3E2B-4783-A485-AA5668540F8E}" emma:medium="tactile" emma:mode="ink">
                <msink:context xmlns:msink="http://schemas.microsoft.com/ink/2010/main" type="inkWord" rotatedBoundingBox="18121,9791 18974,10005 18784,10763 17931,10550"/>
              </emma:interpretation>
              <emma:one-of disjunction-type="recognition" id="oneOf0">
                <emma:interpretation id="interp0" emma:lang="en-US" emma:confidence="0">
                  <emma:literal>7-00</emma:literal>
                </emma:interpretation>
                <emma:interpretation id="interp1" emma:lang="en-US" emma:confidence="0">
                  <emma:literal>7-010</emma:literal>
                </emma:interpretation>
                <emma:interpretation id="interp2" emma:lang="en-US" emma:confidence="0">
                  <emma:literal>2-00</emma:literal>
                </emma:interpretation>
                <emma:interpretation id="interp3" emma:lang="en-US" emma:confidence="0">
                  <emma:literal>7-000</emma:literal>
                </emma:interpretation>
                <emma:interpretation id="interp4" emma:lang="en-US" emma:confidence="0">
                  <emma:literal>7-060</emma:literal>
                </emma:interpretation>
              </emma:one-of>
            </emma:emma>
          </inkml:annotationXML>
          <inkml:trace contextRef="#ctx0" brushRef="#br0">3683-1519 137 0,'0'0'0'16,"0"0"-59"-16,0 0 59 15,0 0 20-15,0 0 61 0,0 0-33 16,-142 56-32-1,128-36 7-15,3 0 13 0,3 0 34 16,3-2 43-16,-2 2-58 16,5-4-18-16,-1 0 9 15,1 2 6-15,-1-4 3 16,0 1-22-16,3 1-7 16,0-2-5-16,0 1-21 15,0 0-12-15,0 1 6 16,0-4 6-16,8 0-10 15,4-2 6-15,1-3-2 16,3-1 0-16,-2-6-2 16,1 0 7-16,-4 0-5 0,2 0-14 15,-1-6 20-15,-1-11 0 16,-1-3 0-16,-1-3 6 16,-1-1-6-16,-5-4 0 15,-3-1-10-15,0-2-13 16,0 2 5-16,0-2-8 15,-3 9 8-15,-5 2 16 16,2 10-22-16,1 8 18 16,0 2-55-16,2 0-64 15,-3 2 51-15,1 16 53 16,5 2-4-16,0-6-72 16,0-3-61-16</inkml:trace>
          <inkml:trace contextRef="#ctx0" brushRef="#br0" timeOffset="357.58">3801-1902 633 0,'0'0'163'16,"0"0"-116"-16,0 0-47 16,0 0-18-16,0 0 16 15,0 0-12-15,0 0 14 0,0 90-2 16,14-42 2-16,-5-3-8 16,-1-1-10-16,-6-6 18 15,-2-5-11-15,0-6 1 16,0-7 10-16,0-3 23 15,0-4-4-15,0 0-9 16,0 1-10-16,0 4 2 16,3-1-4-16,6 0-7 15,10 6-72-15,-2-8-151 16,-3-6-182-16</inkml:trace>
          <inkml:trace contextRef="#ctx0" brushRef="#br0" timeOffset="961.87">4093-1570 662 0,'0'0'175'15,"0"0"-133"-15,0 0-42 0,0 0-2 16,0 0-14 0,0 0-4-16,0 0-13 0,-7 110-25 15,7-75 10-15,0 0 22 16,0-5 6-16,0-8 20 15,0-2 0-15,0-4 35 16,0-5 15-16,0-1-25 16,0-2-5-16,0 0-8 15,0-5-5-15,12-2-14 16,7-1-1-16,9 0-2 16,8-8 3-16,3-11-22 15,0-7-31-15,-6-1-14 0,-5 3 3 16,-12-1 16-1,-5 2 12-15,-11 3 43 0,0-2 22 16,0-2 41-16,0-2 37 16,-2 1-22-16,-7 0-49 78,-2 0 27-78,0 1 5 0,-3 1-44 0,3 4 3 0,-3 1-1 0,3 5-19 0,-2 3-6 0,-1 6-60 0,0 4 8 0,-3 0 29 15,3 0-17-15,1 0-3 16,-1 11-38-16,2 6-5 16,-2 6-5-16,1-3-31 15</inkml:trace>
          <inkml:trace contextRef="#ctx0" brushRef="#br0" timeOffset="1244.71">4079-1415 530 0,'0'0'159'16,"0"0"-126"-16,0 0-8 15,0 0-18-15,0 0 33 16,0 0-22-16,163-33-16 15,-141 33-4-15,-2 0 4 0,-7 0-2 16,1 2 11-16,-5 6-9 16,-4-3-4-16,0 0-4 15,4 0-12-15,18-5-6 16,-1 0-105-16,-1 0-136 0</inkml:trace>
          <inkml:trace contextRef="#ctx0" brushRef="#br0" timeOffset="-685.11">2804-1387 110 0,'0'0'115'0,"0"0"-82"16,0 0 21-16,0 0 19 15,0 0-32-15,0 0-24 16,0 0-15-16,3 0-2 15,3 0 9-15,1 0 17 16,5 0 49-16,7 0-28 16,6 0-32-16,3 0 41 15,0 0-47-15,-3 0-4 16,-4 0-5-16,-4 2-20 16,-5 3 19-16,-5 0-14 0,2-3 9 15,-3-2 5-15,-1 0 1 16,1 0-8-16,-3 0-26 15,-3 0-47-15,0 0-39 16,0 0-139-16</inkml:trace>
          <inkml:trace contextRef="#ctx0" brushRef="#br0" timeOffset="-2172.94">1765-2047 74 0,'0'0'117'0,"0"0"-1"16,0 0-22-16,0 0-9 0,0 0-23 16,0 0-8-16,0 0-21 15,-22-17-17-15,16 12 27 16,3 0-5-16,-2 0-9 16,0 0 2-16,-1 4-13 15,0 1 9-15,1-3 2 16,3 3-29-16,-5 0 18 15,5 0-4-15,2 0-7 16,0 0 14-16,0 0-20 16,0 0 10-16,0 0 11 15,0-4-21-15,0 4 24 16,0 0-8-16,0 0 9 16,0 0 18-16,0 0-20 0,0 0 5 15,0 0-4-15,0 0-24 16,0 0 6-16,0 0-7 15,0 0-15-15,0 0 13 16,0 0-4-16,0 0-1 16,0 0 7-16,0 0-18 15,0 0 18-15,2 0-8 16,1 0 4-16,1 0 3 16,1 0 2-16,3 0-1 15,1 0 19-15,-2 0-18 16,5 0 18-16,-4 0-19 15,3 0 1-15,3 0 6 0,6 0-7 16,7 0 9-16,6 0 11 16,3-1-14-16,-5-7 5 15,-3 3-11-15,-9 3 1 16,-8 2 6-16,-2 0-7 47,-4 0 0-47,0 0 0 0,1 0-5 0,2 0 5 0,4 0 0 0,-2 2 1 15,1 6 6-15,4-3-7 16,-1 0 0-16,-1 3 0 16,1-4 1-16,-3 1-1 15,0 0 0-15,0 0 0 16,-6 0 3-16,2-2-3 16,-5 2 0-16,1-4-1 15,-1 6 2-15,1-3 7 0,3 1-8 16,0 0 0-16,1 0 3 15,5 2-3-15,2 0 0 16,3 4 0-16,-1-4-1 16,-3 3 1-16,4-2-1 15,-6-1 1-15,1 1 1 16,-4 0-1-16,-3-1 0 16,1 0-1-16,-3 1-13 15,-1-2 13-15,4 6 0 16,0-3-3-16,2 4 3 15,3-2 1-15,2 5 0 16,4-1-2-16,2-2-18 16,-2 1 19-16,-3-4-12 0,-2 0 1 15,-5-3 11-15,-4 1 1 16,1-2-2-16,-4-2-8 16,2 4 10-16,-2 2 3 15,5 1-2-15,1 5 0 16,0 2 0-16,4 1-1 15,-1-1 1-15,2 3 0 16,0-7-1-16,1 0 0 16,-7-3-6-16,0-3-6 15,-5-4 11-15,0-1-7 16,0 2-1-16,0 0-5 16,0 2-14-16,0 6 28 0,0 4 10 15,0 1-7-15,0 0-2 16,0-1 0-16,3 2-1 15,0-1 8-15,3-1-8 16,-4 1 0-16,1-1 0 16,-3 1-10-16,0-1 8 15,0-2-10-15,0-3 5 16,0-2 5-16,0 1 1 16,0-4 1-16,0 2 2 15,0 4 4-15,0 0-12 16,6 5 4-16,-1-1 1 15,3 2-8-15,-2 2 9 16,2-1-1-16,-3-5 1 16,2-5-1-16,-7-3-6 15,0-4 2-15,0-1 5 0,0-2 0 16,0 0-16-16,0 3 16 16,0-3 16-16,0 0-6 15,0 0 8-15,0 0-18 16,0 0 0-16,0 0-11 15,2 0-31-15,1 0-16 16,-3-3-40-16,0-15-84 16,0-4-387-16</inkml:trace>
        </inkml:traceGroup>
      </inkml:traceGroup>
    </inkml:traceGroup>
  </inkml:traceGroup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4:50:17.59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A46DC0-F7AC-4021-82D1-BAD3D6F58713}" emma:medium="tactile" emma:mode="ink">
          <msink:context xmlns:msink="http://schemas.microsoft.com/ink/2010/main" type="writingRegion" rotatedBoundingBox="15987,6273 18192,6994 18031,7485 15827,6765"/>
        </emma:interpretation>
      </emma:emma>
    </inkml:annotationXML>
    <inkml:traceGroup>
      <inkml:annotationXML>
        <emma:emma xmlns:emma="http://www.w3.org/2003/04/emma" version="1.0">
          <emma:interpretation id="{D430041B-A3EC-45D4-870C-F2FD1D85C0AA}" emma:medium="tactile" emma:mode="ink">
            <msink:context xmlns:msink="http://schemas.microsoft.com/ink/2010/main" type="paragraph" rotatedBoundingBox="15987,6273 18192,6994 18031,7485 15827,6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1B2BF2-B7A8-4D4C-AB5D-14DFB7B48FD1}" emma:medium="tactile" emma:mode="ink">
              <msink:context xmlns:msink="http://schemas.microsoft.com/ink/2010/main" type="line" rotatedBoundingBox="15987,6273 18192,6994 18031,7485 15827,6765"/>
            </emma:interpretation>
          </emma:emma>
        </inkml:annotationXML>
        <inkml:traceGroup>
          <inkml:annotationXML>
            <emma:emma xmlns:emma="http://www.w3.org/2003/04/emma" version="1.0">
              <emma:interpretation id="{EF9EACF4-6320-4025-AC79-5786D4FEE0DE}" emma:medium="tactile" emma:mode="ink">
                <msink:context xmlns:msink="http://schemas.microsoft.com/ink/2010/main" type="inkWord" rotatedBoundingBox="15860,6358 16278,6317 16320,6749 15903,6789"/>
              </emma:interpretation>
              <emma:one-of disjunction-type="recognition" id="oneOf0">
                <emma:interpretation id="interp0" emma:lang="en-US" emma:confidence="0.5">
                  <emma:literal>K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4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1460-5223 153 0,'0'0'121'0,"0"0"-121"16,0 0-34-16,0 0 26 15,0 0 4-15,0 0 4 16,0 0 0-16,0 0 46 16,0 0 78-16,0 0 33 15,0 0 5-15,0 0-68 16,0 0-38-16,0 0-16 0,0 0-21 16,0 0-10-1,0 0-9-15,0 0-22 0,0 2-33 16,0 19 29-16,0 4 11 15,0 5 14-15,0 2-21 16,-2 0 22-16,2-2 0 16,-3-2 0-16,0-10 0 15,0 2 0-15,-2-8 1 16,0-2 18-16,-2-5-13 16,2 0 2-16,0-2-8 15,5 2-26-15,0-4-82 16,0-1-193-16</inkml:trace>
          <inkml:trace contextRef="#ctx0" brushRef="#br0" timeOffset="863.89">1676-5405 77 0,'0'0'145'16,"0"0"-68"-16,0 0-41 16,0 0 33-16,0 0-8 15,0 0-22-15,0 0 23 16,-91 30-2-16,63-17 23 15,3-1-23-15,6 0-24 16,2 0 2-16,3-1-28 16,3-2-3-16,3-1 2 15,3-4-8-15,2-3-1 16,3-1 0-16,0 0 9 16,0 0-5-16,0 0-3 15,0 0 8-15,0 0-5 16,0 0 5-16,0 0-9 0,0 0 0 15,0 0-7-15,0 0 5 16,-3 3 2-16,0 4 0 16,3 3-7-16,0 5 10 15,0 3-3-15,11-1 0 16,25 3 0-16,8-5 1 16,9 3-1-16,2-4 0 15,-5-1 2-15,-5-4-1 16,-11 3-1-16,-10-8 0 15,-10-2 1-15,-6 1 2 16,-5-3 7-16,-3 0 53 16,0 0 37-16,0 0-51 15,0 0-23-15,0-8-26 0,-6-1-4 16,-1 4 4 0,-2 0-52-16,4 5-33 0,5 0-38 15,0 0-233-15</inkml:trace>
        </inkml:traceGroup>
        <inkml:traceGroup>
          <inkml:annotationXML>
            <emma:emma xmlns:emma="http://www.w3.org/2003/04/emma" version="1.0">
              <emma:interpretation id="{98894F78-7612-4A83-8A3A-0E9F81D51935}" emma:medium="tactile" emma:mode="ink">
                <msink:context xmlns:msink="http://schemas.microsoft.com/ink/2010/main" type="inkWord" rotatedBoundingBox="16851,6560 17376,6731 17223,7198 16699,7026"/>
              </emma:interpretation>
              <emma:one-of disjunction-type="recognition" id="oneOf1">
                <emma:interpretation id="interp5" emma:lang="en-US" emma:confidence="0">
                  <emma:literal>He</emma:literal>
                </emma:interpretation>
                <emma:interpretation id="interp6" emma:lang="en-US" emma:confidence="0">
                  <emma:literal>we</emma:literal>
                </emma:interpretation>
                <emma:interpretation id="interp7" emma:lang="en-US" emma:confidence="0">
                  <emma:literal>he</emma:literal>
                </emma:interpretation>
                <emma:interpretation id="interp8" emma:lang="en-US" emma:confidence="0">
                  <emma:literal>Toe</emma:literal>
                </emma:interpretation>
                <emma:interpretation id="interp9" emma:lang="en-US" emma:confidence="0">
                  <emma:literal>Zoe</emma:literal>
                </emma:interpretation>
              </emma:one-of>
            </emma:emma>
          </inkml:annotationXML>
          <inkml:trace contextRef="#ctx0" brushRef="#br0" timeOffset="-2410.54">2369-5169 64 0,'0'0'37'15,"0"0"-11"-15,0 0-4 16,0 0-12-16,0 0 9 16,0 0 4-16,0 0 29 15,0 18 2-15,0-18-39 16,0-5-5-16,0 0-10 15,5 4 0-15,4-3-10 16,-6 4-48-16,2 0 15 16,-2 0 14-16,-1 8-1 15,2 5-12-15,-4 2 4 16,3-6 23-16,2 1 15 0,0-3-12 16,4-4 7-1,-1 0 5-15,-2-3 20 0,-1 0 68 16,0 0 7-16,-5 0 15 15,3 0 21-15,-3 0-24 16,0 0-15-16,0 0-25 16,0 0-47-16,0 0-1 15,0 0-19-15,0 17 0 16,-10 5-2-16,-2 9-4 16,4-5-4-16,-1 0 0 15,7-7-17-15,-3-3 27 16,2-6 0-16,-1 0 0 15,-4-2 21-15,1 0-6 16,-2-2 21-16,-5 4-7 16,1-3-29-16,1 3 19 0,-2 1-19 15,6-4-11 1,8 6-70-16,0-4-140 0,0-3-126 0</inkml:trace>
          <inkml:trace contextRef="#ctx0" brushRef="#br0" timeOffset="-1223.82">2388-4945 162 0,'0'0'153'16,"0"0"-87"-16,0 0 6 0,0 0 19 15,0 0-25-15,0 0-25 16,0 0-31-16,0 27 9 16,0-13 4-16,0 3-22 15,0 4 4-15,0-1-5 16,0 0 2-16,8 2-1 16,1 1-1-16,-1 1 1 15,-2 0-1-15,-3-3 1 16,-1-4-1-16,1 1 0 15,0-3 0-15,0-5-9 16,0 0 1-16,2-5-27 16,3 0 2-16,1-5-19 0,2 0 23 15,-3 0 6-15,4 0-29 16,-7 0 9-16,-3 0 9 16,1 0 13-16,-3-5-47 15,0-5-17-15,0-3 47 16,0-1 24-16,-5-4-24 15,-4-5-41-15,-1-2 49 16,-2-2 8-16,4-2 22 16,-1-7 0-16,2 4 29 15,-2 0 44-15,3 2 31 16,-1-1 30-16,0 10-29 16,2 1 14-16,3 7 8 15,2 8-67-15,0 3-29 0,0 2-31 16,0 0-15-16,0 0-12 15,0 0-32-15,2 0 50 16,10 0 0 0,-2 2 7-16,2 4 1 0,-2-1 1 15,4 3-1-15,0 0 1 16,5 0 0-16,3 0 0 16,4-1 3-16,4-2-1 15,0-1-2-15,4 0 0 16,2-4 1 15,2 0-2-31,1 0 1 16,3 0-21-16,-8 0-39 0,-7 0-20 0,-8 0 52 0,-13 0 28 15,-6 0 85-15,0 0 74 16,-28 0-89-16,-10 0-41 0,-13 0 20 16,1 9 8-16,7 6-23 15,4 2-34-15,13 6-7 16,12 2-17-16,14 18-75 15,0-7-106-15,12-5-115 0</inkml:trace>
        </inkml:traceGroup>
        <inkml:traceGroup>
          <inkml:annotationXML>
            <emma:emma xmlns:emma="http://www.w3.org/2003/04/emma" version="1.0">
              <emma:interpretation id="{27662986-A0A1-4C4C-AA0A-898881C69C28}" emma:medium="tactile" emma:mode="ink">
                <msink:context xmlns:msink="http://schemas.microsoft.com/ink/2010/main" type="inkWord" rotatedBoundingBox="18000,7037 18161,7090 18044,7446 17883,7393"/>
              </emma:interpretation>
              <emma:one-of disjunction-type="recognition" id="oneOf2">
                <emma:interpretation id="interp10" emma:lang="en-US" emma:confidence="1">
                  <emma:literal>.</emma:literal>
                </emma:interpretation>
                <emma:interpretation id="interp11" emma:lang="en-US" emma:confidence="0">
                  <emma:literal>,</emma:literal>
                </emma:interpretation>
                <emma:interpretation id="interp12" emma:lang="en-US" emma:confidence="0">
                  <emma:literal>/</emma:literal>
                </emma:interpretation>
                <emma:interpretation id="interp13" emma:lang="en-US" emma:confidence="0">
                  <emma:literal>!</emma:literal>
                </emma:interpretation>
                <emma:interpretation id="interp14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-205631.8799">3410-4339 52 0,'0'0'25'0,"0"0"5"15,0 0 3-15,0 0-16 16,0 0-2-16,0 0-15 0,0 1 19 15,0-1 15 1,0 0 5-16,0 0 6 0,0 0-9 16,0 0-6-16,0 0-2 15,0 0-20-15,0 0 15 16,0 0 8-16,0 0-5 16,0 0 7-16,0 0-14 15,0 0 4-15,0 0 4 16,0 0-26-16,0 0 19 15,0 0 2-15,0 0-8 16,0 0 11-16,0-1-25 16,0-4 0-16,0-2 0 15,0 1 1-15,0 0-1 16,4-1 1-16,1-1-1 16,0-1 10-16,2 1-10 0,1-2 0 15,1 0 0-15,1 1 1 16,-1-3-1-16,4 1 0 15,1-2 0-15,2-2 1 16,1 2-1-16,0-1 0 16,0 1 0-16,-1-2 3 15,1 2-3-15,-3 1 0 16,-1-1-2-16,-1 4 2 16,-5-1 0-16,2 2 1 15,-6-1 11-15,2 1-11 16,-1 3-1-16,-2 0 0 15,-2 3 0-15,0-1 23 16,3 3-15-16,-3-2-6 0,0 2 1 16,0-3-3-16,3 1-1 15,2-1-16-15,-3-2-3 16,2 3 19-16,-4 2-14 16,0 0 8-16,0 0-19 15,-19 0-92-15,-4 5-120 0</inkml:trace>
        </inkml:traceGroup>
      </inkml:traceGroup>
    </inkml:traceGroup>
  </inkml:traceGroup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4:49:09.96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1B9AB8-1A4A-4E4E-BA48-549A913D85A6}" emma:medium="tactile" emma:mode="ink">
          <msink:context xmlns:msink="http://schemas.microsoft.com/ink/2010/main" type="inkDrawing" rotatedBoundingBox="17306,6255 20126,9326 20039,9406 17219,6335" semanticType="callout" shapeName="Other"/>
        </emma:interpretation>
      </emma:emma>
    </inkml:annotationXML>
    <inkml:trace contextRef="#ctx0" brushRef="#br0">2 52 63 0,'0'0'137'16,"0"0"-84"-16,0 0-17 15,0 0-10-15,0 0 25 16,0 0 3-16,-2-44-13 16,2 39 15-16,0 2-20 15,0 3-4-15,0 0-13 0,0 0-18 16,0 0-1-1,0 0 0-15,0 0 0 0,0 0-1 16,0 0 1-16,0 0 0 16,0 0 1-16,0 0 1 15,0 0-2-15,0 0 0 16,0 0 1-16,0 0 18 16,0 0-9-16,0 0-3 15,0 0-3-15,0 0-4 16,0 0 0-16,0 0-11 15,0 0 1-15,0 0 8 16,0 3 2-16,5 5 0 16,-1-3-1-16,-2 0-6 15,3 0 7-15,-2 0-1 16,0 2 0-16,0 0 0 0,3-1 1 16,-4 2 0-16,3-4 0 15,2 1 4-15,-2 0-4 16,0 3 0-16,1-5-2 15,2 5 2-15,4 4 0 16,-2-4 0-16,-1 3 0 16,1-2 1-16,-1 4-1 15,-4-3 0-15,1 2 0 16,3 1 1-16,-7 0-1 16,3-3 0-16,-1 2-1 15,-1-2 1-15,2 3 0 16,0-1 0-16,1 1 1 15,2 0 4-15,4-2-5 0,-5 2 0 16,5-4 3-16,-4-1-2 16,1-3-1-16,-2-2 0 15,0-1 1-15,-2 1 7 16,0-1-8-16,-2 3 0 16,3-2 0-16,-1 4-1 15,3-1 1-15,3 3 0 16,1-1 0-16,1-1 3 15,-2 0-3-15,1-2 0 16,-2 3 0-16,-1-3 1 16,-4-2-1-16,4 2 0 15,-3 0 0-15,-1 0-1 0,0 0 1 16,1-2 0-16,-1 5 0 16,1 4 0-16,3-3 0 15,-2-1 0-15,2 2 1 16,2-4-1-16,-2 6 0 15,2-6 0-15,-3 4 0 16,3-2 1-16,-3 1-1 16,-3-2 0-16,4-1 0 15,-6-1 0-15,2 0 0 16,1 2 0-16,-3-2 0 16,2 0-1-16,-2 3 1 15,3-3 0-15,2 0 0 16,1 0-1-16,1 3 1 15,2-1 0-15,2 1 0 16,-4 0 2-16,-1-3-2 0,-1-1 0 16,-3 1 0-1,-1-2-9-15,-4-1 10 0,2-2-1 16,-2 0 0-16,3 3 5 16,-3-3-5-16,3 0 0 15,-1 2 0-15,3 3 0 16,2-4 0-16,-2 6 0 15,4-3 0-15,-1 1 0 16,1 3 0-16,-2-3 0 16,-2 0 0-16,4 3 2 15,-4-3-2-15,1 3 0 16,0 1 0-16,-1 0 0 0,0 2 0 16,2-2 0-1,-2 2 1-15,0-1 0 0,-2-3-1 16,3 0 0-16,-1 1 0 15,-2 0 0-15,2-3-1 16,1 2 1-16,-1-2 0 16,1 0 2-16,0 0-2 15,-1 0 0-15,4 3 2 16,-1 0-1-16,0-2-1 16,1 2 0-16,-2 0 0 15,0-3 0-15,0 1 0 16,2 2 0-16,-1-3 0 15,1 0 0-15,-4 3-1 0,0-3 1 16,2-1 0 0,-2 1 2-16,-2 3 0 0,2 2-2 15,1-2 0-15,-1 1 1 16,3-1-1-16,-2 0 0 16,2-3 1-16,1 0-5 15,-1-3 4-15,-3 3 0 16,1-2 0-16,-3-1-1 15,0 1 1-15,-3-1 0 16,2 0 0-16,-2 3-1 16,3-3 1-16,-1 4 0 15,2-4 0-15,1 3 1 16,0 1-1-16,2-4 0 16,1 3 0-16,1 0 3 15,-4-2-3-15,0-1 0 16,0 3 0-16,-1-1 3 0,-2 3-3 15,-2-2 0-15,3 1 0 16,-3 4 4-16,0 1-3 16,3 2-1-16,-1-2 4 15,5-1-3-15,-2 0-1 16,5-2 0-16,2-1-13 16,-1 1 13-16,6 2-2 15,-4-3 2-15,1 3 0 16,-5-2-3-16,-2 2 3 15,-4-3-1-15,0-2 1 16,0 3 4-16,-3-3-2 0,3-4 5 16,-3 6-2-16,3-3-4 15,-1-2-2-15,1 3 1 16,3 1-2-16,2 1 0 16,0-3 2-16,3 4 0 15,3 2 0-15,-6-2 0 16,1-1 0-16,-1 1 0 15,-6-4 0-15,2 2 0 16,-4-1 0-16,3-3 0 16,-1 3 0-16,-2-2 1 15,3 2-1-15,2 0 0 16,1-1 1-16,0 4-1 16,-1-3 0-16,1 3 0 0,-3-3 0 15,2 2 2 1,-3-2-2-16,1 0 0 0,1 2 0 15,-4-1 4-15,2-1-3 16,-2-1-1-16,3 0 1 16,0 0 1-16,-1 1-2 15,1 0 0-15,-1 3 0 16,5-2-2-16,-2 2 3 16,0 0-1-16,1 2 0 15,0-3 0-15,3 0 0 16,-4 1 0-16,2 0 0 15,5 2 3-15,0-3-3 16,-2 3 0-16,1-2 0 16,-3-1-3-16,-1-2 3 15,-2 0 0-15,0 0 1 0,0-2 0 16,-1-1 0-16,-2 0-1 16,4 1 0-16,3 2 7 15,-2-2-7-15,5-1 0 16,1 4 0-16,1-5 3 15,0 5-2-15,-6-4-1 16,1 3 0-16,-4 0 1 16,-3 3 3-16,2-5-4 15,1 4 0-15,0 1-2 16,1-4 7-16,3 3-5 16,2-2 0-16,-3 3 5 15,1-3-6-15,-4-1 1 16,0 0 0-16,-2-1 13 0,-3-3-6 15,2 1 27-15,-2 3-10 16,4 0-22-16,1 3 28 16,-2 3-14-16,2 0-15 15,4-2 6-15,-4 2-1 16,0-3-6-16,2 0 0 16,0 1-1-16,0 0 0 15,1 0 1-15,-3-4 0 16,-1 4-1-16,1-3 1 15,0 0 0-15,0 2 0 16,1-3 0-16,0 4 0 16,-1-3 0-16,1 3 0 0,2-3 0 15,1 3 0 1,-1-3 0-16,-3 0 0 0,4 3-1 16,-4-4 0-16,0 3 1 15,1 1 0-15,0 1 2 16,3 3-2-16,-2-3 0 15,5 1 0-15,-4-1 1 16,1 2-1-16,-4-6 0 16,0 2 0-16,-3-4 0 15,2 2 1-15,-1 0-1 16,-1 0 0-16,4-1 1 16,-4 1 1-16,5 3-1 15,-2 2-1-15,2 0 5 16,2 0-4-16,-1 3-1 15,1 1 0-15,1-1 1 0,-1 0-1 16,-1-4 0-16,-2 1 0 16,2-3-1-16,-5 1 2 15,3 2-1-15,-1-2 0 16,-2-1 0-16,-1-2 1 16,1 3-1-16,1-4 0 15,-2 7 1-15,4-1-1 16,-1 2 0-16,1 3-1 15,2 1 0-15,1-2 0 16,1 0 2-16,-1 2-1 16,1-2 1-16,2 0 0 15,-4 0-1-15,3-1 0 16,1-1 0-16,-4 3 1 0,-3-2-1 16,1-1 0-1,-1-3 2-15,-2 0-2 0,2-1 0 16,-1-4 0-16,4 6-1 15,1 0 0-15,3 1 1 16,3 3 0-16,1 1 3 16,1 2-2-16,0 1-1 15,-1 2 0-15,1-3-2 16,-7 3 2-16,5-2 0 16,-4-3 0-16,-3-4-1 15,3 1 2-15,-3-3-1 16,4 1 0-16,-1-2 0 0,-1-3 2 15,2 3-2-15,2-2 0 16,-1 4-1-16,1 0 1 16,0 1 0-16,3 3 0 15,0 1-2-15,-3 0 2 16,3 0 0-16,-5 0 0 16,0-2 1-16,2 1-1 15,-4-1 0-15,5 0 0 16,-4 0-2-16,-1-2 1 15,2-1 1-15,-4 2 0 16,1-4 2-16,-2 2-2 16,2-2 0-16,-3-1 0 15,3 0 0-15,-4-1-1 0,2 2 1 16,2-4 0 0,3 1 1-16,-2 3 0 0,4-3-2 15,-2-1 1-15,-2 4-4 16,-1-3 3-16,-4 3 1 15,3-3 0-15,-2 2-2 16,-3 1 4-16,2-1-3 16,-2 1 1-16,3-4-3 15,-3 1-3-15,2 0 6 16,-3 0 0-16,5-2 0 16,-2 2-16-16,0 0 15 15,4-1-12-15,-4 3-5 16,0-2 16-16,2-1 2 0,-2 1 0 15,-5 0 0 1,3-3-1-16,-3 0 1 0,2 4 0 16,-2-2 0-16,3 1-10 15,1 1 10-15,-4-1-45 16,2 0-3-16,-2 2-51 16,0-2-30-16,0 5-41 15,0-5-20-15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57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8162,'0'0'5612,"0"-14"-5378,0-42-31,0 42 419,0 34-420,3 33-250,2 0 0,3 0-1,2 0 1,20 61 0,-24-92-329,0 1 1,-2-1-1,0 1 0,0 24 1,-6-45 115,0-1 1,0-1 0,0 1-1,0 0 1,0 0 0,0-1-1,0 1 1,0-1 0,0 0-1,0 1 1,0-1 0,0 0-1,0 0 1,-1 0 0,-2-1-1,3 1-554,-19 0-4779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4:47:35.93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E9AA2D-BDE9-41DA-9859-971F96E114C6}" emma:medium="tactile" emma:mode="ink">
          <msink:context xmlns:msink="http://schemas.microsoft.com/ink/2010/main" type="writingRegion" rotatedBoundingBox="17241,11825 17711,11825 17711,12316 17241,12316"/>
        </emma:interpretation>
      </emma:emma>
    </inkml:annotationXML>
    <inkml:traceGroup>
      <inkml:annotationXML>
        <emma:emma xmlns:emma="http://www.w3.org/2003/04/emma" version="1.0">
          <emma:interpretation id="{F479DB0E-98DE-486E-8B3D-91FF5F9AD2D7}" emma:medium="tactile" emma:mode="ink">
            <msink:context xmlns:msink="http://schemas.microsoft.com/ink/2010/main" type="paragraph" rotatedBoundingBox="17241,11825 17711,11825 17711,12316 17241,12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A4FC0B-D935-45B4-8C8F-53839A7D056C}" emma:medium="tactile" emma:mode="ink">
              <msink:context xmlns:msink="http://schemas.microsoft.com/ink/2010/main" type="line" rotatedBoundingBox="17241,11825 17711,11825 17711,12316 17241,12316"/>
            </emma:interpretation>
          </emma:emma>
        </inkml:annotationXML>
        <inkml:traceGroup>
          <inkml:annotationXML>
            <emma:emma xmlns:emma="http://www.w3.org/2003/04/emma" version="1.0">
              <emma:interpretation id="{5FF894A8-36D3-43E8-93AD-07F00ACBC6D2}" emma:medium="tactile" emma:mode="ink">
                <msink:context xmlns:msink="http://schemas.microsoft.com/ink/2010/main" type="inkWord" rotatedBoundingBox="17241,11825 17711,11825 17711,12316 17241,12316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7</emma:literal>
                </emma:interpretation>
              </emma:one-of>
            </emma:emma>
          </inkml:annotationXML>
          <inkml:trace contextRef="#ctx0" brushRef="#br0">2818 311 117 0,'0'0'124'16,"0"0"-20"-16,0 0-25 15,0 0-11-15,0 0-10 16,0 0-15-16,0 0-4 0,0-3-30 16,0 3-1-16,0 0-8 15,0 0 1-15,0 0 23 16,0 0-3-16,0 0-7 16,0 0 6-16,0 0-18 15,0 3 2-15,-3 6 18 16,3 6-1-16,0 1 8 15,-2-4-14-15,2 3-14 16,0-2 3-16,-3-2-4 16,0 2-7-16,-3 0-1 15,1 1 8-15,-4 1 13 16,4 0-5-16,0 0 12 0,2 0-11 16,3 0-9-16,0 0 0 15,0-2-1-15,0-3-7 16,0-1 8-16,0-1 1 15,0-3-1-15,3-5 0 16,-3 3-19-16,2-3 13 16,-2 0 6-16,0 0 0 15,0 0-1-15,0 2 10 16,0-2-5-16,0 0 28 16,0 0-6-16,0 0 1 15,0 0-5-15,0 0-16 16,0 0 21-16,0 0-1 0,0 0-6 15,0 0-14 1,0 0 7-16,-2-7-4 0,-1-4 3 16,0-1-11-16,0 0 5 15,0 0-6-15,0-1 0 16,3 0-1-16,-2 1-6 16,2 2-6-16,0-1-3 15,0 2-16-15,0-4 22 16,0 2-38-16,0-5-2 15,8 1 27-15,6-2-11 16,0-1 21-16,-3 1 13 16,0 4 0-16,-2 1 7 15,-2-1 2-15,5 4 4 16,5-7 4-16,2-1-16 16,3 0-1-16,6-4 0 15,-6 6 1-15,0 1 11 16,-5 6-12-16,-10 3-6 0,2 3 5 15,-6-1 1-15,-1 3 0 16,1 0 0-16,1 0 0 16,4 0 10-16,-1 0 0 15,5 0-3-15,2 0-4 16,3 0 3-16,2-2-6 16,5-3 0-16,2 3 2 15,-4-3 7-15,-3-1-9 16,-5 4 0-16,0-1 0 15,-6 3 1-15,-5 0-2 16,-1 0 0-16,-2 0 1 16,0 0 3-16,0 0 17 15,0 0-1-15,0 0 1 0,0 0-18 16,0 0-2-16,0 0 8 16,0 0-8-16,0 0 17 15,0 0-16-15,0 0-1 16,0 0 12-16,0 0-6 15,0 0-6-15,0 0 0 16,0 0-13-16,0 0-1 16,0 0-34-16,0 3-17 15,0 2 40-15,-10 5-47 16,1 0-74-16,-5-3-197 0</inkml:trace>
          <inkml:trace contextRef="#ctx0" brushRef="#br0" timeOffset="661.97">2846 91 149 0,'0'0'135'0,"0"0"-135"0,0 0-34 16,0 0 25-1,0 0 9-15,0 0 46 0,0 0-17 16,8 27 4-16,-8-19 39 16,0 2 30-16,0 0 17 15,0 2-30-15,-3-2-47 16,1 3 1-16,-1-1-30 16,0 2 2-16,0-1 14 15,0 2-28-15,-2 1 7 16,2-2-8-16,1 1 1 15,-5 3 1-15,5 2-1 16,-3-3-1-16,-1-1 25 0,0-2-15 16,3-4 4-16,3 3-14 15,0-4-21 1,0 2 4-16,0-1-29 16,0 3-19-16,0-7-31 15,0 2-73-15,0-3-40 0,0-3-81 0</inkml:trace>
        </inkml:traceGroup>
      </inkml:traceGroup>
    </inkml:traceGroup>
  </inkml:traceGroup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4:49:11.87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A66F9D-4586-4D2D-AED1-70C90E5BCE9A}" emma:medium="tactile" emma:mode="ink">
          <msink:context xmlns:msink="http://schemas.microsoft.com/ink/2010/main" type="writingRegion" rotatedBoundingBox="19262,8056 15921,11389 15070,10536 18411,7203"/>
        </emma:interpretation>
      </emma:emma>
    </inkml:annotationXML>
    <inkml:traceGroup>
      <inkml:annotationXML>
        <emma:emma xmlns:emma="http://www.w3.org/2003/04/emma" version="1.0">
          <emma:interpretation id="{17E2B962-FADB-493D-8FB5-01F282820064}" emma:medium="tactile" emma:mode="ink">
            <msink:context xmlns:msink="http://schemas.microsoft.com/ink/2010/main" type="paragraph" rotatedBoundingBox="19262,8056 15921,11389 15070,10536 18411,72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B4580E-0244-42E8-9D5E-09467D3CAAB8}" emma:medium="tactile" emma:mode="ink">
              <msink:context xmlns:msink="http://schemas.microsoft.com/ink/2010/main" type="line" rotatedBoundingBox="19262,8056 15921,11389 15070,10536 18411,7203"/>
            </emma:interpretation>
          </emma:emma>
        </inkml:annotationXML>
        <inkml:traceGroup>
          <inkml:annotationXML>
            <emma:emma xmlns:emma="http://www.w3.org/2003/04/emma" version="1.0">
              <emma:interpretation id="{66C00BDB-6592-46B4-9655-9BAA5DCC39FA}" emma:medium="tactile" emma:mode="ink">
                <msink:context xmlns:msink="http://schemas.microsoft.com/ink/2010/main" type="inkWord" rotatedBoundingBox="19262,8056 15921,11389 15070,10536 18411,7203"/>
              </emma:interpretation>
              <emma:one-of disjunction-type="recognition" id="oneOf0">
                <emma:interpretation id="interp0" emma:lang="en-US" emma:confidence="0">
                  <emma:literal>fire</emma:literal>
                </emma:interpretation>
                <emma:interpretation id="interp1" emma:lang="en-US" emma:confidence="0">
                  <emma:literal>fine</emma:literal>
                </emma:interpretation>
                <emma:interpretation id="interp2" emma:lang="en-US" emma:confidence="0">
                  <emma:literal>file</emma:literal>
                </emma:interpretation>
                <emma:interpretation id="interp3" emma:lang="en-US" emma:confidence="0">
                  <emma:literal>fie</emma:literal>
                </emma:interpretation>
                <emma:interpretation id="interp4" emma:lang="en-US" emma:confidence="0">
                  <emma:literal>Eire</emma:literal>
                </emma:interpretation>
              </emma:one-of>
            </emma:emma>
          </inkml:annotationXML>
          <inkml:trace contextRef="#ctx0" brushRef="#br0">3699-3468 42 0,'0'0'123'0,"0"0"-71"15,0 0-2-15,0 0 9 16,0 0 12-16,0 0-3 0,0 0-31 16,0 0 2-16,0 0-10 15,0 0-13-15,0 0 13 16,0 0-18-16,0 0-2 16,0 8 18-16,6 2 1 15,1 3-5-15,7 0-16 16,1 1-7-16,-1-1 9 15,0 1-9-15,-4-1 0 16,2-1 0-16,-2 1 2 16,-1-3-2-16,-1 2 0 15,-2 3 0-15,2-2 3 16,1 2-2-16,1-3-1 16,2-3 4-16,2-1-2 0,-1 0-2 15,1-3 1 1,0 0 0-16,-3-2 16 15,0-1-16-15,-2 1 6 16,-2-2 8-16,2 3-14 0,-1 0 6 16,4 0-7-16,-2 0 1 15,2-2 6-15,4 1-7 16,4-1 0-16,1-2 4 16,5 0-3-16,4 0-1 15,1 0 0-15,-3 0 0 16,-4-2 3-16,-4-3-3 15,-9 1 0-15,-1-3 0 16,-1 6 3-16,-3-4-3 16,2 0 0-16,0 0 0 0,1 0 1 15,-1-1-1 1,0 1 0-16,6-3 0 0,0 3-6 16,0-1-2-16,3-4-5 15,2 0 0-15,-5 3 13 16,-1-1-1-16,-4 0 1 15,-4 3 1-15,-2 3 8 16,-1 2-8-16,-2-3-1 16,4 1 0-16,-1-3 0 15,-1 0 0-15,3 0 0 16,4 0-1-16,-1-3-11 16,1-2 12-16,-1 3 0 15,1-6 0-15,-4 4 4 16,3-1-4-16,-2-3 11 15,-1-1-2-15,3 1-8 16,-2-5 11-16,0 3 1 0,-1-2-7 16,4-1 10 15,-4 3-15 0,0 0 18-31,1 3-16 16,2-1 6-1,-5 3-10 1,3 0 1-16,-1 0 0 0,-2-3 0 16,-3 4 21-16,0-1 18 0,0-3 8 0,0 4-27 0,0-4 2 0,0 1-17 15,0 2-3-15,0 2 2 0,0 3-4 0,0 0 0 0,0 5 0 16,0 0-6-16,0 0 5 0,0 0-20 16,0 0-15-16,0 0 11 15,0 0-7-15,-14 10 18 16,1 8-15-16,-10 3-84 15,3-3-139-15,8-5-145 0</inkml:trace>
          <inkml:trace contextRef="#ctx0" brushRef="#br0" timeOffset="-137334.72">4467-3442 113 0,'0'0'76'0,"0"0"15"16,0 0 16-16,0 0-38 16,0 0-8-16,0 0-22 15,0 0-9-15,0-3 3 16,0 3-17-16,0 0 1 15,0-2-15-15,0 2 5 16,0 0 0-16,0 0 2 16,0 0 4-16,0 0 11 15,0 0-23-15,0 0 13 0,0-3-8 16,0 1-6 0,2-3 10-16,6-3-10 0,1-2 0 15,-1 0-1-15,-2 3 0 16,-1 2 1-16,0-3 0 15,2 6 0-15,-2-3 1 16,0-3-1-16,4 3 0 16,1-3-1-16,-1 1 1 15,-1 0 0-15,1-1 0 16,-1 2 0-16,3-2-1 16,0 0 1-16,0 0 0 15,1 1-1-15,-4-1-6 16,1 3 7-16,-4 1 0 15,0-1-2-15,4-3 1 16,1-2 1-16,2 1-9 0,2-3 8 16,-4 3-13-1,2 2 13-15,-5 2-6 0,2 0 0 16,-4 0 1-16,2 0 6 16,1 2 0-16,-6 1-2 15,1-1 1-15,-1 3 1 16,-2 0 0-16,0 0 0 15,0 0 0-15,0 0 0 16,0 0-6-16,0 0 5 16,0 0-47-16,0 0-38 15,0 0-99-15,0 5-39 0</inkml:trace>
          <inkml:trace contextRef="#ctx0" brushRef="#br0" timeOffset="-117813.4">4223-3191 209 0,'0'0'103'0,"0"0"-53"0,0 0 34 16,0 0-25 0,0 0-59-16,0 0-24 0,0 0-67 15,50-42-12-15,-29 27-47 16,-4 4 13-16</inkml:trace>
          <inkml:trace contextRef="#ctx0" brushRef="#br0" timeOffset="865.21">4181-3384 95 0,'0'0'290'0,"0"0"-122"16,0 0-53-16,0 0 6 16,0 0-11-16,0 0 17 15,0 0-43-15,8-63-22 16,-8 58 4-16,0 0-7 16,0 0 3-16,0 5-21 0,0-3-40 15,0 3 21-15,0 0-22 16,0 0 0-16,0 0-7 15,0 0-3-15,0 0 9 16,0 0 1-16,0 0 0 16,0 0 5-16,0 0 13 15,0 0 25-15,0 0 22 16,0 0-42-16,0 0 8 16,0-4-31-16,0-2-3 15,0 0-4-15,0 4-73 16,0-7-90-16,-5 4-149 15,-7-5-578-15</inkml:trace>
          <inkml:trace contextRef="#ctx0" brushRef="#br0" timeOffset="-117513.85">4409-3383 72 0,'0'0'25'0,"0"0"4"16,0 0 30-16,0 0-26 16,0 0-16-16,0 0-9 15,0 0-6-15,27-35-2 16,-25 30 0-16,1 4 1 16,-3-3-2-16,4 4 1 15,-2 0-17-15,4-1-8 16,3 1-18-16,1 0-19 15,-1 0-22-15</inkml:trace>
          <inkml:trace contextRef="#ctx0" brushRef="#br0" timeOffset="-18110.75">4129-3927 7 0,'0'0'84'16,"0"0"-18"-16,0 0-16 15,0 0-41-15,0 0-9 16,0 0-24-16,0 0-50 16,0 0 32-16,0-2 34 15,0 2 8-15,0 0 37 16,0-2 18-16,0-1 24 15,0 1-30-15,0-1 2 0,0 1 28 16,0 2-20 0,0-3-24-16,0 3 2 0,0 0-37 15,0 0-2-15,-3 0-37 16,3 0-41-16,0 0 52 16,0 0 12-16,0 0-1 15,0 0 16-15,0 0-16 16,0 0 17-16,0 0-1 15,0 0 1-15,0 0 5 16,-2 0 2-16,-2 3 0 16,1 2 2-16,-2 0-9 15,0 2 0-15,-2 0 0 16,2 1-3-16,0 0 3 0,1-1 0 16,2-2-1-1,-1-2 0-15,3-3-15 0,-2 2 16 16,2-2 0-16,0 0 0 15,0 0 0-15,-3 2 0 16,-11 6-23-16,0-3-104 16</inkml:trace>
          <inkml:trace contextRef="#ctx0" brushRef="#br0" timeOffset="-17165.32">3810-3697 127 0,'-55'105'69'16,"55"-101"-27"-16,0-1-7 15,0 2-25-15,0-5 6 16,0 0 10-16,0 0-16 16,0 0 30-16,0 0 27 15,0 0 0-15,0 0 19 16,0 0-29-16,0 0-12 15,0 0-2-15,-3 0-41 16,-3 5 14-16,-2 9-15 0,-4 0 12 16,-2 3 32-16,1 1-32 15,2-3-12-15,6-3-1 16,2-4 0-16,-1-4 0 16,4 0 0-16,-2-3 0 15,2-1 4-15,0 3-4 16,-3-3 0-16,3 3 2 15,-2 2 1-15,-1 0-3 16,0 2 0-16,1-2 0 16,2-1 1-16,-4 0-1 0,4-1 0 15,-3-3-1-15,3 0-20 16,-2 1-4-16,-1 3-30 16,-2 0-43-16,-9 1-26 15,0 0-117-15</inkml:trace>
          <inkml:trace contextRef="#ctx0" brushRef="#br0" timeOffset="-16033.89">3086-2886 62 0,'0'0'39'16,"0"0"-17"-16,0 0 8 15,0 0 18-15,0 0-11 16,0 0 8-16,0 0 5 0,-16 42-9 15,13-37 22 1,0 0 1-16,-2 3-24 0,-1 0 3 16,-2 1-12-16,3 3-17 15,-4-1 6-15,4-2-20 16,-4 1 6-16,1 5 19 16,-3 0-17-16,0 5 7 15,-5-1 17-15,2 2-12 16,-3-2 3-16,3-1-22 15,3-5 10-15,2-4-8 16,4-1 3-16,3-3-6 16,-5-1 0-16,2 0-8 15,-6 1 7-15,3-3-28 16,-4 3-7-16,2 2-6 0,-2-2-10 16,-4 6-26-16,-9 6-50 15,3-2-38-15,2-3-40 0</inkml:trace>
          <inkml:trace contextRef="#ctx0" brushRef="#br0" timeOffset="-15520.67">2743-2383 29 0,'0'0'62'0,"0"0"31"16,0 0-25-16,0 0-12 16,0 0 4-16,0 0-33 15,0 0 8-15,-33 27-14 16,25-13-21-16,-4-2 20 16,5 5 2-16,-2 3 12 15,-3 0-9-15,5-3-25 0,1 3 0 16,-3 0 0-16,4-2 0 15,-4-4 2-15,2 2-1 16,-5-1 7-16,-1-1 11 16,-4 1-17-16,1 1 9 15,-1-4-11-15,3-4-17 16,5 0 15-16,4-7-31 16,2 2-2-16,3-1-5 15,-5 8-54-15,-1-2-28 16,-2 0-66-16</inkml:trace>
          <inkml:trace contextRef="#ctx0" brushRef="#br0" timeOffset="-14861.95">2345-1886 9 0,'0'0'14'0,"0"0"25"16,0 0-8-16,0 0-21 15,0 0 7-15,0 0-17 16,0 0 0-16,-34 56-2 16,32-43-17-16,-2-3-15 15,1 0 11-15,1-3 11 16,-1 4 12-16,-2-1 2 15,-1-3 27-15,0 3 3 16,-3-2-9-16,2 0 24 16,-1-2-15-16,-1 7-15 15,-5 0 9-15,4 1-24 0,1 4-1 16,1-1 3-16,-1-2-4 16,6 0-2-16,1-5-11 15,-1-2 11-15,1-3 1 16,2 0 2-16,-3-3-1 15,-1 3 13-15,-1 0-12 16,0 0 32-16,-4 5-13 16,1 1-20-16,-1-2 13 15,4 6-13-15,3 1-15 16,-1 0-11-16,3 1-9 16,0-4 26-16,-3 0-27 15,3-3-21-15,-3-3 39 16,0-2 7-16,-2 3 6 0,-4-3 4 15,1 2-8-15,-9 6-2 16,3-3-30-16,4-2 7 0</inkml:trace>
          <inkml:trace contextRef="#ctx0" brushRef="#br0" timeOffset="-14069.81">1897-1218 20 0,'0'0'28'16,"0"0"9"-16,0 0-9 16,0 0 6-16,0 0 23 15,0 0-20-15,0 0-4 0,-48 65-9 16,45-60-23-16,-1 0 17 15,2-3 15-15,-1 1-4 16,1-2 40-16,-1 3-25 16,-3 0-1-16,0 4 2 15,-5 2-35-15,1 4 7 16,-7 2-7-16,0 1-10 16,-2 1 12-16,2-1-11 15,3-2-1-15,4-2 0 16,1-5 0-16,4-1 0 15,2-2-1-15,-1 0-23 16,4-3 23-16,0 1-8 16,-2-3 9-16,2 2-1 15,-3 1-2-15,-2 2 3 16,0-1 0-16,-4 4 0 0,1 2 14 16,-4 0-14-16,-2 3 7 15,0-1 7-15,4-2-14 16,1 0 0-16,4-2-1 15,2 0-2-15,1 1 1 16,-1-2 2-16,-1 1 0 16,2-1 0-16,-1 1 3 15,0 0-3-15,-2-3 0 16,-4 2 0-16,2-2 17 16,-2 2 5-16,-2 1-3 15,5 1-8-15,1-1-9 16,0 0-2-16,2-1 0 0,3 1-15 15,-4-3 15-15,4-1-19 16,-2 0 0-16,2-3 5 16,0 4-28-16,0-2-11 15,0-1-63 1,0-2-93 0</inkml:trace>
          <inkml:trace contextRef="#ctx0" brushRef="#br0" timeOffset="-120454.71">1682-897 51 0,'0'0'83'16,"0"0"11"-16,0 0-10 0,0 0-48 15,0 0-19-15,0 0-17 16,0 0-13-16,16-39 12 15,-16 39-14 1,0 0 13-16,0 0-32 0,0 0-38 16,12 0 33-16,5-5-12 15,13-14-22-15,-3 3 8 16</inkml:trace>
          <inkml:trace contextRef="#ctx0" brushRef="#br0" timeOffset="-121839.1">1466-913 9 0,'0'0'65'16,"0"0"0"-16,0 0-25 0,0 0-24 15,0 0-15 1,0 0-1-16,0 0 0 0,0 0-10 16,-14 54-12-16,14-44 16 15,-6-1-7-15,-5 4 3 16,1 0 10-16,-2-1 23 16,-2 1 24-16,4-5-3 15,-2 1-8-15,2-1-4 16,3-3-19-16,5 0 0 15,-1 0-13-15,3 0-4 16,-2-1 3-16,-1 1-9 0,-1 5 0 16,2 1 2-1,-4 0-6-15,1 2 14 0,-6 5-3 16,-3-1 6-16,1 1 3 16,-1-1 24-16,-1-1-24 15,6-4 8-15,4-5 2 16,3-2 13-16,2 3-18 15,0-7-11-15,0 3-13 16,0-1-7-16,0-3 10 16,0 1 10-16,0-1 0 15,0 4 7-15,0-3 6 16,0 2-13-16,0 2 11 16,0 0 8-16,0-2-7 15,0 2 15-15,0-3-7 16,0-2 3-16,0 0 11 0,0 0-13 15,0 0 12-15,0 0-20 16,0 0-4-16,0 0-9 16,2-12-71-16,7 0-73 15,-4-6-178-15</inkml:trace>
          <inkml:trace contextRef="#ctx0" brushRef="#br0" timeOffset="-120650.11">1386-595 10 0,'0'0'51'16,"0"0"21"-16,0 0 4 0,0 0 11 15,0 0 7-15,0 0-12 16,0 0-13-16,0 0-15 15,0 0-14-15,0 0 5 16,0 0-28-16,0 0 5 16,0 0-4-16,0 0-17 15,0 0 11-15,0-2-12 16,0-3-10-16,10-3 9 16,2 3-23-16,-1 0 1 15,-3 0-9-15,0 0-3 16,1-2 4-16,2-1-11 0,0-2-4 15,3-2-11 1,5-8-22-16,12-10-21 0,-7 4-24 16,2 2-5-16</inkml:trace>
          <inkml:trace contextRef="#ctx0" brushRef="#br0" timeOffset="-124180.38">3021-3475 142 0,'0'0'60'16,"0"0"-38"-16,0 0-6 15,0 0 7-15,0 0-12 16,0 0-10-16,0 0 6 16,-48 92-7-16,46-84-17 0,-1-1 7 15,-1-5-16 1,2 3-10-16,-9 5-29 16,2-2-26-16</inkml:trace>
          <inkml:trace contextRef="#ctx0" brushRef="#br0" timeOffset="-124456.23">3167-3769 5 0,'0'0'59'15,"0"0"6"-15,0 0-3 16,0 0-3-16,0 0-19 16,0 0-18-16,0 0 1 15,0 0 1-15,0 0 14 16,-42 72-6-16,34-61-31 0,3 1 6 16,-4 0-7-16,4 4 2 15,-4-5 9-15,4 0-10 16,-3-1 0-16,-1-4 8 15,4 2-8-15,-4-3-1 16,1 2 0-16,3-4-13 16,1 2-3-16,2-5-28 15,-1 3-54-15,3-3-117 0</inkml:trace>
          <inkml:trace contextRef="#ctx0" brushRef="#br0" timeOffset="-123950.8">2837-3171 87 0,'0'0'102'16,"0"0"-82"-16,0 0-11 15,0 0-9-15,0 0-6 0,0 0 5 16,0 0-40-16,-58 131-19 16,58-115 4-16,-2 0 2 15,2-3 54-15</inkml:trace>
          <inkml:trace contextRef="#ctx0" brushRef="#br0" timeOffset="-123744.92">2638-2777 2 0,'0'0'0'0,"0"0"-2"16</inkml:trace>
          <inkml:trace contextRef="#ctx0" brushRef="#br0" timeOffset="-122662.5">1901-1680 155 0,'0'0'83'0,"0"0"-60"16,0 0 16-16,0 0-5 16,0 0-34-16,0 0-17 15,0 0 9-15,-9 34 8 16,9-25 0-16,-5 3-14 15,-4 1 12-15,-1-1 2 16,-2 1-8-16,2-1-2 16,-1-2-23-16,-1 0 16 15,4 0-9-15,2-5-22 16,3 0-5 15,3 4-19-31,0-2 46 0</inkml:trace>
          <inkml:trace contextRef="#ctx0" brushRef="#br0" timeOffset="-123001.19">2108-1931 104 0,'0'0'39'0,"0"0"-12"16,0 0 1-16,0 0 1 15,0 0 15-15,0 0-32 16,0 0 1-16,-46 63-12 16,42-57 5-16,2-1 4 15,2 0-10-15,-3 0 8 16,0-2-3-16,1 2-4 0,-1-1 4 16,3 0-5-16,-2 0-10 15,2 1 9-15,-4 0-29 16,1 0 7-16,-4 3-15 15,0-1-37-15,-1-2-37 0</inkml:trace>
          <inkml:trace contextRef="#ctx0" brushRef="#br0" timeOffset="-118280.14">3755-2782 76 0,'132'-75'65'0,"-135"75"-16"15,-2 0-49-15,5-5-13 16,0 4-79-16</inkml:trace>
          <inkml:trace contextRef="#ctx0" brushRef="#br0" timeOffset="-118337.63">3755-2782 87 0,'0'0'40'0,"0"0"-33"15,0 0 2-15,0 0-9 16,0 0-66-16,0 0 9 16,0 0 37-16</inkml:trace>
          <inkml:trace contextRef="#ctx0" brushRef="#br0" timeOffset="-118872.85">3156-2220 166 0,'0'0'77'16,"0"0"-77"-16,0 0-16 15,0 0-29-15,0 0-21 16,0 0 11-16</inkml:trace>
          <inkml:trace contextRef="#ctx0" brushRef="#br0" timeOffset="-119065.36">2820-1902 201 0,'0'0'138'15,"0"0"-115"-15,0 0-17 16,0 0-12-16,0 0-21 16,0 0-58-16,0 0 21 15,72-46-21-15,-43 25 19 16,-8 6 31-16</inkml:trace>
          <inkml:trace contextRef="#ctx0" brushRef="#br0" timeOffset="-119339.26">2538-1677 3 0,'0'0'99'16,"0"0"-99"-16,0 0-14 15,0 0 13-15,0 0 1 16,0 0 0-16,0 0 0 16,52-30 2-16,-43 25-1 15,-6 0 33-15,-3 5 15 16,2 0 2-16,-2 0-9 15,0 0-28-15,0-2-14 0,0 2-7 16,6-5-32-16,3-1 1 16,7-7-29-16,1 2-7 15,0-2 19-15</inkml:trace>
          <inkml:trace contextRef="#ctx0" brushRef="#br0" timeOffset="-119636.6">2430-1518 13 0,'0'0'19'0,"0"0"-13"16,0 0 23-16,0 0 5 16,0 0-18-16,0 0-6 15,0 0-1-15,0 0 37 16,47-57 6-16,-47 55-20 16,0-3-1-16,0 0-5 15,0 0-25-15,0-3-1 16,12-4-27-16,-2-1-55 15,2 1-78-15</inkml:trace>
          <inkml:trace contextRef="#ctx0" brushRef="#br0" timeOffset="-118015.28">4021-2984 5 0,'110'-137'13'0,"-112"137"-13"15</inkml:trace>
          <inkml:trace contextRef="#ctx0" brushRef="#br0" timeOffset="-118079.25">4021-2984 133 0,'0'0'112'15,"0"0"-77"-15,0 0-35 16,0 0 27-16,0 0-27 16,0 0-72-16,0 0 5 15,63-42-19-15,-38 17 4 16</inkml:trace>
        </inkml:traceGroup>
      </inkml:traceGroup>
    </inkml:traceGroup>
  </inkml:traceGroup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4:51:19.01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C75E5E-8811-4C9E-9882-3928FB244891}" emma:medium="tactile" emma:mode="ink">
          <msink:context xmlns:msink="http://schemas.microsoft.com/ink/2010/main" type="writingRegion" rotatedBoundingBox="4839,8742 7027,8364 7640,11906 5451,12284"/>
        </emma:interpretation>
      </emma:emma>
    </inkml:annotationXML>
    <inkml:traceGroup>
      <inkml:annotationXML>
        <emma:emma xmlns:emma="http://www.w3.org/2003/04/emma" version="1.0">
          <emma:interpretation id="{1B753AA0-9AA8-402B-851A-C86605352F48}" emma:medium="tactile" emma:mode="ink">
            <msink:context xmlns:msink="http://schemas.microsoft.com/ink/2010/main" type="paragraph" rotatedBoundingBox="4839,8742 7027,8364 7217,9461 5028,9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3DAD29-ED87-48EC-A869-C988A36934F0}" emma:medium="tactile" emma:mode="ink">
              <msink:context xmlns:msink="http://schemas.microsoft.com/ink/2010/main" type="inkBullet" rotatedBoundingBox="4867,8904 5351,8820 5441,9341 4957,9425"/>
            </emma:interpretation>
            <emma:one-of disjunction-type="recognition" id="oneOf0">
              <emma:interpretation id="interp0" emma:lang="en-US" emma:confidence="1">
                <emma:literal>Q</emma:literal>
              </emma:interpretation>
              <emma:interpretation id="interp1" emma:lang="en-US" emma:confidence="0">
                <emma:literal>-</emma:literal>
              </emma:interpretation>
              <emma:interpretation id="interp2" emma:lang="en-US" emma:confidence="0">
                <emma:literal>D</emma:literal>
              </emma:interpretation>
              <emma:interpretation id="interp3" emma:lang="en-US" emma:confidence="0">
                <emma:literal>I</emma:literal>
              </emma:interpretation>
              <emma:interpretation id="interp4" emma:lang="en-US" emma:confidence="0">
                <emma:literal>S</emma:literal>
              </emma:interpretation>
            </emma:one-of>
          </emma:emma>
        </inkml:annotationXML>
        <inkml:trace contextRef="#ctx0" brushRef="#br0">1163 930 24 0,'0'0'144'16,"0"0"-13"-16,0 0-10 15,0 0 41-15,0 0-9 16,0 0-55-16,0 0-33 16,-10-10-13-16,1 10-7 15,-1 0-28-15,-4 0-16 16,2 0 20-16,2 0-13 0,-2 3 2 16,-2 7 9-16,4-3-18 15,-2 3 25-15,1 1-6 16,3-7-11-16,-1 4 17 15,4-1-10-15,0-1 8 16,-4 6 24-16,1 0-16 16,-1 3-2-16,1-2-20 15,6 1-8-15,-1 1 3 16,3 0-5-16,0 3 0 16,0 1-1-16,0-1 8 15,0-3-7-15,0 3 0 16,0-3 0-16,3 0 5 15,2 3-5-15,-3-4 0 0,3 4 1 16,2-4 0 0,-2 3-2-16,4-2 1 0,1-2-5 15,4-3-2-15,3 0 6 16,2-5 1-16,3 0 0 16,-2 0-15-16,3-5 9 15,1 0-5-15,-2 0-14 16,4 0 24-16,-2 0 1 15,-5-2 0-15,-2-4-1 16,-3 1 1-16,-4 3 0 16,-1-3 0-16,-1 3-7 15,1-1 6-15,-4 1-5 16,-2-1 5-16,3 1 0 0,-1-6-23 16,7 0 23-16,-2-4-5 15,7-3 3-15,2-3-4 16,-2-1 7-16,0-3 0 15,-6-3 0-15,-6-1 6 16,-2 2-13-16,-3-4 13 16,0 3-6-16,0 0 21 15,0 2-19-15,-8 7-2 16,-3-1 5 0,-1 1 2-1,2 1 2-15,-2 0 5 0,2 0-4 0,-7-5 26 16,1-2-28-16,-4-2-7 15,4 1 4-15,1 2 3 16,4 8-7-16,3 4 19 0,3 7 4 16,1-1 12-16,4 3-36 15,-2 0 2-15,-1 0-2 16,-2 0-12-16,-4 5-1 16,-1 9 0-16,1 7-20 15,-2-3-6-15,5-1-29 16,3 0-12-16,1-2-10 15,-1 0-43-15,-3-2-53 16,3-1-104-16,-2-7-58 0</inkml:trace>
        <inkml:trace contextRef="#ctx0" brushRef="#br0" timeOffset="837.4399">1288 1147 209 0,'0'0'107'0,"0"0"-81"15,0 0-19-15,0 0-7 16,0 0-1-16,0 0 0 16,0 0 1-16,-8 15 78 15,18-15 39-15,2-10-5 16,-3 0-32-16,-6 3 3 15,-1 2 5-15,-2 0-15 16,0-1-1-16,0 4-8 16,0 2-14-16,-11 0-21 15,-4 0-27-15,3 0 18 16,0 0-20-16,4 0 1 16,4 5-1-16,4-2 0 0,0-1 0 15,0-2 0-15,0 3 1 16,0-3-1-16,0 0 0 15,0 0 0-15,0 0 4 16,0 0-2-16,0 0 28 16,0 0 22-16,0 0-16 15,0 0-2-15,0 0-23 16,0 0-11-16,0 0 0 16,0-8-4-16,0-2-27 15,0 0 9-15,7 0-2 16,-2 5 9-16,-5 4-2 15,0 1 10-15,0 0 6 16,0 0 2-16,0 0 5 16,0 6 5-16,0 9-2 0,0 0 3 15,-3-2-12-15,3-3 0 16,0-3-1-16,0-4 2 16,0-3-1-16,0 0 3 15,0 0 6-15,0 0-8 16,0 0 0-16,0 0 0 15,0 0 16-15,0 0-16 16,0-8 5-16,-2 1 10 16,-5 0-4-16,5 1 5 15,-1 4-17-15,3 2-2 16,0 0 1-16,0 0-70 16,3 0-29-16,14 0 23 0,2 15-36 15,-8 2-99 1,-5-4-345-16</inkml:trace>
      </inkml:traceGroup>
      <inkml:traceGroup>
        <inkml:annotationXML>
          <emma:emma xmlns:emma="http://www.w3.org/2003/04/emma" version="1.0">
            <emma:interpretation id="{77E787F9-194A-4120-B6DC-E14281796EED}" emma:medium="tactile" emma:mode="ink">
              <msink:context xmlns:msink="http://schemas.microsoft.com/ink/2010/main" type="line" rotatedBoundingBox="6565,8443 7027,8364 7217,9461 6755,9540"/>
            </emma:interpretation>
          </emma:emma>
        </inkml:annotationXML>
        <inkml:traceGroup>
          <inkml:annotationXML>
            <emma:emma xmlns:emma="http://www.w3.org/2003/04/emma" version="1.0">
              <emma:interpretation id="{81EF8D3C-C9C8-4856-94FF-B924A1EC0677}" emma:medium="tactile" emma:mode="ink">
                <msink:context xmlns:msink="http://schemas.microsoft.com/ink/2010/main" type="inkWord" rotatedBoundingBox="6565,8443 7027,8364 7217,9461 6755,9540"/>
              </emma:interpretation>
              <emma:one-of disjunction-type="recognition" id="oneOf1">
                <emma:interpretation id="interp5" emma:lang="en-US" emma:confidence="0">
                  <emma:literal>p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P</emma:literal>
                </emma:interpretation>
                <emma:interpretation id="interp8" emma:lang="en-US" emma:confidence="0">
                  <emma:literal>!</emma:literal>
                </emma:interpretation>
                <emma:interpretation id="interp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-1434.29">2865 990 120 0,'0'0'156'0,"0"0"-45"16,0 0 78-16,-17-157-126 16,15 115 25-16,2-1 71 15,0 6-97-15,0-1-62 16,0 9 6-16,2 4 0 15,3 6-6-15,2 8 2 16,-5 3 6-16,1 3-2 16,-3 5 4-16,0-2 19 15,0 2-3-15,0 0 32 16,0 0-30-16,0 2-17 0,0 18 9 16,-12 5-19-1,-1 6 12-15,2 1-13 0,2 0 1 16,4 3 0-16,0-2 0 15,-2-4-1-15,2-2 3 16,0-6-3-16,-4-4 0 16,4-2 0-16,-7-2 1 15,2-4 13-15,-2-1 2 16,5-1 6-16,4-4 2 16,3-3-24-16,0 0 7 15,0 0-7-15,0-5-23 16,10-13 16-16,5 1-18 15,-1-6 8-15,-7 1 16 16,0-4-34-16,-5 0-40 16,-2-7 65-16,0 0 7 0,0 1 3 15,-6-3 1-15,-2 3 15 16,8-5-11-16,0-1-5 16,3 1 0-16,28-2-9 15,2 0-15-15,3 7 23 16,-3 7-9-16,-6 8-9 15,-5 4 18-15,-5 3-19 16,-3 5 18-16,-9 2 2 16,-1 3 0-16,-4 0 10 15,0 5-10-15,0 21 32 16,0 2 31-16,-4 4-62 16,4 0-1-16,0-2-2 0,0-2-12 15,9 1 7-15,16 1 7 16,3 3 0-16,-1-6 3 15,-1 0-3-15,-10-6 0 16,-3-7 0-16,-9-1 2 16,-4-6 2-16,0 1 6 15,0-4 19-15,0 2 19 16,-9-1-26-16,-8 5 0 16,-2 2-22-16,-3 3 7 15,0 3-3-15,3-6-4 16,2-3 0-16,3 3 8 15,-2-8 4-15,-6 3 20 16,-4 4-13-16,2-4-19 16,2 1 38-16,8-4-21 0,5-4-2 15,3 0-15-15,1 0 0 16,-1 0-74-16,-7 0-97 16,-1 0-120-16,0 0-485 0</inkml:trace>
          <inkml:trace contextRef="#ctx0" brushRef="#br0" timeOffset="-2135.08">2925 703 237 0,'0'0'379'0,"0"0"-236"0,0 0-69 16,0 0 14-16,0 0-3 16,0 0-56-16,0 0-29 15,-41-14-1-15,41 14-19 16,0 12 20-16,5 5 0 15,2 8 0-15,-5 5 12 16,-2 5-5-16,0 5 3 16,0 2 41-16,-11 3-18 15,-3 5 19-15,1-2-42 16,4 1-4-16,4 2 1 16,-1 1-7-16,3 0 0 0,3-5 2 15,0 0-2 1,0-6-13-16,0-4 4 0,0-7 8 15,0-8 0-15,0-7 1 16,0-5 0-16,0-5 6 16,-3-2 1-16,0-3-7 15,-2 0 1-15,-1 0 0 16,-2 0-2-16,3-5-12 16,-1-10-29-16,6-8-44 15,0-5-81-15,0-4-43 16,2-4-42-16,19-25-21 15,-5 9 125-15</inkml:trace>
        </inkml:traceGroup>
      </inkml:traceGroup>
    </inkml:traceGroup>
    <inkml:traceGroup>
      <inkml:annotationXML>
        <emma:emma xmlns:emma="http://www.w3.org/2003/04/emma" version="1.0">
          <emma:interpretation id="{CCF83FF4-B92F-4680-92DA-8F8EA5482C05}" emma:medium="tactile" emma:mode="ink">
            <msink:context xmlns:msink="http://schemas.microsoft.com/ink/2010/main" type="paragraph" rotatedBoundingBox="5324,11140 7280,10893 7414,11962 5459,12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DF0701-04AE-4524-BBEB-E9502E3214B4}" emma:medium="tactile" emma:mode="ink">
              <msink:context xmlns:msink="http://schemas.microsoft.com/ink/2010/main" type="inkBullet" rotatedBoundingBox="5382,11595 5906,11529 5967,12008 5442,12074"/>
            </emma:interpretation>
            <emma:one-of disjunction-type="recognition" id="oneOf2">
              <emma:interpretation id="interp10" emma:lang="en-US" emma:confidence="0">
                <emma:literal>0</emma:literal>
              </emma:interpretation>
              <emma:interpretation id="interp11" emma:lang="en-US" emma:confidence="0">
                <emma:literal>Q</emma:literal>
              </emma:interpretation>
              <emma:interpretation id="interp12" emma:lang="en-US" emma:confidence="0">
                <emma:literal>a</emma:literal>
              </emma:interpretation>
              <emma:interpretation id="interp13" emma:lang="en-US" emma:confidence="0">
                <emma:literal>€</emma:literal>
              </emma:interpretation>
              <emma:interpretation id="interp14" emma:lang="en-US" emma:confidence="0">
                <emma:literal>O</emma:literal>
              </emma:interpretation>
            </emma:one-of>
          </emma:emma>
        </inkml:annotationXML>
        <inkml:trace contextRef="#ctx0" brushRef="#br0" timeOffset="5332.62">1707 3586 39 0,'0'0'364'0,"0"0"-126"0,0 0-120 15,0 0-11-15,0 0-23 16,0 0-22-16,0 0-27 16,0-15-35-16,0 15 9 15,0 0-1-15,0 0-8 16,-12 0 11-16,-2 0-9 15,-3 0-2-15,-2 0 37 16,2 0-17-16,-2 0 6 16,0 0-12-16,0 7-14 15,2 6 22-15,3-1-22 16,4-2 1-16,4 5 13 16,0-2-14-16,3 2 17 15,1 2-17-15,-3-4 1 0,1 1 11 16,1 2-3-16,3-1-2 15,-2-1 31-15,2 1-14 16,-3 0 18-16,-2-2-26 16,2 2-6-16,-3-3-8 15,3-1-2-15,3 1 0 16,0 3-1-16,0-1 0 16,0 2 0-16,0-1 1 15,0-1-22-15,0-1 21 16,6 0-4-16,3 1 5 0,1-1 0 15,1-3-20 1,4-1 19-16,1-1-1 0,1-5-27 16,2 0 28-16,0-3-15 15,3 0 15-15,-2 0-8 16,-4 0 2-16,-2 0 6 16,-2 0 1-16,-4 0 0 15,3 0 2-15,0 0-2 16,0 0 0-16,3 0 0 15,-1 0 0-15,1 0 0 16,6-3 0-16,3-5 0 16,4-2 0-16,-2-2 0 15,0-1 0-15,-3-1-1 16,-3 1-12-16,-2 0 5 16,-3-1-1-16,-3 1 3 15,-6 1 6 1,1-1 0-16,0 1 0 0,-3-1 13 0,-3-2-12 15,0 0 6-15,0 0-7 16,0-4 8-16,0-2-6 16,-9-2-2-16,3 4 0 15,-2 1 19-15,2 4-12 16,1-1 35-16,-4 3-13 16,4-4-28-16,-3 1 16 15,-1-2-14-15,2 2 6 16,0-3 28-16,2 5-37 15,3-1 8-15,-1 4-8 16,-3 2 1-16,0 2 8 16,-1-1-8-16,-5 7-1 15,-10 0 0-15,-6 0-3 0,-5 0 2 16,-6 4-28-16,0 13-52 16,3 1-8-16,8 1-70 15,-1 4-55-15,5-3-144 16</inkml:trace>
        <inkml:trace contextRef="#ctx0" brushRef="#br0" timeOffset="5977.88">1945 3626 576 0,'0'0'140'0,"0"0"-114"15,0 0 13-15,0 0 36 16,0 0-33-16,0 0-29 16,0 0-6-16,-5-10-10 15,2 10 3-15,-3 0 0 16,-5 0 29-16,-3 7 50 16,-5 8 10-16,-3 3-16 15,-1-1-38-15,-2 4 1 0,1-2-16 16,-2 2-19-16,2-2 15 15,5 0-15-15,-5 2-1 16,9-2 5-16,1 0-5 16,0-2 0-16,6-5-13 15,2-1-20-15,3-7 14 16,3-1-13-16,0-3-1 16,-3 0 16-16,3 0-30 15,-2 0 17-15,-7 0-15 16,-1 0-86-16,-5 0-89 15,6 0-139-15</inkml:trace>
        <inkml:trace contextRef="#ctx0" brushRef="#br0" timeOffset="6276">1668 3698 409 0,'0'0'558'0,"0"0"-482"15,0 0-31-15,0 0 77 16,0 0-33-16,0 0-54 16,0 0-35-16,17-4-40 15,7 5 31-15,7 12-1 16,8 2-1-16,2-3 10 16,-5 3-20-16,-8-2 18 15,-6-4-20-15,-10 2 13 16,-5-4 9-16,-4 1 2 0,0-6 13 15,0 3 7-15,-3-3-20 16,3 1 9-16,0 2-10 16,-3 3-61-16,0 0-124 15,0-8-460-15</inkml:trace>
      </inkml:traceGroup>
      <inkml:traceGroup>
        <inkml:annotationXML>
          <emma:emma xmlns:emma="http://www.w3.org/2003/04/emma" version="1.0">
            <emma:interpretation id="{69331D55-64D9-46DB-97DF-A3D619E38E7D}" emma:medium="tactile" emma:mode="ink">
              <msink:context xmlns:msink="http://schemas.microsoft.com/ink/2010/main" type="line" rotatedBoundingBox="6869,10945 7280,10893 7414,11962 7004,12014"/>
            </emma:interpretation>
          </emma:emma>
        </inkml:annotationXML>
        <inkml:traceGroup>
          <inkml:annotationXML>
            <emma:emma xmlns:emma="http://www.w3.org/2003/04/emma" version="1.0">
              <emma:interpretation id="{4FADA1DF-61F7-493D-BC28-918F787BEC50}" emma:medium="tactile" emma:mode="ink">
                <msink:context xmlns:msink="http://schemas.microsoft.com/ink/2010/main" type="inkWord" rotatedBoundingBox="6869,10945 7280,10893 7414,11962 7004,12014"/>
              </emma:interpretation>
              <emma:one-of disjunction-type="recognition" id="oneOf3">
                <emma:interpretation id="interp15" emma:lang="en-US" emma:confidence="0">
                  <emma:literal>of</emma:literal>
                </emma:interpretation>
                <emma:interpretation id="interp16" emma:lang="en-US" emma:confidence="0">
                  <emma:literal>to</emma:literal>
                </emma:interpretation>
                <emma:interpretation id="interp17" emma:lang="en-US" emma:confidence="0">
                  <emma:literal>o</emma:literal>
                </emma:interpretation>
                <emma:interpretation id="interp18" emma:lang="en-US" emma:confidence="0">
                  <emma:literal>t</emma:literal>
                </emma:interpretation>
                <emma:interpretation id="interp19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7200.52">3017 2893 568 0,'0'0'161'0,"0"0"-107"16,0 0-43-16,0 0 46 15,0 0-11-15,0 0-22 16,0 0 41-16,11-3-30 16,-2 6 7-16,-1 7 4 15,6 5-21-15,0 0 7 16,3 8-11-16,2 1-19 16,0 8 64-16,3 1-38 15,-5 4-12-15,-7-2-15 16,-1 5 7-16,-4 0-8 15,-5 2 0-15,0 1 0 0,0-1-2 16,0-2 3 0,0 0-1-16,3 2 10 0,3 1-9 15,-1 1-1-15,1-1 0 16,0-1 1 0,-1 3 7-16,-2-5-8 0,-1 0 0 15,-2-8 2-15,0-4-2 16,0-8 0-16,0-8-1 15,0 1 1-15,0-3 0 16,-7-2 0-16,-5-1 0 16,4 0 0-16,2 1-22 15,1-6 6-15,0 1-19 16,5-1-11-16,-3-2 3 16,-3 0-40-16,-11 0-17 0,4 0-118 15,-4-10-487-15</inkml:trace>
          <inkml:trace contextRef="#ctx0" brushRef="#br0" timeOffset="7950.65">3001 3549 557 0,'0'0'67'16,"0"0"-67"-16,0 0 0 0,0 0 32 16,0 0 6-16,0 0-37 15,0 0 8-15,66-26-9 16,-64 26 20-16,-2 0 67 16,0 0 21-16,0 0-26 15,0 5 4-15,0 13-5 16,0 4-47-16,0 5-5 15,0 4-28-15,0-1 1 16,4 1 5-16,4 3-7 16,3 0-2-16,-5 1 2 15,-1 1 0-15,-5-2 0 16,0-4 2-16,0-3-2 16,0-6 21-16,-3-7-10 0,1-4 20 15,-1-7-15-15,3-1-6 16,0-2 10-16,0 0-19 15,0 0 7-15,0 0-8 16,0-5-8-16,10-1-8 16,2-6-3-16,2 1-7 15,0 0 26-15,-1 1-13 16,1-3 12-16,0 4 0 16,0-6-26-16,3-2 6 15,2-6 0-15,3-7-2 16,6-8 23-16,-1-3-73 15,2-7 63-15,-5 3 9 16,-5 5-5-16,-4 5 6 0,-8 10 7 16,-3 6 0-16,-4 9 35 15,0 2-3-15,0 6 12 16,-11 2-21-16,-1 0-28 16,2 0 25-16,-2 0-19 15,1 0-7-15,3 5-2 16,3 0 1-16,2-3-6 15,-1-2-3-15,2 0-10 16,-1 0 12-16,-5 0 7 16,-3 0 0-16,-6 0 7 15,0 0-7-15,1 0 1 16,2 0-1-16,3 0-21 16,-11 12-98-16,6 9-179 15,2-6-480-15</inkml:trace>
        </inkml:traceGroup>
      </inkml:traceGroup>
    </inkml:traceGroup>
  </inkml:traceGroup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4:51:22.99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B288FE-73E1-4865-B34F-A0CFCD0A8CBB}" emma:medium="tactile" emma:mode="ink">
          <msink:context xmlns:msink="http://schemas.microsoft.com/ink/2010/main" type="inkDrawing" rotatedBoundingBox="4467,11098 6619,10731 6916,12470 4764,12837" hotPoints="6618,11859 5628,12849 4637,11859 5628,10868" semanticType="enclosure" shapeName="Circle"/>
        </emma:interpretation>
      </emma:emma>
    </inkml:annotationXML>
    <inkml:trace contextRef="#ctx0" brushRef="#br0">1643 3040 103 0,'0'0'221'16,"0"0"-96"-16,0 0-21 15,0 0 13-15,0 0 14 0,0 0-24 16,0 0-47-16,-30-44-1 16,18 36-19-16,3 0 7 15,4 0 15-15,-2 1-22 16,-2-1 1-16,-2 0 1 16,-3 2-41-16,-2 1 13 15,-6 0-14-15,-4 2 1 16,-1 1 6-16,-1 2 8 15,-3 0 8-15,6 0-2 16,6 0-20-16,2 0 36 16,3 0-8-16,0 0-19 15,4 0 16-15,-2 0-19 0,-2 0-5 16,1 2 2-16,-3 3-3 16,-4 3-1-16,-3-2 0 15,-6 10 0-15,-7 2 19 16,-7 1-6-16,0 6 12 15,4-5-18-15,6 0-6 16,7-2-1-16,4-1 0 16,3 2 0-16,-3 2 6 15,-1 2-6-15,7-4 0 16,2 2 0-16,3 1 8 16,-4 3-8-16,-1 7 0 15,-1 1 0-15,2-1 16 16,3-7-16-16,1 0 2 15,3-1 15-15,-4 7-10 16,-2 1 28-16,4 0-20 0,-4-1-9 16,6-7-6-16,2-2 1 15,3 4-1-15,0 2 6 16,3 1-3-16,-2 1-3 16,2-3 0-16,0-4 0 15,0-6-1-15,0 1 1 16,0-1 0-16,0 1 5 15,0 2 3-15,0-1-8 16,2 2 0-16,4-2 0 16,0-1-1-16,2 1 1 15,1 7 0-15,4-1 1 16,3 7 1-16,4-2-2 16,-1 2 0-16,0-1 0 0,2-4 0 15,-5-2 0 1,-3-3 0-16,1 1 0 0,3-6 9 15,2-3-9-15,3 2 0 16,4-1 1-16,3-1 11 16,7-1-12-16,2 2 0 15,0 1 2-15,1-2-2 16,-3 4 0-16,-3 5-1 16,-3 4-1-16,1 0 1 15,-6 4 1-15,0-7 0 16,-1-2-2-16,-1-2 7 15,4-5-6-15,4 0 1 16,0-5 0 0,5 0 0-16,3-2 1 0,-1-3-1 0,3-2 9 15,-1-1-9-15,-1-2-1 16,-6 0 0-16,-1 0-2 16,-4 0 3-16,-3 0 0 15,1 0 0-15,1 0 2 16,3 0-1-16,6-2-1 15,0-1 0-15,6-5 1 16,-7 3 3-16,5-2-4 16,-4-1 0-16,0-2-2 15,0-2 2-15,3-3 0 16,-3 2 0-16,-3-2 0 16,-2 3-1-16,-4-1 2 15,1 2-1-15,-1-5 0 0,2 1 1 16,0 1-1-16,2-4 0 15,-3 3 1-15,-1 0 2 16,-4 2-3-16,-7 3 0 16,-5 3 1-16,1-2 5 15,-4-4-6-15,3-5 0 16,3-3 1-16,-1 0 5 16,1-3-5-16,-2 0 6 15,-2-1-4-15,-1 1 4 16,-1 1-7-16,1 0 0 15,-1 1 0-15,1-1-6 16,-2-1 7-16,8-1-1 16,-4 0 0-16,-1-1-8 0,2 2 8 15,-2 2 0-15,-1-4-7 16,-1 2 6-16,-2-6-4 16,-1 0 5-16,1-5 0 15,-6 0 1-15,0 0-1 16,0 2 0-16,0 4 0 15,0 1 2-15,0-2-1 16,-3 5-1-16,0 1 14 16,1-2-13-16,2 4 8 15,0-2-9-15,0-2 0 16,0 4 0-16,0 2 0 16,-3 2 7-16,-3 4-5 15,1-2 5-15,-7-1-7 0,2 1 9 16,-4-3-8-16,-5 2 16 15,-1-3-15-15,1 0-2 16,0 2 26-16,5 3-17 16,-1 0-2-16,5 0-7 15,-1 0 0-15,2 1-1 16,1-1 2-16,-1-1-1 16,1 2 1-16,0 1 0 15,-1 1-1-15,-2 2 0 16,1-1 0-16,-5 2 3 15,1-1-3-15,1-2 0 16,-3-2 0-16,-5 2-7 0,6 0 7 16,-2 3 0-1,3-3 0-15,2 6-6 0,2 0 7 16,1 4-1-16,1-1 0 16,4 1 2-16,-1 2-2 15,3-3 0-15,-3 3 1 16,-2-2 2-16,-3-1-3 15,-2 2 0-15,-2-6 0 16,1 6 3-16,-1 1-4 16,3 0 1-16,0 0-4 15,0 0-5-15,2 0 5 16,-1 0 4-16,1 0 4 16,-2 0-2-16,0 0-4 15,0 0 2-15,-3 0 0 16,0 0-1-16,3 0 8 0,-2 0-6 15,-4 0 4-15,0 0-4 16,-6 0-1-16,1 0 0 16,-5 0-3-16,2 0-3 15,0 0 7-15,3 0-1 16,8 0 7-16,3 0-7 16,6 0 4-16,2 0-4 15,0 0 0-15,-3 0 0 16,1 0 0-16,-4 0 0 15,-4 0 0-15,-6 0-5 16,-10 8 4-16,-1-2-4 16,0 4 5-16,-1 1 2 15,3-5-2-15,3 6-2 16,6-6-5-16,2 2-32 16,8-3 15-16,4-5-18 15,5 2-27-15,0-2 4 0,0 0-47 16,0 5-52-16,0 0-68 15,0 0-136-15,0-5-306 0</inkml:trace>
  </inkml:traceGroup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4:51:15.69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85748B-435C-4583-B90F-628CDB707D28}" emma:medium="tactile" emma:mode="ink">
          <msink:context xmlns:msink="http://schemas.microsoft.com/ink/2010/main" type="inkDrawing" rotatedBoundingBox="6009,7808 6517,9892 4248,10445 3740,8362" hotPoints="6212,9134 5075,10271 3939,9134 5075,7998" semanticType="enclosure" shapeName="Circle"/>
        </emma:interpretation>
      </emma:emma>
    </inkml:annotationXML>
    <inkml:trace contextRef="#ctx0" brushRef="#br0">839 154 15 0,'0'0'9'0,"0"0"-9"15,0 0-1-15,0 0-18 16,0 0 15-16,0 0 4 15,29-23 0-15,-29 23 0 16,0 0 0-16,0 0 0 16,0 0 12-16,-4 0-12 15,1 0 0-15,3 0 1 16,0 0 11-16,0 0-7 16,0-7-3-16,0 2-2 15,0 3 34-15,3 0-3 16,-3-1 20-16,0 3 14 15,0 0 4-15,0-2 13 16,0 2 0-16,0 0-2 0,0-3 12 16,0 3-17-1,0-3-33-15,0 1-17 0,0 0-8 16,-3 2 12-16,1-3-15 16,2 3 2-16,0-2 9 15,-3-1-25-15,3 3 8 16,-3-1-7-16,1 1 0 15,-5-4 21-15,5 4 1 16,-3-3 0-16,0 3-4 16,-4 0-18-16,1 0-1 15,-4 0 0-15,1 0 0 16,0 0 0-16,0 0 1 16,1 0-1-16,1 3 5 15,-3 1-4-15,-1 0-1 16,2-2 0-16,-3 1 1 0,1 1-1 15,-8 2 1-15,2-1-1 16,-8 3 13-16,-1 0-1 16,1 1-12-16,-2 1 14 15,5 2-4-15,5-2 13 16,4 0-23-16,4 0 0 16,3 0 0-16,2-3 6 15,1-1-6-15,2-2 0 16,-2 1-6-16,1 1 6 15,-1 1 1-15,-3 3 0 16,-6 6 8-16,-3 0-9 16,1 0 0-16,-1-2-1 15,7-1 1-15,1-4 3 0,1 1-3 16,-1 1 0-16,4-1 3 16,-4 4-2-16,-1-1-2 15,-2 2 1-15,0 3 0 16,2 1 10-16,-4 4 6 15,0 2 19-15,0-1 7 16,-2-1-33-16,2-1 4 16,0 1-1-16,0-4-11 15,4 2 18-15,-2-3-18 16,4-4 0-16,2-1 2 16,1-6-2-16,0 1-1 15,1-4 0-15,1 4 0 16,-2 7-1-16,-4 3 2 15,-4 9-1-15,2 4 32 0,-6-2-30 16,3 6 12-16,3-3-7 16,0 6-7-16,1-1 59 15,3-2-43-15,2-5-14 16,5-4 6-16,0-5-7 16,0-2-1-16,0-3 0 15,0 4 0-15,5 0-1 16,2 5 2-16,0 0-1 15,-2 6 3-15,2 1-2 16,-2 2-1-16,-2 1 0 16,2 0 0-16,4 1 6 15,1-4-5-15,4 0 7 16,3-5 0-16,-3-5-6 0,0-3-2 16,-4-5 0-16,2-4 0 15,-4-2 0-15,3 0 1 16,1 1-1-16,-4 4 3 15,3-2-2-15,-1 5-1 16,2 2 16-16,0 0-13 16,-2-2 6-16,4 1-1 15,3 1-6-15,-1 0 4 16,1 0-5-16,5-1-1 16,0-2 0-16,-3-1 0 15,4-1 0-15,-6 2 1 16,0-3-1-16,-5 1 0 0,3-1 0 15,-6-1 0-15,-2-2-1 16,2 1 1-16,2 5 4 16,5 0 2-16,6 3 19 15,1-1 2-15,4-1-26 16,2-2 6-16,-2 0-7 16,1-1 1-16,-6-3 6 15,-3 0-6-15,-2-3-1 16,-6-2 2-16,-3 2-1 15,-3-6-1-15,2 3 0 16,-2 0 0-16,0 1-1 16,4 0 1-16,5 0 0 15,3-1 6-15,7 4 0 0,0-3-6 16,5 1 0-16,-5-2 0 16,4 1 2-16,-6 0-2 15,0 0 0-15,-3 0 0 16,-4 0 2-16,-1 0-2 15,-3-2 0-15,-3-1 0 16,4 0-2-16,-5 4 2 16,7-4 0-16,3-2 2 15,2 0-2-15,1 0 0 16,2 0-2-16,1 0-14 16,-2 0 16-16,1 0 0 15,-2 0 0-15,-4 0 0 16,-7 0-2-16,-1 0 2 15,1 3 0-15,1-3 0 16,2 0 4-16,5 0-4 0,4 0 0 16,10 0 2-16,-1-5-2 15,3-5 0-15,-2 2 0 16,-3 3-6-16,-3-2 0 16,6 2 6-16,-4-3 0 15,1 1-7-15,-4 2 2 16,-10-1 4-16,-2 4 1 15,-2-1-2-15,2-1 1 16,5-1 1-16,-1 0 0 16,4-3 0-16,-4 2 0 15,4-2-1-15,-1-3-10 16,0 1-21-16,0 3 21 0,1-4-8 16,-6 5 19-16,0 1-2 15,-6 0-3-15,-3 2 5 16,1 1 0-16,-1-1 0 15,1 1-2-15,3-4 2 16,1 1 0-16,1 1 0 16,4-4-1-16,-1-2 0 15,-1 3 1-15,1-3 0 16,-3 0 1-16,3 2-1 16,-3 1 0-16,0-3-1 15,-1 2 7-15,-3 3-6 16,1-3 0-16,-2-1 0 15,-1-1-4-15,3-3 4 0,1 0 0 16,1-1 3-16,2-1-2 16,-1-1-1-16,0 2 0 15,0 0 0-15,-3-2 0 16,3 4 0-16,-2-1 0 16,-3 3 3-16,-4 0 3 15,1 0-6-15,-1 3 0 16,1-3 1-16,1-2-1 15,1-1 0-15,0-2 0 16,1-2 0-16,2-3 1 16,4 0-1-16,-2 0 0 15,-1-3 0-15,1 3-1 16,-1-2 1-16,-1 2 0 16,1 1-1-16,-4-2 5 15,0 3-4-15,-1-4 0 16,-4 3 1-16,3-7 3 0,-3 4-4 15,0-4 0-15,2 4 5 16,1-3-4-16,5 1-2 16,3-4 1-16,3 3 0 15,-3 3 0-15,0 1 1 16,-6 7-1-16,-1 0 5 16,-1 1-5-16,-3-3 0 15,0 1 1-15,0 3 5 16,0-3 15-16,-7-2-19 15,-3 2 4-15,-2-3-6 16,2 3 6-16,1 3-8 16,4-1 2-16,2 3-4 0,-3-5 2 15,3 3 2-15,1-2 0 16,-1-4 0-16,-2 0-4 16,-1 1 4-16,3-1 0 15,-2 1 0-15,-1-1 2 16,0-4-1-16,4-1-1 15,-3-3 0-15,-2-3-13 16,2 0 3-16,3 2 9 16,-4 1-5-16,0 1-1 15,1 0 7-15,-4 2 0 16,1 4 3-16,-3-2 3 16,3 5-5-16,-1-1-1 0,4-1 1 15,-3 0 3 1,-1 3-4-16,1 0 0 0,-1 0 1 15,2 0 6-15,-2 0-8 16,1 0 1-16,-1 4 0 16,1-2 3-16,-3 2-3 15,3 0 10-15,-1-1-7 16,-1 1-2-16,1-2-1 16,-2 0 0-16,-3 3-5 15,3 3 5-15,0 2 0 16,-3 3 0-16,3 2 0 15,-3-3 0-15,3 3 0 16,-3-2 0-16,-3-1 0 0,3-2 0 16,1 3 0-1,-1-3 0-15,0 0 0 0,3 2-3 16,-2-2 2-16,1 0 1 16,-2 0-8-16,4 0 7 15,-2 3 1-15,1-1 0 16,0 1-1-16,0-1 4 15,-1-2-3-15,4 0 0 16,3 1-2-16,-4-4 1 16,2 0 1-16,-2 1 0 15,1-2 0-15,-1-3-1 16,-1 6 1-16,-2-2 0 16,0 0 0-16,0 3-1 15,-3 4 1-15,4-3 0 16,3 4 0-16,3 0 1 0,1-1-1 15,4 1 0-15,0 0 1 16,0 0-1-16,0-3 1 16,0 3-1-16,0-4 13 15,-5 3-12-15,-3-6-1 16,-1 4 0-16,-2-2 0 16,-2 0 3-16,-1 0-3 15,0 0 0-15,0 3-1 16,3-1 1-16,0 0-1 15,0 3 1-15,0-2 0 16,2 2 0-16,-1 0 0 16,1 0 0-16,-2 0-1 0,2 0 0 15,2 0 1 1,-5 0 0-16,4 0 0 0,-3 0 0 16,3 0 0-16,-1 0 0 15,-1 0 0-15,-2 2 3 16,-2 6-3-16,-5-1 0 15,-3 1 0-15,3 0 1 16,-1-1-1-16,0-2 1 16,-2-2-1-16,0-2 6 15,-2-1-5-15,-2 0-1 16,4 0 0-16,5 0 7 16,10 0-6-16,0 0 6 15,5 0-7-15,-1 0 1 16,3 0-2-16,0 0 1 15,-2 0-6-15,-5 4 5 0,-1-3-4 16,1 4 5-16,-7 3 0 16,-1-5-8-16,1 2 6 15,7-3-30-15,0 2-24 16,7 8-52-16,0-3-120 16,0-2-273-16</inkml:trace>
  </inkml:traceGroup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4:49:55.02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988BA0-E903-4669-8979-F4DE929517C2}" emma:medium="tactile" emma:mode="ink">
          <msink:context xmlns:msink="http://schemas.microsoft.com/ink/2010/main" type="writingRegion" rotatedBoundingBox="22758,14129 26702,13754 26792,14702 22848,15077"/>
        </emma:interpretation>
      </emma:emma>
    </inkml:annotationXML>
    <inkml:traceGroup>
      <inkml:annotationXML>
        <emma:emma xmlns:emma="http://www.w3.org/2003/04/emma" version="1.0">
          <emma:interpretation id="{0F020A61-FAFA-4579-B6BA-2028A786AFE7}" emma:medium="tactile" emma:mode="ink">
            <msink:context xmlns:msink="http://schemas.microsoft.com/ink/2010/main" type="paragraph" rotatedBoundingBox="22758,14129 26702,13754 26792,14702 22848,15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205237-B383-4B90-A83E-E55F8470B672}" emma:medium="tactile" emma:mode="ink">
              <msink:context xmlns:msink="http://schemas.microsoft.com/ink/2010/main" type="line" rotatedBoundingBox="22758,14129 26702,13754 26792,14702 22848,15077"/>
            </emma:interpretation>
          </emma:emma>
        </inkml:annotationXML>
        <inkml:traceGroup>
          <inkml:annotationXML>
            <emma:emma xmlns:emma="http://www.w3.org/2003/04/emma" version="1.0">
              <emma:interpretation id="{E1EEC9C5-9B03-4241-8CE0-C0053C8CB230}" emma:medium="tactile" emma:mode="ink">
                <msink:context xmlns:msink="http://schemas.microsoft.com/ink/2010/main" type="inkWord" rotatedBoundingBox="22758,14129 24461,13967 24546,14853 22843,15015"/>
              </emma:interpretation>
              <emma:one-of disjunction-type="recognition" id="oneOf0">
                <emma:interpretation id="interp0" emma:lang="en-US" emma:confidence="0">
                  <emma:literal>at.</emma:literal>
                </emma:interpretation>
                <emma:interpretation id="interp1" emma:lang="en-US" emma:confidence="0">
                  <emma:literal>03 =</emma:literal>
                </emma:interpretation>
                <emma:interpretation id="interp2" emma:lang="en-US" emma:confidence="0">
                  <emma:literal>0/3 =</emma:literal>
                </emma:interpretation>
                <emma:interpretation id="interp3" emma:lang="en-US" emma:confidence="0">
                  <emma:literal>ask</emma:literal>
                </emma:interpretation>
                <emma:interpretation id="interp4" emma:lang="en-US" emma:confidence="0">
                  <emma:literal>013 =</emma:literal>
                </emma:interpretation>
              </emma:one-of>
            </emma:emma>
          </inkml:annotationXML>
          <inkml:trace contextRef="#ctx0" brushRef="#br0">-205 2242 97 0,'0'0'199'15,"0"0"-153"-15,0 0-20 16,0 0-24-16,0 0 4 16,-58-1 9-16,55 1-1 15,3 0 103-15,0 0 37 16,0 0-31-16,0 0-7 16,0 0-43-16,0 0-18 15,-4 0-7-15,-1 0-47 16,-3 0 6-16,-8 13-7 0,-10 10 0 15,-4 7 16-15,0 7-16 16,-1 3 2-16,4 5 6 16,4 2-7-16,6-4-2 15,12-3 1-15,5-8-10 16,0-5 1-16,9-4 9 16,10-6 0-16,5-4 0 15,5-3-2-15,-2-5 1 16,4-5-11-16,-1 0-11 15,6-3 22-15,-2-14-29 16,2-8-3-16,-4-2 18 16,-4-1-17-16,-3-10 15 15,-9 4 6-15,-7-1 2 16,-4-3 9-16,-5 6 1 16,0-1 10-16,0 9 14 0,-11 4-5 15,1 4 5-15,-7 7-24 16,0 4 9-16,1 5-20 15,-4 0-3-15,-2 0-52 16,-1 30-94-16,4-5-57 16,6-3-81-16</inkml:trace>
          <inkml:trace contextRef="#ctx0" brushRef="#br0" timeOffset="476.07">10 1800 263 0,'0'0'125'16,"0"0"-54"-16,0 0 30 15,0 0 9-15,0 0-40 16,0 0-62-16,0 0 9 16,3-6-9-16,-3 6-6 15,0 0 13-15,0 16 14 16,0 14 35-16,-3 8-1 0,-4 7-61 16,0 7 38-16,2 5-23 15,0 6-16-15,2-1 11 16,0-2-12-16,0-3 0 15,0-7 8-15,-2-5-7 16,0-5-1-16,-4-11 0 16,4-3 1-16,-1-6 4 15,0-5-5-15,1-7-6 16,3-1-1-16,2-5-47 16,-3 3-9-16,-3 3-63 15,1 0-145-15,2-7-112 0</inkml:trace>
          <inkml:trace contextRef="#ctx0" brushRef="#br0" timeOffset="827.5">249 2199 384 0,'0'0'231'0,"0"0"-172"15,0 0 10-15,0 0-18 0,0 0-25 16,0 148-6-16,0-108-19 15,0 2 0-15,0-2-1 16,-3-7 0-16,3-5 1 16,0-4-1-16,-3-8 0 15,-2 0-1-15,0-6 6 16,-4-3-6-16,-1 4 1 16,-2-1-19-16,-2-3-17 15,6 3-75-15,-1-3-91 16,4-4-104-16</inkml:trace>
          <inkml:trace contextRef="#ctx0" brushRef="#br0" timeOffset="1494.22">197 2132 385 0,'0'0'222'0,"0"0"-156"16,0 0-28-16,0 0-18 16,0 0-8-16,0 0-12 15,0 0-9-15,135-7-36 16,-102 7-24-16,-5 0-25 16,-8 0 15-16,-6 5 20 0,-6-3 28 15,-6 2 20-15,-2 3-1 16,0-1 12-16,0 2 47 15,0 7 26-15,0 1 27 16,0 3-4-16,-8 1-15 16,-3 5-29-16,-3 0-37 15,3-3-1-15,0 0-14 16,-1-1 0-16,5-6 9 16,-2-3-9-16,3-2 1 15,4-2 20-15,-1-6-15 16,3-2 13-16,0 0-19 15,0 0-4-15,0 0 2 16,0 0-30-16,5 0-25 16,15 3 44-16,5-2 1 0,-3 3 12 15,0 0 0 1,-3 1-6-16,-4 8 4 0,-4 2-6 16,-3 5 8-16,-6 2 10 15,-2 1-9-15,0-1 22 16,0-5-7-16,0 1-3 15,-2-4 17-15,-12 2 2 16,-3-4 17-16,-2-2 10 16,-3 0-26-16,-5 3 12 15,1-3-20-15,-1-3-5 16,4 3 32-16,1-7-23 16,3-3 12-16,5 0 18 15,3 0-27-15,2 0-6 16,2 0-26-16,0 0-7 0,5-3-6 15,-1 3-55 1,-8 0-53-16,3 0-74 0,-4 0-339 16</inkml:trace>
          <inkml:trace contextRef="#ctx0" brushRef="#br0" timeOffset="8111.56">1022 2524 251 0,'0'0'124'16,"0"0"-83"-16,0 0-7 16,0 0-12-16,0 0 10 15,0 0-21-15,0 0 1 16,3 0 47-16,-1 0-1 16,-2 0 4-16,0 0 10 15,3 0-23-15,-3-3 4 16,4 3-15-16,-2-2-19 15,6-3 18-15,3 0-25 0,6 0-6 16,0-2-1 0,2 2 1-16,-2-3-12 0,2 3 2 15,-2 0-19-15,-1 0 13 16,-1 5-26-16,-5-3 7 16,-5 3 3-16,1 0-29 15,-3 0 4-15,-3 0-18 16,0 0-6-16,0 0 16 15,0 0-18-15,0 3-32 16,0-1-64-16</inkml:trace>
          <inkml:trace contextRef="#ctx0" brushRef="#br0" timeOffset="8573.81">900 2272 103 0,'0'0'268'16,"0"0"-99"-16,0 0-86 0,0 0-15 15,0 0-43-15,0 0-15 16,0 0-10-16,9-5-4 16,4 5 3-16,6 0 1 15,4 0 0-15,2 0 6 16,0 0-6-16,-3 0 1 15,-3 0 4-15,-2 0 2 16,-3 0-7-16,3 0 0 16,-2 0 0-16,2 0 1 15,-3 0-1-15,0 2 0 16,-6-2 0-16,1 0 6 16,-6 0-12-16,-1 0-1 15,-2 3-60-15,3-1-68 16,-3-2-127-16</inkml:trace>
        </inkml:traceGroup>
        <inkml:traceGroup>
          <inkml:annotationXML>
            <emma:emma xmlns:emma="http://www.w3.org/2003/04/emma" version="1.0">
              <emma:interpretation id="{B9DBBE03-DFBF-416B-9068-BD9D6829BDA2}" emma:medium="tactile" emma:mode="ink">
                <msink:context xmlns:msink="http://schemas.microsoft.com/ink/2010/main" type="inkWord" rotatedBoundingBox="25365,14139 26727,14010 26792,14702 25431,14832"/>
              </emma:interpretation>
              <emma:one-of disjunction-type="recognition" id="oneOf1">
                <emma:interpretation id="interp5" emma:lang="en-US" emma:confidence="0">
                  <emma:literal>MOI</emma:literal>
                </emma:interpretation>
                <emma:interpretation id="interp6" emma:lang="en-US" emma:confidence="1">
                  <emma:literal>Mo I</emma:literal>
                </emma:interpretation>
                <emma:interpretation id="interp7" emma:lang="en-US" emma:confidence="0">
                  <emma:literal>Mot</emma:literal>
                </emma:interpretation>
                <emma:interpretation id="interp8" emma:lang="en-US" emma:confidence="0">
                  <emma:literal>Moi</emma:literal>
                </emma:interpretation>
                <emma:interpretation id="interp9" emma:lang="en-US" emma:confidence="0">
                  <emma:literal>Moto</emma:literal>
                </emma:interpretation>
              </emma:one-of>
            </emma:emma>
          </inkml:annotationXML>
          <inkml:trace contextRef="#ctx0" brushRef="#br0" timeOffset="10091.03">2189 1977 150 0,'0'0'100'15,"0"0"-78"-15,0 0-21 16,0 0 14-16,0 0 44 16,0 0-21-16,0 0 14 0,-4 123 24 15,-4-87-5 1,-3 3-5-16,3 0 2 0,-1-1-3 16,1 0-24-16,-1-4-27 15,7 2 11-15,-3-4-25 16,2 2 1-16,3-3 6 15,-2-2-5-15,2-4-2 16,-3-7 0-16,3-6-20 16,-4-5 18-16,4-4-9 15,0-3 11-15,0 0 5 16,-2 0-4-16,2-8-2 16,0-14-46-16,0-7-25 15,0-9 8-15,0-7-3 16,14-7 15-16,2-6 31 15,-1-4 2-15,-5 0 19 16,-1 7 10-16,-4 5-4 16,0 12 57-16,-1 10-4 0,-1 9 15 15,-3 6 25-15,2 8-42 16,-2 1-10-16,0 4-28 16,3-4-17-16,-3 4 5 15,0 0-7-15,2 0-8 16,5 0-4-16,0 0-31 15,5 18 33-15,1 3 8 16,-2 1-5-16,1 0 6 16,-7 1 1-16,3-1 0 15,-2-1 1-15,2-4 1 0,1-2-2 16,4-6 0 0,7-4-5-16,2-5-1 0,5 0 6 15,4 0-13-15,2-22-4 16,-6-2-23-16,-1-4 18 15,-7 0 12-15,-11 3 10 16,-1 2 48-16,-7 9 4 16,0 4 21-16,0 7 5 15,0 3-57-15,0 0-3 16,-7 0-18-16,-3 18-14 16,-4 9 14-16,2 6-30 15,4 4-29-15,6 6-11 16,2 11-84-16,0-10-61 15,0-13-133-15</inkml:trace>
          <inkml:trace contextRef="#ctx0" brushRef="#br0" timeOffset="10562.14">2726 2214 2 0,'0'0'27'0,"0"0"292"16,0 0-173-16,0 0-74 16,0 0-45-16,0 0-19 0,0 0-8 15,-127 100-67 1,127-70-29-16,8-5 15 0,16-7 50 15,2-7 30-15,-4-4-15 16,-6-6 16-16,-2-1 20 16,1 0-4-16,-5 0 27 15,1-9-1-15,-3-7-7 16,4-4 5-16,-1 1-17 16,-3-9 10-16,1-1 3 15,-4-2 15-15,0 4 14 16,-5 2-6-16,0 7-13 15,0 6 29-15,0 5-23 16,0 4-20-16,0 3-22 16,0 0-10-16,-7 5-16 15,-10 17-20-15,-2 9-45 0,4 6-70 16,4-2-135-16,6-15-82 0</inkml:trace>
          <inkml:trace contextRef="#ctx0" brushRef="#br0" timeOffset="11248.27">3039 2361 342 0,'0'0'312'16,"0"0"-182"-16,0 0-19 15,0 0-29-15,0 0-43 16,0 0-27-16,0 0-12 16,0 0-10-16,3 0-28 15,17 0 11-15,1 0 21 16,6 0 6-16,-1 0-1 0,-1 0 0 15,0-4-30-15,-5 0 5 16,-8 4-16-16,3 0-36 16,4-4-3-16,-2-1-94 15,-3-5-141-15</inkml:trace>
          <inkml:trace contextRef="#ctx0" brushRef="#br0" timeOffset="10859.31">3206 1898 35 0,'0'0'343'0,"0"0"-174"0,0 0-111 15,0 0 5-15,0 0-37 16,0 0-25-16,0 0-1 16,-24 57 0-16,19-27-8 15,3 1 8-15,2 0 0 16,-3-1 1-16,3 1 19 16,-5-3-7-16,-1 1 23 15,0 0-17-15,-3-3-19 16,2-2 14-16,2-4-14 15,-2 1-11-15,-1-4-63 16,-1-3-158-16</inkml:trace>
          <inkml:trace contextRef="#ctx0" brushRef="#br0" timeOffset="11438.34">3086 1760 451 0,'0'0'167'0,"0"0"-64"15,0 0-82-15,0 0 14 16,0 0-35-16,0 0-39 15,0 0 20-15,64-5 12 16,-39 5-36-16,-3 5 9 16,-3 3-25-16,-2-3 12 15,-3 3 19-15,2-6-2 16,4 2 11-16,-1 0-30 16,23-4-22-16,-6 0-19 15,-3 0-104-15</inkml:trace>
        </inkml:traceGroup>
      </inkml:traceGroup>
    </inkml:traceGroup>
  </inkml:traceGroup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4:50:07.19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2D5B05-2842-42D2-B832-039087814DDA}" emma:medium="tactile" emma:mode="ink">
          <msink:context xmlns:msink="http://schemas.microsoft.com/ink/2010/main" type="writingRegion" rotatedBoundingBox="22227,14282 32343,12144 33485,17546 23369,19685"/>
        </emma:interpretation>
      </emma:emma>
    </inkml:annotationXML>
    <inkml:traceGroup>
      <inkml:annotationXML>
        <emma:emma xmlns:emma="http://www.w3.org/2003/04/emma" version="1.0">
          <emma:interpretation id="{74532B05-EC84-41AA-8EE1-D482312D2AE8}" emma:medium="tactile" emma:mode="ink">
            <msink:context xmlns:msink="http://schemas.microsoft.com/ink/2010/main" type="paragraph" rotatedBoundingBox="25121,15185 32100,11869 32651,13031 25673,163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B8B559C-E664-4701-B5D7-4C9C547BE1F6}" emma:medium="tactile" emma:mode="ink">
              <msink:context xmlns:msink="http://schemas.microsoft.com/ink/2010/main" type="line" rotatedBoundingBox="25121,15185 32100,11869 32651,13031 25673,16346"/>
            </emma:interpretation>
          </emma:emma>
        </inkml:annotationXML>
        <inkml:traceGroup>
          <inkml:annotationXML>
            <emma:emma xmlns:emma="http://www.w3.org/2003/04/emma" version="1.0">
              <emma:interpretation id="{21ED94F4-890E-453E-834D-B1C684B0CDD0}" emma:medium="tactile" emma:mode="ink">
                <msink:context xmlns:msink="http://schemas.microsoft.com/ink/2010/main" type="inkWord" rotatedBoundingBox="25236,15270 28114,14339 28382,15166 25503,16097"/>
              </emma:interpretation>
              <emma:one-of disjunction-type="recognition" id="oneOf0">
                <emma:interpretation id="interp0" emma:lang="en-US" emma:confidence="0">
                  <emma:literal>stroke</emma:literal>
                </emma:interpretation>
                <emma:interpretation id="interp1" emma:lang="en-US" emma:confidence="0">
                  <emma:literal>enter do</emma:literal>
                </emma:interpretation>
                <emma:interpretation id="interp2" emma:lang="en-US" emma:confidence="0">
                  <emma:literal>Enter do</emma:literal>
                </emma:interpretation>
                <emma:interpretation id="interp3" emma:lang="en-US" emma:confidence="0">
                  <emma:literal>Fitrolo</emma:literal>
                </emma:interpretation>
                <emma:interpretation id="interp4" emma:lang="en-US" emma:confidence="0">
                  <emma:literal>stir do</emma:literal>
                </emma:interpretation>
              </emma:one-of>
            </emma:emma>
          </inkml:annotationXML>
          <inkml:trace contextRef="#ctx0" brushRef="#br0">2254 2898 406 0,'0'0'181'0,"0"0"-77"16,0 0-1-16,0 0-2 15,0 0-26-15,0 0-42 16,0 0-2-16,15-18 0 16,1 8-30-16,4 5 8 15,8-2-1-15,1 0 10 16,11 2 25-16,7 0-23 0,8-1 8 16,9 1-4-16,8-2-24 15,5 2 6-15,2 0-6 16,0 0-7-16,0 0 7 15,-7 0-20-15,-7 2-2 16,-6 2 5-16,-10 1-21 16,-9 0 13-16,-10 0-30 15,-2 0-26-15,-9 0 3 16,-5 0-47-16,-11 0-35 16,-3-4-58-16,0-4-121 0</inkml:trace>
          <inkml:trace contextRef="#ctx0" brushRef="#br0" timeOffset="472.39">2338 3149 293 0,'0'0'175'0,"0"0"-50"0,0 0-34 16,0 0 1-1,0 0-38-15,0 0-28 0,-161 150 6 16,133-120-8-16,6-3-5 15,3 1-2-15,5-3-17 16,6-3 10-16,2-4-10 16,1-3 0-16,5-5-3 15,0-5 5-15,0-4-2 16,0-1 0-16,0 0-6 16,9 0 6-16,10 0 0 15,0 0 0-15,0 0 2 16,3 0-1-16,0-4-1 15,1-1 0-15,-1-2-1 16,2-3-5-16,5 0-20 0,-5 0-9 16,4 0-8-16,3 0-65 15,-6 0-80-15,-9-1-89 0</inkml:trace>
          <inkml:trace contextRef="#ctx0" brushRef="#br0" timeOffset="738.24">2443 3315 248 0,'0'0'371'0,"0"0"-211"16,0 0-53-16,0 0 19 16,0 0-70-16,0 0-44 0,0 0-1 15,3 38-10-15,-3-17-2 16,0 1-8-16,0 1-23 15,0-1 3-15,0-6-19 16,0-2 6-16,-8-1 24 16,-3-1-20-16,-1-2 1 15,-1 3-8-15,-7 1-56 16,7 1-80-16,1-7-162 0</inkml:trace>
          <inkml:trace contextRef="#ctx0" brushRef="#br0" timeOffset="1044.1599">2712 3247 114 0,'0'0'232'16,"0"0"122"-16,0 0-217 15,0 0-75-15,0 0 6 16,0 0-30-16,0 0-37 16,0 24-1-16,0 7 0 15,0 1 1-15,0 3 5 16,-5-8-6-16,-2-2 0 16,2-5 5-16,3-7-4 15,2-3-2-15,-3-5 1 0,1 2-43 16,-5 1-18-16,2 0-102 15,0-7-183-15</inkml:trace>
          <inkml:trace contextRef="#ctx0" brushRef="#br0" timeOffset="1698.51">2640 3219 549 0,'0'0'144'0,"0"0"-82"0,0 0-52 0,0 0 18 0,0 0-28 16,0 0-3-16,0 0 3 0,108-35-1 16,-86 31-3-16,-5-1 2 15,-1-3 2-15,1 0 0 16,0-2 6-16,-1 4-6 15,6-6 0-15,0 6-19 16,23-15-60-16,-6 7-112 16,-3-1-184-16</inkml:trace>
          <inkml:trace contextRef="#ctx0" brushRef="#br0" timeOffset="1404.1499">2956 3184 253 0,'0'0'223'0,"0"0"-169"16,0 0 11-16,0 0 23 15,0 0-62-15,0 0 4 16,0 0 9-16,-19 85 3 15,5-47 14-15,-3 2-46 16,3-3 19-16,0-2-29 16,6-2 12-16,3-5-8 15,-1-2-4-15,3-8 0 16,3-1-2-16,0-12-20 16,0 0-4-16,0 0-56 15,0-5-98-15,0 0-86 16,0 0-64-16</inkml:trace>
          <inkml:trace contextRef="#ctx0" brushRef="#br0" timeOffset="2356.13">3311 3077 170 0,'0'0'221'16,"0"0"-140"-16,0 0 79 15,0 0-42-15,0 0-67 16,-40 130-11-16,32-90-27 16,3-10 0-16,3-3 6 15,-2-7-19-15,4-7 19 0,0-3-4 16,0-1-14 0,0-4 24-16,0 3-24 0,0-1 5 15,0 3 4-15,0 3-8 16,0 2-2-16,0 0 0 15,-3-3 0-15,1 1 5 16,-1-3-4-16,1-5-1 16,2-3 0-16,0 1-4 15,0-3 4-15,-3 0 0 16,3 0 1-16,-4 0 51 16,2 0-28-16,-1-3-4 15,-2-4 21-15,5-8-40 16,0 0 21-1,0-5-22-15,0-3 7 0,0-4-1 16,19 0-6-16,3-6-1 0,6-2-1 16,-1 3-48-16,2-1 22 15,-5 9-12-15,-2 1-4 16,-2 9 30-16,-4 1-27 16,-2 3 4-16,-3 2 19 15,4 3-2-15,-8 1 20 16,5-1 0-16,-4-2 1 15,-2 6 7-15,-1 1-8 16,-2 0 0-16,-1 0 0 16,1 0-5-16,3 0 4 15,2 0-31-15,6 17-55 16,-4 1-80-16,-1-7-179 0</inkml:trace>
          <inkml:trace contextRef="#ctx0" brushRef="#br0" timeOffset="3182.34">4292 2658 328 0,'0'0'202'0,"0"0"-129"16,0 0 5-16,0 0-1 15,0 0-34-15,0 0-13 16,0 0 11-16,-89-22-24 16,72 22 21-16,3 2-11 15,-5 8-8-15,2 3 5 16,-5 7-13-16,0 0 20 15,-3 8-3-15,5-3-28 16,1 2 1-16,8-3-1 0,5 1 1 16,4-4-5-16,2-2 4 15,0 1-2-15,8-5 2 16,15-1-45-16,1-2 8 16,4-8-28-16,-1 1 0 15,4-5 31-15,-4 0-15 16,2 0 32-16,-5-8 17 15,2-6-20-15,-5-1 19 16,1-8-10-16,-2-2 9 16,-4 0 2-16,-4-7 1 15,-4-1 20-15,-5 1 20 16,-3 1 4-16,0 8 25 16,0 2-28-16,-9 4-16 15,-10 12 8-15,-5 5-34 0,-5 0 0 16,-4 0-2-16,2 15-42 15,2 17-31-15,6-1-90 16,12-9-179-16</inkml:trace>
          <inkml:trace contextRef="#ctx0" brushRef="#br0" timeOffset="3547.12">4472 2199 121 0,'0'0'67'0,"0"0"301"16,0 0-223-16,0 0-70 15,0 0 24-15,0 0-39 16,0 0-58-16,-12 45 12 15,2-4-8-15,-2 1-5 16,4 2 9-16,-1 1-10 16,2-2 0-16,-2-3 4 15,1-2 5-15,-4-1-6 16,1-1-3-16,3 0 0 16,-6 1-1-16,4-2 1 15,-2-3 0-15,3 0 0 16,1 1-34-16,3 0-33 0,5 5-60 15,0-11-151-15</inkml:trace>
          <inkml:trace contextRef="#ctx0" brushRef="#br0" timeOffset="4165.83">4671 2546 182 0,'0'0'167'16,"0"0"-80"-16,0 0-22 15,0 0 29-15,0 0-38 16,0 0-24-16,0 0 1 16,-84 78 1-16,79-56 21 15,-3 3-19-15,2 2-1 16,-2 4 1-16,3 0-27 16,-1-1 4-16,3 3-3 15,1-3-4-15,-1-3 3 0,3-4-9 16,0-8 0-16,0-2-1 15,5-1 1-15,9-2 0 16,3-8 0-16,2 1-5 16,1-3 4-16,1 0 1 15,8 0 0-15,-2-15-1 16,9-9 1-16,0-5 0 16,-3-3 0-16,0-3 0 31,-7-6 14-31,-4 5 6 0,-8-1 1 0,-1-3 6 15,-7 2-26-15,0 5 16 16,-6 5-4-16,0 1-13 16,0 3 46-16,0 2-1 15,0-1-15-15,-12 6-8 16,-1-2-15-16,-1 7 11 0,-5 5-18 16,2 2 1-16,-2 4-11 15,-4 1 4-15,-2 0-50 16,-22 11-45-16,5 11-136 15,4 1-172-15</inkml:trace>
          <inkml:trace contextRef="#ctx0" brushRef="#br0" timeOffset="4454.72">4551 2683 608 0,'0'0'147'16,"0"0"-90"-16,0 0 52 15,0 0-28-15,0 0-33 16,0 0-39-16,0 0-2 16,131 5 0-16,-92-5-7 15,2 0 0-15,-5 0-1 16,-3 0-71-16,-2 0 18 15,-6 0-2-15,-6 0-9 16,0 0 17-16,7 0-61 16,-2 0-135-16,-2-5-94 0</inkml:trace>
        </inkml:traceGroup>
        <inkml:traceGroup>
          <inkml:annotationXML>
            <emma:emma xmlns:emma="http://www.w3.org/2003/04/emma" version="1.0">
              <emma:interpretation id="{F6B68DA7-63FC-4B19-B6C1-5267C8A550E8}" emma:medium="tactile" emma:mode="ink">
                <msink:context xmlns:msink="http://schemas.microsoft.com/ink/2010/main" type="inkWord" rotatedBoundingBox="29239,13229 30566,12598 31043,13603 29716,14234"/>
              </emma:interpretation>
              <emma:one-of disjunction-type="recognition" id="oneOf1">
                <emma:interpretation id="interp5" emma:lang="en-US" emma:confidence="0">
                  <emma:literal>stroke</emma:literal>
                </emma:interpretation>
                <emma:interpretation id="interp6" emma:lang="en-US" emma:confidence="0">
                  <emma:literal>strode</emma:literal>
                </emma:interpretation>
                <emma:interpretation id="interp7" emma:lang="en-US" emma:confidence="0">
                  <emma:literal>Senone</emma:literal>
                </emma:interpretation>
                <emma:interpretation id="interp8" emma:lang="en-US" emma:confidence="0">
                  <emma:literal>Sinope</emma:literal>
                </emma:interpretation>
                <emma:interpretation id="interp9" emma:lang="en-US" emma:confidence="0">
                  <emma:literal>Signore</emma:literal>
                </emma:interpretation>
              </emma:one-of>
            </emma:emma>
          </inkml:annotationXML>
          <inkml:trace contextRef="#ctx0" brushRef="#br0" timeOffset="102405.75">6464 1048 474 0,'0'0'192'16,"0"0"-94"-16,0 0-29 15,0 0-23-15,0 0 2 16,0 0 0-16,-144 140-38 16,101-94 3-16,5 5-13 15,8-6-6-15,7-9-3 16,10-8 2-16,2-8 7 0,6-10-1 16,1-2 1-16,1-6 0 15,3-2 0-15,0 0 1 16,0 0 6-16,0 0-7 15,23 0 0-15,9-13 2 16,11-3-1-16,3-7-1 16,7-2 0-16,-6 2-6 15,-6 1 5-15,-10 2-7 16,-9 6 8-16,-10 2 3 16,-7 8 3-16,-5 1-2 15,0 3 17-15,0 0-11 16,0 0 23-16,0 0-20 15,0 0-10-15,0 0 1 0,0 0-4 16,0 3 0 0,0 13-2-16,0 3 1 0,-3 9-1 15,1-4 2-15,-1 1 0 16,1-2-2-16,-7-6-21 16,1-2 6-16,-6-2-5 15,-3-4-26-15,-11 1-36 16,3-2-178-16,6-8-341 0</inkml:trace>
          <inkml:trace contextRef="#ctx0" brushRef="#br0" timeOffset="102678.65">6763 1194 816 0,'0'0'173'16,"0"0"-118"-16,0 0 13 16,0 0 3-16,0 0-59 15,0 0-11-15,0 0-1 16,-72 110-27-16,53-67-34 16,2-1-27-16,3-7-18 15,3-8 14-15,5-7-54 16,1-8 46-16,-4-6 27 15,4-6-53-15,-1 0-74 0</inkml:trace>
          <inkml:trace contextRef="#ctx0" brushRef="#br0" timeOffset="102927.98">6871 1244 556 0,'0'0'264'0,"0"0"-166"16,0 0-21-16,0 0 1 15,0 0-44-15,0 0-34 16,0 0-13-16,-62 86-24 16,50-50-31-16,-3 3 6 0,6-2-25 15,2-5 8 1,2-7-24-16,-2-3-37 0,2-6-7 15,-7-11 21-15,-2-5-34 16</inkml:trace>
          <inkml:trace contextRef="#ctx0" brushRef="#br0" timeOffset="101802.58">6372 733 445 0,'0'0'84'15,"0"0"-21"-15,0 0 83 16,0 0-54-16,0 0-11 16,164 10-9-16,-126-10-21 15,3 0 1-15,7 0-13 16,-1-5-30-16,6-2 7 16,0-3-16-16,0 0-6 0,-5 5 6 15,0-1-39-15,-7 4-18 16,-1 2-29-16,13-2-83 15,-12 2-111-15,-3-5-207 0</inkml:trace>
          <inkml:trace contextRef="#ctx0" brushRef="#br0" timeOffset="103177.39">6763 1067 748 0,'0'0'181'0,"0"0"-28"0,0 0-24 15,0 0-40-15,0 0-80 16,0 0-9-16,0 0-7 16,58-18-28-16,-8 14-11 15,8 2-22-15,0-1-57 16,-13 3-16-16,-16 0-54 15,-12 0-97-15,-11 0-24 0</inkml:trace>
          <inkml:trace contextRef="#ctx0" brushRef="#br0" timeOffset="103840.53">7291 1097 25 0,'0'0'313'16,"0"0"-107"-16,0 0-73 15,0 0 31-15,0 0-54 16,0 0-56-16,0 0-36 16,7 20-10-16,-7-2-7 0,0 7-1 15,-7 4 1 1,2 2 4-16,0-2-5 0,-1 2 0 16,1-4 5-16,-3-4 2 15,1-4-7-15,0-2 0 16,-5-1 0-16,4-4 1 15,-3 0-1-15,3 1 1 16,-1 0 6-16,1-2-6 16,6 0-2-16,-5-1 1 15,7 0-1-15,0-3-9 16,0-2 10-16,0 0-11 16,0-2 11-16,0-3-21 15,0 0 20-15,0 0 2 16,0 0 7-16,0-11 54 15,12-8-42-15,0-8-2 0,-2-5 18 16,4-7-27-16,0 0 9 16,-4 1 1-16,2 3-18 15,-4 2 14-15,1 11-14 16,-2 3-1-16,5 6 0 16,2 4-29-16,3-1 0 15,0-1-2-15,2 4-5 16,-2 2 20-16,-5 2-26 15,-3 1-7-15,-6 2 16 16,-3 0-32-16,0 0 7 16,0 0 22-16,-19 0-32 15,-10 7-96-15,5 1-210 0</inkml:trace>
          <inkml:trace contextRef="#ctx0" brushRef="#br0" timeOffset="104311.92">7530 1077 289 0,'0'0'271'0,"0"0"-199"0,0 0-3 16,0 0 37-16,0 0-53 16,0 0-31-16,0 0-22 15,61 3 0-15,-50 17-1 16,-5 2-8-16,-4 4 9 16,-2-2 0-16,0-2 1 15,0-1 13-15,-8-3 2 16,-1-7 0-16,2-3 11 15,2-1-18-15,1-4 17 16,1 1-6-16,3 0-20 16,0 0 13-16,-2 2-13 15,2-1 0-15,0 2 4 0,0 0-3 16,0 3-1 0,0-2 0-16,0 2-2 0,0-5-4 15,9 0 6-15,1-3-10 16,9 1 2-16,4-3-27 15,9 0-30-15,-3-5-87 16,-1-13-262-16</inkml:trace>
          <inkml:trace contextRef="#ctx0" brushRef="#br0" timeOffset="105216.92">8278 620 3 0,'0'0'323'15,"0"0"-163"-15,0 0-28 0,0 0 13 16,0 0 1-16,0 0-26 16,0 0-62-16,20-61-4 15,-20 61-31-15,0 0-17 16,0 0 13-16,-5 0-18 16,-7 0-1-16,-5 2 3 15,1 11-3-15,-4 4 0 16,4 3 0-16,-1 2 0 15,3 4-3-15,4 1 4 16,-2 1-1-16,7-1 0 16,0 1-10-16,-2-1 9 15,7-2-17-15,0-1-12 0,0-1 13 16,0-6-30-16,12-2-6 16,7-5 11-16,8-10-13 15,7 0 25-15,5 0-2 16,2-19-22-16,1-7 46 15,-9-3-10-15,-2-3 18 16,-12-1 23-16,-7-2 7 16,-7 3 24-16,-5 0 1 15,0 4 4-15,-5 4 12 16,-18 10-31-16,-4 5-25 16,-7 9-15-16,1 0-2 15,2 2-8-15,4 14-32 16,8 5-4-16,5 2-35 0,14 1-84 15,0-3-63 1,0-9-96-16</inkml:trace>
          <inkml:trace contextRef="#ctx0" brushRef="#br0" timeOffset="105500.76">8746-78 715 0,'0'0'110'16,"0"0"-24"-16,0 0 7 16,0 0-70-16,0 0-20 0,0 0-3 15,0 0-3-15,-67 172 1 16,60-101 2-16,2-2 0 15,-2-6 0-15,5-11 5 16,-4-7-6-16,1-10 1 16,-1-9-6-16,-2-7 4 15,-3 2-24-15,-16 5-41 16,1-5-105-16,4-4-343 0</inkml:trace>
          <inkml:trace contextRef="#ctx0" brushRef="#br0" timeOffset="106010.09">8652 832 129 0,'0'0'181'16,"0"0"-114"-16,0 0 12 16,0 0 16-16,161-87-46 15,-117 56-20-15,-2-5 4 16,-1-4-7-16,-5 1 47 16,-2-4 33-16,-3-2-28 15,-10 3-2-15,-1 2-7 0,-4 3-30 16,-8 7-4-16,-1 5-9 15,-5 5 13-15,-2 7-9 16,0 6-18-16,0 4-6 16,0 3-6-16,-2 0 0 15,-10 0-1-15,-2 0-25 16,1 15 9-16,-4 5-5 16,1 3-1-16,-1 4 22 15,-6 0-5-15,1 6 6 16,-5 2 6-16,-1 5-5 15,-3 5 5-15,4 5-5 16,1 0-1-16,11-3 5 16,8-5-5-16,7-2-1 0,0-10-7 15,20-3-18 1,10-7-16-16,6-1-25 0,-2-10-43 16,4-7-37-16,-9-2-78 15,-7 0-108-15</inkml:trace>
        </inkml:traceGroup>
      </inkml:traceGroup>
    </inkml:traceGroup>
    <inkml:traceGroup>
      <inkml:annotationXML>
        <emma:emma xmlns:emma="http://www.w3.org/2003/04/emma" version="1.0">
          <emma:interpretation id="{A3053554-270B-4671-A0DC-8DA3A55C4272}" emma:medium="tactile" emma:mode="ink">
            <msink:context xmlns:msink="http://schemas.microsoft.com/ink/2010/main" type="paragraph" rotatedBoundingBox="22688,16289 27735,15477 27882,16388 22834,17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0B9CCD-DA5C-4BE0-94C7-4AAC52333262}" emma:medium="tactile" emma:mode="ink">
              <msink:context xmlns:msink="http://schemas.microsoft.com/ink/2010/main" type="inkBullet" rotatedBoundingBox="22688,16289 23088,16225 23208,16976 22808,17040"/>
            </emma:interpretation>
            <emma:one-of disjunction-type="recognition" id="oneOf2">
              <emma:interpretation id="interp10" emma:lang="en-US" emma:confidence="1">
                <emma:literal>B</emma:literal>
              </emma:interpretation>
              <emma:interpretation id="interp11" emma:lang="en-US" emma:confidence="0">
                <emma:literal>D</emma:literal>
              </emma:interpretation>
              <emma:interpretation id="interp12" emma:lang="en-US" emma:confidence="0">
                <emma:literal>BE</emma:literal>
              </emma:interpretation>
              <emma:interpretation id="interp13" emma:lang="en-US" emma:confidence="0">
                <emma:literal>Be</emma:literal>
              </emma:interpretation>
              <emma:interpretation id="interp14" emma:lang="en-US" emma:confidence="0">
                <emma:literal>3</emma:literal>
              </emma:interpretation>
            </emma:one-of>
          </emma:emma>
        </inkml:annotationXML>
        <inkml:trace contextRef="#ctx0" brushRef="#br0" timeOffset="22928.24">-493 4091 64 0,'0'0'596'15,"0"0"-394"-15,0 0-130 16,0 0-62-16,0 0 9 16,0 0 12-16,0-9-30 0,0 9 6 15,5 20 2 1,0-3-8-16,-1 7 20 0,1-3-11 15,-3 2 28-15,-2 2 8 16,0-3-18-16,0 6 16 16,0 2-19-16,0 2-15 15,0 3 3-15,0 2-13 16,0 2 1-16,0 0-1 16,0 0-3-16,0-6-10 15,0-11-40-15,0-4-25 16,0-8 4-16,3-5-11 15,-3-5-25-15,0 0-46 16,0 0-98-16</inkml:trace>
        <inkml:trace contextRef="#ctx0" brushRef="#br0" timeOffset="23590.94">-591 4042 113 0,'0'0'574'16,"0"0"-445"-16,0 0-73 15,0 0-51-15,0 0-3 16,0 0-4-16,0 0 11 16,139-62-15-16,-81 57 6 15,-2 3-35-15,-10 2 5 0,-12 0-21 16,-12 0 5-1,-11 14 9-15,-8 6 37 0,-3 3 18 16,0 0 73-16,-12 6 0 16,-12 6-21-16,-1 2-24 15,0 6-1-15,0-8-21 16,9 3-22-16,-1-6 2 16,9-3-4-16,-1 2-14 15,4-2 12-15,-4-1-19 16,4-7 20-16,-3-2 1 15,-1-4-1-15,1-5 0 16,2-2 1-16,3-4 0 16,3-4 6-16,0 0-6 15,0 0-12-15,17 0-34 16,14 0 0-16,5-9 31 0,3 2-9 16,-3 2 17-16,-6 5-1 15,-8 0 1-15,-2 4 1 16,-6 15-5-16,-4 2-1 15,-4 6 11-15,-6-2 1 16,0 2 0-16,0-5 2 16,0-1 0-16,-9-3-2 15,-1-4 6-15,-7-1-5 16,-6-3 17-16,-1 2-2 16,-7-7 1-16,-2 5 11 15,0-3-19-15,0 3 17 16,2-7-11-16,7-1-14 15,1-2 22-15,6 0-11 16,4 0-5-16,4 0-7 16,1-5-12-16,6 0-50 0,2-7-85 15,0 7-200-15</inkml:trace>
      </inkml:traceGroup>
      <inkml:traceGroup>
        <inkml:annotationXML>
          <emma:emma xmlns:emma="http://www.w3.org/2003/04/emma" version="1.0">
            <emma:interpretation id="{726689AF-40FF-4EE1-9437-2A9BFB35A341}" emma:medium="tactile" emma:mode="ink">
              <msink:context xmlns:msink="http://schemas.microsoft.com/ink/2010/main" type="line" rotatedBoundingBox="23594,16338 27766,15667 27882,16388 23710,17059"/>
            </emma:interpretation>
          </emma:emma>
        </inkml:annotationXML>
        <inkml:traceGroup>
          <inkml:annotationXML>
            <emma:emma xmlns:emma="http://www.w3.org/2003/04/emma" version="1.0">
              <emma:interpretation id="{15344816-CB68-4C05-AD6A-6E0A8B2F3F1F}" emma:medium="tactile" emma:mode="ink">
                <msink:context xmlns:msink="http://schemas.microsoft.com/ink/2010/main" type="inkWord" rotatedBoundingBox="23650,16689 24022,16630 24051,16814 23680,16873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.</emma:literal>
                </emma:interpretation>
                <emma:interpretation id="interp17" emma:lang="en-US" emma:confidence="0">
                  <emma:literal>i</emma:literal>
                </emma:interpretation>
                <emma:interpretation id="interp18" emma:lang="en-US" emma:confidence="0">
                  <emma:literal>-</emma:literal>
                </emma:interpretation>
                <emma:interpretation id="interp19" emma:lang="en-US" emma:confidence="0">
                  <emma:literal>_</emma:literal>
                </emma:interpretation>
              </emma:one-of>
            </emma:emma>
          </inkml:annotationXML>
          <inkml:trace contextRef="#ctx0" brushRef="#br0" timeOffset="24123.14">360 4591 307 0,'0'0'342'0,"0"0"-183"16,0 0-82-16,0 0-9 16,0 0-57-16,0 0-1 15,0 0-11-15,63-10 1 16,-40 8-8-16,-4-1 7 16,-2 0-23-16,-4 1 5 15,-4-1 0-15,-4-2-14 16,-5-5 5-16,0-2-139 15,0-2-360-15</inkml:trace>
          <inkml:trace contextRef="#ctx0" brushRef="#br0" timeOffset="24126.14">449 4391 731 0,'0'0'172'0,"0"0"-90"0,0 0 38 0,0 0-74 0,0 0-46 0,0 0-30 16,0 0-51-16,86-15 19 15,-40 13-71-15,9-3-97 16,-12-5-42-16,-19 5-46 16</inkml:trace>
        </inkml:traceGroup>
        <inkml:traceGroup>
          <inkml:annotationXML>
            <emma:emma xmlns:emma="http://www.w3.org/2003/04/emma" version="1.0">
              <emma:interpretation id="{42D55DFF-9F25-4100-8A35-C9812D92D98B}" emma:medium="tactile" emma:mode="ink">
                <msink:context xmlns:msink="http://schemas.microsoft.com/ink/2010/main" type="inkWord" rotatedBoundingBox="24419,16206 26110,15934 26226,16654 24535,16926"/>
              </emma:interpretation>
              <emma:one-of disjunction-type="recognition" id="oneOf4">
                <emma:interpretation id="interp20" emma:lang="en-US" emma:confidence="0">
                  <emma:literal>MOI</emma:literal>
                </emma:interpretation>
                <emma:interpretation id="interp21" emma:lang="en-US" emma:confidence="0">
                  <emma:literal>Most</emma:literal>
                </emma:interpretation>
                <emma:interpretation id="interp22" emma:lang="en-US" emma:confidence="0">
                  <emma:literal>MOF</emma:literal>
                </emma:interpretation>
                <emma:interpretation id="interp23" emma:lang="en-US" emma:confidence="0">
                  <emma:literal>MOE</emma:literal>
                </emma:interpretation>
                <emma:interpretation id="interp24" emma:lang="en-US" emma:confidence="0">
                  <emma:literal>Moss</emma:literal>
                </emma:interpretation>
              </emma:one-of>
            </emma:emma>
          </inkml:annotationXML>
          <inkml:trace contextRef="#ctx0" brushRef="#br0" timeOffset="24794.08">1343 3886 398 0,'0'0'134'0,"0"0"-114"16,0 0 5-16,0 0 37 15,0 0-30-15,0 0-12 16,-19 167-19-16,19-108-1 15,0 3 0-15,0-2 2 16,0-8 3-16,0-2-5 16,-5-7 0-16,-9-3 6 0,0-6 1 15,-3 0-7-15,0-8 0 16,0 2 1-16,5-6-5 16,0-9 4-16,7 2-38 15,1-15-43-15,4 0-95 16,9-10 69-16,15-15-32 15,2-4-17-15</inkml:trace>
          <inkml:trace contextRef="#ctx0" brushRef="#br0" timeOffset="25285.85">1348 4219 42 0,'0'0'212'16,"0"0"-49"-16,0-144-26 16,0 106-23-16,0 14 28 0,0 13-5 15,0 1-79-15,0 10-36 16,0 0-22-16,0 0-44 15,0 0 3-15,17 15-1 16,6 3 17-16,7-1-14 16,3 0-13-16,-2-1 29 15,-7-9 13-15,-7-3 1 16,-5 0 9-16,-10-4 0 16,-2 1 13-16,0-1 29 15,0 0-18-15,0 0 14 16,5 0-28-16,2 0-3 15,6 0-2-15,6-9-4 16,7-8 6-16,7-6-7 16,-3-1 1-16,-5-2-1 15,-3 4 2-15,-10 10-1 0,-10 1 55 16,-2 9-3-16,0 2-2 16,0 0 1-16,0 0-46 15,0 0 5-15,-2 2-11 16,-10 18 0-16,1 5-4 15,0 13 4-15,2-1-10 16,4 8 10-16,3-3-42 16,2 1 10-16,0-6-13 15,0-1 16-15,-5-9 28 16,-2 0 1-16,-1-5 0 16,-3-4 0-16,3-1-4 15,-1 4-18-15,1-4-79 16,8-7-125-16,0 1-80 0,0-11 6 0</inkml:trace>
          <inkml:trace contextRef="#ctx0" brushRef="#br0" timeOffset="25805.64">1972 4217 7 0,'0'0'308'0,"0"0"-118"15,0 0-126-15,0 0-28 16,0 0-12-16,0 0-14 15,0 0-4-15,-85 102-3 16,85-80-3-16,0-1 0 16,0-2 1-16,13-4-7 15,3-7 7-15,4 0-1 16,-4-1 19-16,1-7-8 16,0 0 24-16,0 0-6 15,2 0-28-15,0 0 17 0,0-5-17 16,-2-5 0-1,0-3 7-15,-3-2-2 0,0-5-3 16,-6 0-2-16,1-5 24 16,-4 0 23-16,-5 1 24 15,0 1 22-15,0 1-23 16,-3 7-34-16,-8-3 7 16,3 8-30-16,-1 10-7 15,1 0-14-15,-3 0-23 16,1 5-30-16,-5 18-12 15,1 7-72-15,7-5-113 16,0-6-134-16</inkml:trace>
          <inkml:trace contextRef="#ctx0" brushRef="#br0" timeOffset="26135.97">2544 4007 552 0,'0'0'246'0,"0"0"-129"15,0 0-29-15,0 0 3 16,0 0-61-16,0 0-23 15,0 0-14-15,-29 95 4 0,29-50-24 16,0 0 15 0,0-5-17-16,0-2 2 0,0-11 14 15,-2-9-16-15,-5-4 28 16,0-4-7-16,-7 2-28 16,-11-1-55-16,3-4-249 15,6-2-168-15</inkml:trace>
          <inkml:trace contextRef="#ctx0" brushRef="#br0" timeOffset="26399.34">2355 4424 514 0,'0'0'197'0,"0"0"-111"16,0 0-3-16,0 0-49 15,0 0-33-15,0 0 15 16,0 0-9-16,88 0 6 16,-54 0-11-16,-5 0-2 15,-3 0 0-15,-4 0-7 16,-8 0-26-16,0 0 5 16,-3 0-17-16,-2-5-11 15,1-7-12-15,1 1-106 16,-3-4-214-16</inkml:trace>
          <inkml:trace contextRef="#ctx0" brushRef="#br0" timeOffset="26661.7">2362 3887 676 0,'0'0'140'16,"0"0"-105"-16,0 0 6 16,0 0-19-16,0 0-5 15,0 0-17-15,0 0-5 16,175-22 4-16,-130 22-24 16,-4 0-5-16,-5 8-8 0,-5 5-61 15,-1 4-28-15,15-10-74 16,-9 4 5-16,-3-11-13 0</inkml:trace>
        </inkml:traceGroup>
        <inkml:traceGroup>
          <inkml:annotationXML>
            <emma:emma xmlns:emma="http://www.w3.org/2003/04/emma" version="1.0">
              <emma:interpretation id="{87192DE5-1B87-4EA5-BEDB-7580EEE9D1D5}" emma:medium="tactile" emma:mode="ink">
                <msink:context xmlns:msink="http://schemas.microsoft.com/ink/2010/main" type="inkWord" rotatedBoundingBox="26951,15818 27769,15687 27845,16158 27027,16290"/>
              </emma:interpretation>
              <emma:one-of disjunction-type="recognition" id="oneOf5">
                <emma:interpretation id="interp25" emma:lang="en-US" emma:confidence="0">
                  <emma:literal>ZIT</emma:literal>
                </emma:interpretation>
                <emma:interpretation id="interp26" emma:lang="en-US" emma:confidence="0">
                  <emma:literal>215</emma:literal>
                </emma:interpretation>
                <emma:interpretation id="interp27" emma:lang="en-US" emma:confidence="0">
                  <emma:literal>Zin</emma:literal>
                </emma:interpretation>
                <emma:interpretation id="interp28" emma:lang="en-US" emma:confidence="0">
                  <emma:literal>21</emma:literal>
                </emma:interpretation>
                <emma:interpretation id="interp29" emma:lang="en-US" emma:confidence="0">
                  <emma:literal>219</emma:literal>
                </emma:interpretation>
              </emma:one-of>
            </emma:emma>
          </inkml:annotationXML>
          <inkml:trace contextRef="#ctx0" brushRef="#br0" timeOffset="47636.24">3770 3603 45 0,'0'0'141'0,"0"0"-60"15,0 0-26-15,0 0 21 16,0 0-2-16,0 0 1 16,0 0 0-16,0 0-9 0,0 0 7 15,0 0-23 1,0 0-2-16,0 0 18 0,0 0-25 15,0 0-8-15,0 0 2 16,0 0-21-16,0 0 6 16,0 0-20-16,0 0 1 15,0 0-2-15,0 0-14 16,0 0 1-16,0 0-1 16,4-2-12-16,6-6 20 15,2 6 1-15,-1-8-3 16,-1 2 8-16,-1 4-14 15,-1-1 5-15,1-1-1 16,1 1-18-16,4 3 16 16,1-1-2-16,-3 1-9 15,0 2 12-15,0 0-12 0,-5 0 2 16,0 0 6 0,-2 0-14-16,0 0 14 0,-2 2 3 15,-1 3 10-15,-2 0 2 16,0 2 1-16,0 5 0 15,0 2 12-15,0-2 2 16,-2 3 32-16,-11 8-8 16,-8-6-24-16,2 6 12 15,-3-3-11-15,3-1 2 16,0 2 0-16,2-4-8 16,3-5 8-16,0 3-15 15,3-4 8-15,2-4 12 16,4 3-15-16,0-8 6 0,-1 3 0 15,0 0-13 1,1 0 16-16,-4 3-14 0,4-1-2 16,0 6 7-16,-1-6-7 15,0 2 0-15,1 3 0 16,-1-6 4-16,3 5-5 16,3-6 1-16,0 0-9 15,0 0 8-15,0-1-11 16,0 4 12-16,3-3-1 15,11 2-13-15,5-2 14 16,1 0-12-16,5 1-4 16,2-5 2-16,4-1-14 15,0 0 10-15,-4 0-17 16,1 0-21-16,-6 0-12 0,0 0-30 16,-3-7-54-16,-5 0-34 15,-2-3-134-15</inkml:trace>
          <inkml:trace contextRef="#ctx0" brushRef="#br0" timeOffset="48052.65">4150 3603 165 0,'0'0'203'16,"0"0"-105"-16,0 0-60 15,0 0 21-15,0 0 4 16,0 0-2-16,0 0 2 15,-33 90-38-15,30-70 8 16,1-5 12-16,-5-2-5 16,5-1 1-16,-1-2-12 15,1-3-16-15,-4 3 10 16,0-2-14-16,-2 5-7 0,2-1 14 16,-2 5-15-16,3-4-1 15,-1 2 0-15,0 0-32 16,1-1-16-16,3 7-100 15,-2-11-96-15,4-2-62 0</inkml:trace>
          <inkml:trace contextRef="#ctx0" brushRef="#br0" timeOffset="48365.9">4275 3697 188 0,'0'0'268'0,"0"0"-118"0,0 0-8 15,0 0-63-15,0 0-44 16,0 0-22-16,0 0-12 16,0 23 5-16,0-1-6 15,0 4-5-15,0 2 5 16,0-6 0-16,0 1 2 15,0-6-4-15,0-2-4 16,0-2 6-16,0-7 0 16,0 5 1-16,0-6-9 15,0-3 0-15,0 1-31 16,-9 2-36-16,1-2-72 16,3-3-100-16</inkml:trace>
          <inkml:trace contextRef="#ctx0" brushRef="#br0" timeOffset="48661.82">4153 3484 601 0,'0'0'150'16,"0"0"-65"-16,0 0-3 15,0 0-56-15,0 0-20 16,0 0-6-16,0 0 2 0,139-43-12 16,-98 31-8-1,-5 4-9-15,-5 1 2 0,-12 5-24 16,-5-1 27-16,-6 3-1 16,-3 0-26-16,-5 0 2 15,4 0-44-15,-4 0 8 16,0 10-39-16,0-5-63 0</inkml:trace>
        </inkml:traceGroup>
      </inkml:traceGroup>
    </inkml:traceGroup>
    <inkml:traceGroup>
      <inkml:annotationXML>
        <emma:emma xmlns:emma="http://www.w3.org/2003/04/emma" version="1.0">
          <emma:interpretation id="{E7CDE170-F4A1-4DC7-9243-1FA07EE17C5B}" emma:medium="tactile" emma:mode="ink">
            <msink:context xmlns:msink="http://schemas.microsoft.com/ink/2010/main" type="paragraph" rotatedBoundingBox="24417,17006 31467,15516 31964,17868 24914,193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39F559D-D2C6-47D9-AF9F-E56AC87D91E4}" emma:medium="tactile" emma:mode="ink">
              <msink:context xmlns:msink="http://schemas.microsoft.com/ink/2010/main" type="line" rotatedBoundingBox="24417,17006 31467,15516 31787,17032 24737,18522"/>
            </emma:interpretation>
          </emma:emma>
        </inkml:annotationXML>
        <inkml:traceGroup>
          <inkml:annotationXML>
            <emma:emma xmlns:emma="http://www.w3.org/2003/04/emma" version="1.0">
              <emma:interpretation id="{E8B1A036-2EB6-42F5-94B7-CD24FC47EB88}" emma:medium="tactile" emma:mode="ink">
                <msink:context xmlns:msink="http://schemas.microsoft.com/ink/2010/main" type="inkWord" rotatedBoundingBox="24417,17006 28331,16179 28651,17695 24737,18522"/>
              </emma:interpretation>
              <emma:one-of disjunction-type="recognition" id="oneOf6">
                <emma:interpretation id="interp30" emma:lang="en-US" emma:confidence="0">
                  <emma:literal>troops</emma:literal>
                </emma:interpretation>
                <emma:interpretation id="interp31" emma:lang="en-US" emma:confidence="0">
                  <emma:literal>Entresols</emma:literal>
                </emma:interpretation>
                <emma:interpretation id="interp32" emma:lang="en-US" emma:confidence="0">
                  <emma:literal>Enroots</emma:literal>
                </emma:interpretation>
                <emma:interpretation id="interp33" emma:lang="en-US" emma:confidence="0">
                  <emma:literal>*troops</emma:literal>
                </emma:interpretation>
                <emma:interpretation id="interp34" emma:lang="en-US" emma:confidence="0">
                  <emma:literal>h~Tirbolo</emma:literal>
                </emma:interpretation>
              </emma:one-of>
            </emma:emma>
          </inkml:annotationXML>
          <inkml:trace contextRef="#ctx0" brushRef="#br0" timeOffset="27710.17">1535 5114 367 0,'0'0'243'16,"0"0"-74"-16,0 0-43 0,0 0-29 15,0 0-42-15,0 0-35 16,0 0 45-16,-130 88-26 16,99-56-14-16,0-4 12 15,4 1-28-15,2-1 10 16,8-1-19-16,0-9 0 15,9-3 4-15,2-4-4 16,3-6 0-16,3 2 0 0,0-7-2 16,0 0 2-1,0 0 0-15,0 0-18 0,3 0 18 16,18 0 1-16,6 0 0 16,3 0 17-16,9 0-18 15,2-12 0-15,1 6 0 16,-3-4-23-16,-3 5 22 15,-3-5-36-15,-8 8 1 16,-3-4-16-16,-8 1-74 16,-5 0-12-16,-1 3-59 15,-6-3-163-15</inkml:trace>
          <inkml:trace contextRef="#ctx0" brushRef="#br0" timeOffset="27929.2">1640 5306 267 0,'0'0'209'0,"0"0"-34"0,0 0-22 16,0 0-75-16,0 0-28 16,0 0-22-16,0 0-27 15,-14 89 18-15,11-70-18 16,-3 2-1-16,-2 0 9 16,1 2-9-16,-5-11 0 15,0 3-1-15,0-3-13 16,0-2 2-16,0 3 4 15,0-3-39-15,3-3-106 16,6-2-210-16</inkml:trace>
          <inkml:trace contextRef="#ctx0" brushRef="#br0" timeOffset="27221.2">1432 4917 586 0,'0'0'155'0,"0"0"-60"0,0 0 24 0,0 0-36 16,0 0-18-16,0 0-44 16,149-52-10-16,-104 45 9 15,3 2-19-15,7-1-1 16,5 4 0-16,4 2 9 16,-1 0-8-16,7 0-1 15,-3 0 0-15,0 0-1 16,-4 0 8-16,1-3-9 15,-4-3 2-15,-1-7-21 16,-1 3 20-16,-5-5-21 16,-9 2-29-16,-11 3 2 0,-14 5-64 15,-12 5-47 1,-7 0-120-16</inkml:trace>
          <inkml:trace contextRef="#ctx0" brushRef="#br0" timeOffset="28283.81">2067 5134 114 0,'0'0'669'0,"0"0"-484"16,0 0-120-16,0 0-40 15,0 0 51-15,0 0-9 0,0 0-58 16,2 8-8-1,-2 12 7-15,0 5-7 0,0 5-1 16,0 0 0-16,0 2 1 16,-9-5 2-16,-3 1 4 15,-5 0-7-15,3-4 13 16,-3-1-6-16,3-3-7 16,4-7 0-16,1-4-47 15,6-2-40-15,3-2-79 16,0 1-137-16,0-6-283 0</inkml:trace>
          <inkml:trace contextRef="#ctx0" brushRef="#br0" timeOffset="28597.48">2211 5187 29 0,'0'0'735'0,"0"0"-550"16,0 0-140-16,0 0 30 16,0 0 7-16,0 0-44 15,0 0-37-15,0-13-1 16,0 18-10-16,0 13 9 16,0 10-2-16,0-1 3 15,0 5 0-15,-3 3 0 16,-8-3 5-16,-3 1-4 15,3-3-1-15,2-2 0 0,2-7 0 16,4-2 0 0,-1-5 0-16,2-4-48 0,2-3-61 15,-3-2-130-15,3-5-163 0</inkml:trace>
          <inkml:trace contextRef="#ctx0" brushRef="#br0" timeOffset="28958.27">1945 5157 604 0,'0'0'147'0,"0"0"-117"16,0 0-7-1,0 0 24-15,0 0-13 0,0 0 4 16,0 0-24-16,0-33-1 16,0 33 36-16,0-7-33 15,0 4 39-15,2 1-1 16,6-3-33-16,4-4 7 16,4-3-28-16,6 6 0 15,9-12 3-15,8 9-1 16,3-7-2-16,4 4 0 15,-1 1-18-15,1 5 10 16,2-1-46-16,-4 7-37 0,8 0-19 16,-12 0-106-16,-10 7-170 15</inkml:trace>
          <inkml:trace contextRef="#ctx0" brushRef="#br0" timeOffset="30032.33">2571 5169 108 0,'0'0'370'16,"0"0"-18"-16,0 0-258 15,0 0-32-15,0 0 45 16,0 0-46-16,0 0-27 15,2 0-33-15,-2 10 0 16,0 8 5-16,0 3 1 16,0 8-7-16,-10 3 0 15,1-2 0-15,-1 2 12 0,3 1-3 16,2-5 4-16,0-6-5 16,1 1 2-16,4-7-10 15,-2 0 0-15,2 1 1 16,0-7 0-16,0 2-1 15,-3-2 0-15,3 3 0 16,-3-1-21-16,1 3 8 16,-1-2 0-16,-3-3-25 15,3 0 38-15,3-8-8 16,-2-2 8-16,2 3 11 16,0-3-9-16,-3 0 12 15,3 0-8-15,0 0-6 0,0 0 22 16,0 0-22-16,0 0 10 15,0 0-4-15,0 0 1 16,0 0-8-16,0 0 1 16,0 0-23-16,0-3 23 15,0-4 0-15,0-3 0 16,0 3-2-16,0-4-10 16,0-4 11-16,0 3 1 15,3 2-7-15,-1-3 7 16,3 3 0-16,2-2 0 15,-2-5-1 1,4-1 7-16,1-1-6 0,-1-4 0 16,2-1 0-16,0 3 19 0,-3-2-19 15,3 1 10-15,1-1 12 16,-2-4-22-16,2 5 23 16,2-1-3-16,-1 1-17 15,1-1 12-15,3 1-15 16,2 2 0-16,0-3 1 15,0 6 0-15,1 3-2 16,-4 1 1-16,1 2-3 16,-3 4-5-16,0 2 8 15,1 5 0-15,-3 0-1 16,9 0-10-16,-2 0 10 16,3 0-6-16,3 0-3 15,0 0 8-15,-5 0-6 0,-1 0 8 16,-5 0-1-1,-6 0-15-15,1 0 9 0,-4 0-17 16,-5 5-6 0,0-5 27-16,0 2-16 0,0-2 8 15,0 3 9-15,0-3-27 16,0 0 15-16,0 2-28 16,0 9-39-16,0-6 26 15,-9 12-58-15,-10-2-152 16,2-3-241-16</inkml:trace>
          <inkml:trace contextRef="#ctx0" brushRef="#br0" timeOffset="38951.89">4069 4307 55 0,'0'0'250'0,"0"0"-90"16,0 0-74-16,0 0-19 0,0 0-1 15,0 0-33-15,0 0-7 16,0 0 2-16,0 0-21 15,0 0 0-15,0 0-7 16,0 0-4-16,0 0 4 16,0 0 0-16,0 0 0 15,0 0 0-15,0 0-6 16,0 0 6-16,0 0 0 16,0 0 0-16,0-4 23 15,0-2-6-15,3-2-17 16,1-2 8-16,-2 6-7 0,-2-9-2 15,0 3-8 1,0-3 1-16,0 4 7 0,0-7 2 16,0 4-1-16,0-3 10 15,-9 7-10-15,2-7 16 16,-2 8-3-16,1 2 0 16,-1 0 13-16,1-3-9 15,3 7 5-15,-4-2 5 16,4-1-27-16,-4 3 18 15,-1 1-18-15,-2 0 0 16,2 0 8-16,-2 0-7 16,1 0 8-16,0 0 9 15,0 0-17-15,-1 1 15 16,2 7-6-16,-4 5-10 16,2-6 10-16,2 8-10 0,-4-2 11 15,2 2-8 1,2 0-1-16,-2 2-2 0,-2 3 1 15,4 1 0-15,-4 6 12 16,2-5-13-16,-1 0 1 16,4 1 7-16,-2-1-6 15,3-4 2-15,3 2-4 16,-1-1 0-16,3 2 5 16,-2 2-4-16,2-7 0 15,1 8 0-15,-2-5 9 16,4 3-9-16,0 1-1 15,0 0 0-15,0-1-1 16,0 1 1-16,0-1 0 16,4 0 0-16,6 0 2 0,2 1-3 15,-2-1 1-15,1 1 0 16,-2-1 2-16,2-1-1 16,-2 1-1-16,-2 0 0 15,2-5 6-15,-1 3-12 16,-3 0 6-16,2 3 0 15,-2-3-1-15,-5 3 2 16,0-6-1-16,0-1 0 16,0 5 4-16,0-8-5 15,0-2 1-15,0 5 0 16,0-6 7-16,-3-5-7 0,1 2 0 16,-5-2 2-1,0 3-2-15,-5 2 10 0,-5-5-3 16,-5 2 9-1,-2 1 7-15,-4-1-10 0,1-2 6 16,1-5 14-16,4 0 2 16,0 0 23-16,3 0-42 15,-2 0-7-15,9-5 13 16,0-2-14-16,4 2 7 16,4 2-15-16,2 1 6 15,-1 2-6-15,3 0 0 16,0 0-6-16,0 0 6 15,0 0-52-15,0 0-35 16,0 0-58-16,0 0-79 16,3 0-275-16,11 0 127 0</inkml:trace>
          <inkml:trace contextRef="#ctx0" brushRef="#br0" timeOffset="39776.25">4479 4573 307 0,'0'0'187'0,"0"0"-78"16,0 0 14-16,0 0 13 16,0 0-37-16,0 0-32 15,0 0-18-15,-46-32-43 16,34 32 10-16,1 0-16 15,-2 0 10-15,-1 7-1 16,-3 8-9-16,3 3 0 16,0 4 3-16,4 1-2 15,-2 2-1-15,2-1 0 16,1 1 1-16,4 0 1 16,-2-5-2-16,7-2 0 0,-2-3 0 15,2-3-2 1,0 1-8-16,0-3-10 0,2 1-13 15,12 6 25 1,0-8-21-16,3 4-8 0,2-3-1 16,-2-2-27-16,2-4-1 15,3-4-5-15,1 0 12 16,2-4 30-16,-3-14-26 16,-3-3 5-16,-2-3 5 15,-3-4 9-15,-3 1 36 16,-3-8 7-16,-3 3 18 15,-1 0 51-15,-4 9 1 16,0 1 6-16,-6-1-8 16,-8 13-50-16,-6-3 1 15,4 8-22-15,-6 5 2 16,0 0-12-16,0 0 6 0,3 0-17 16,-1 13-34-16,6 4-81 15,8 5-23-15,3-1-45 16,3-6-76-16</inkml:trace>
          <inkml:trace contextRef="#ctx0" brushRef="#br0" timeOffset="40174.28">4704 4107 90 0,'0'0'297'0,"0"0"-173"16,0 0-82-16,0 0 36 16,0 0-41-16,0 0-37 15,0 0-33-15,0 23 16 16,8-1 16-16,1 5 1 15,-4 6 0-15,-5 2 25 16,0-6 11-16,0 6 40 16,-5 0-24-16,-12 3-34 15,0 2 18-15,-2 0-25 16,2-6 1-16,3 4-6 0,0-6-5 16,4 3-2-16,1-2 1 15,4-5-41-15,0 4 12 16,2-8-52-16,3 14-46 15,0-11-53-15,0-4-77 16</inkml:trace>
          <inkml:trace contextRef="#ctx0" brushRef="#br0" timeOffset="40738.15">4879 4484 326 0,'0'0'230'0,"0"0"-99"15,0 0-7-15,0 0-66 16,0 0-44-16,0 0-11 15,0 0-2-15,-53 62-1 16,39-29 0-16,3 1 0 16,3-1 9-16,-1-6-2 15,6 0 15-15,1-4-1 0,2-6-21 16,0 1 9 0,0-8-9-16,0-3 2 0,14-2-9 15,5 0 7-15,6-5-17 16,5 0 4-16,4 0-7 15,2-15 2-15,-5-2-15 16,-4-1-6-16,-2-4 28 16,-5 0-2-16,-4-5 13 15,-2-6 2-15,-3 0-2 16,-2 3 39-16,-7-4 13 16,-2 3-8-16,0 3 25 15,0 6-17-15,-6 0-6 16,-7 5-8-16,-6-1-35 15,2 6 14-15,-2 2-17 16,2 0 2-16,3 0-11 0,0 7 3 16,6-2-17-16,2 5-10 15,3 0-84-15,-11 5-93 16,1 18-80-16,-4-1 38 0</inkml:trace>
          <inkml:trace contextRef="#ctx0" brushRef="#br0" timeOffset="41011.07">4798 4576 446 0,'0'0'107'0,"0"0"-42"15,0 0 43-15,0 0 8 16,0 0-51-16,0 0-30 16,0 0-11-16,177 0-24 15,-134-5 0-15,-7-3-5 16,-7 3-38-16,-3 3-31 16,-7 2-53-16,-5 0-52 15,-6 0-93-15</inkml:trace>
          <inkml:trace contextRef="#ctx0" brushRef="#br0" timeOffset="42872.81">3748 5496 201 0,'0'0'179'0,"0"0"-60"0,0 0-16 15,0 0-9-15,0 0 1 16,0 0-23-16,0 0-7 15,-17-45-1-15,17 45-1 16,-2 0 2-16,-1 0-27 16,-2 0-5-16,-1 0-7 15,0 0-26-15,-1 0 1 16,-5 0 0-16,1 0-1 16,0 5 1-16,0 2 0 15,-3 4-1-15,3-2 1 0,-3 4 6 16,3-1-12-1,0-2 5-15,2 0 0 0,2-2-6 16,4 2 6-16,-3-3 0 16,3 3-1-16,3 1-3 15,0-2 2-15,0 4-3 16,0-6-1-16,0 4 5 16,0 0 1-16,0 0-2 15,0-1 2-15,0 3-7 16,3-4 6-16,6 3 0 15,-2-2-5 1,2 3 5-16,2-3 1 0,0 0-1 16,3-5 1-16,-1 2-21 15,4-2 4-15,3 0-3 16,2-5-16-16,0 0 20 0,0 0 1 16,-3 0 15-16,4-5 0 15,-3-7 1-15,-4 2-1 16,1-5 0-16,-7 2 0 15,4 1 0-15,-2-3 1 16,-2 3-1-16,-1-11 0 16,2 2 1-16,-2 0 4 15,-2-2-4-15,0 1 0 16,-2-1 16-16,-3 6-17 16,1 3 9-16,0 6 5 15,-3 3-12-15,0 0 31 16,0 5-4-16,0 0-4 15,0-6 8-15,0 6-13 0,-13 0-2 16,-1-2-18-16,-6 2-5 16,4 0 5-16,-4 0-35 15,1 0-20-15,-1 0-10 16,-5 13-48-16,-11 4-65 16,5-5-136-16</inkml:trace>
        </inkml:traceGroup>
        <inkml:traceGroup>
          <inkml:annotationXML>
            <emma:emma xmlns:emma="http://www.w3.org/2003/04/emma" version="1.0">
              <emma:interpretation id="{51DB3D6E-CB08-41F4-BEE3-A6E177D48524}" emma:medium="tactile" emma:mode="ink">
                <msink:context xmlns:msink="http://schemas.microsoft.com/ink/2010/main" type="inkWord" rotatedBoundingBox="29076,16888 29496,16799 29552,17069 29132,17157"/>
              </emma:interpretation>
              <emma:one-of disjunction-type="recognition" id="oneOf7">
                <emma:interpretation id="interp35" emma:lang="en-US" emma:confidence="1">
                  <emma:literal>=</emma:literal>
                </emma:interpretation>
                <emma:interpretation id="interp36" emma:lang="en-US" emma:confidence="0">
                  <emma:literal>X</emma:literal>
                </emma:interpretation>
                <emma:interpretation id="interp37" emma:lang="en-US" emma:confidence="0">
                  <emma:literal>x</emma:literal>
                </emma:interpretation>
                <emma:interpretation id="interp38" emma:lang="en-US" emma:confidence="0">
                  <emma:literal>-</emma:literal>
                </emma:interpretation>
                <emma:interpretation id="interp3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49731.74">5810 4863 84 0,'0'0'368'0,"0"0"-136"15,0 0-99-15,0 0-15 16,0 0-43-16,0 0-17 16,0 0-32-16,0-13-20 15,0 13 26-15,0 0-16 16,0 0 0-16,0 0 10 16,0 0-25-16,0 0 15 15,0 0-16-15,5 0-8 16,6 0 6-16,6 0 4 15,7 0-2-15,10-3 0 16,-1 1 0-16,3-2-13 16,0-1-19-16,0-8-26 15,-2 3 6-15,-1-10-48 16,-11 5-77-16,-8 0-174 0</inkml:trace>
          <inkml:trace contextRef="#ctx0" brushRef="#br0" timeOffset="49974.01">5903 4581 519 0,'0'0'213'16,"0"0"-123"-16,0 0-11 15,0 0-7-15,0 0-12 16,0 0-43-16,0 0-7 0,117-28-10 15,-73 23-1 1,-4 3-24-16,-11-3-20 0,-5 0-31 16,-14 1-31-16,-4-1-136 15,-3-3-156-15</inkml:trace>
        </inkml:traceGroup>
        <inkml:traceGroup>
          <inkml:annotationXML>
            <emma:emma xmlns:emma="http://www.w3.org/2003/04/emma" version="1.0">
              <emma:interpretation id="{3CBDACC7-FD2D-424F-9A22-88FFDF74B706}" emma:medium="tactile" emma:mode="ink">
                <msink:context xmlns:msink="http://schemas.microsoft.com/ink/2010/main" type="inkWord" rotatedBoundingBox="30010,16226 31548,15901 31710,16667 30172,16992"/>
              </emma:interpretation>
              <emma:one-of disjunction-type="recognition" id="oneOf8">
                <emma:interpretation id="interp40" emma:lang="en-US" emma:confidence="0">
                  <emma:literal>MOI</emma:literal>
                </emma:interpretation>
                <emma:interpretation id="interp41" emma:lang="en-US" emma:confidence="0">
                  <emma:literal>Mo I</emma:literal>
                </emma:interpretation>
                <emma:interpretation id="interp42" emma:lang="en-US" emma:confidence="0">
                  <emma:literal>MO I</emma:literal>
                </emma:interpretation>
                <emma:interpretation id="interp43" emma:lang="en-US" emma:confidence="0">
                  <emma:literal>MOII</emma:literal>
                </emma:interpretation>
                <emma:interpretation id="interp44" emma:lang="en-US" emma:confidence="0">
                  <emma:literal>Mon I</emma:literal>
                </emma:interpretation>
              </emma:one-of>
            </emma:emma>
          </inkml:annotationXML>
          <inkml:trace contextRef="#ctx0" brushRef="#br0" timeOffset="51203.57">7010 3987 193 0,'0'0'215'0,"0"0"-101"0,0 0-3 16,0 0 10-1,0 0-18-15,0 0-21 0,0 0-44 16,0-7-9-16,0 9-12 15,-6 23 3-15,-9 10 34 16,3 9-40-16,-5 8-2 16,0 0-8-16,3-3 3 15,-3-4-7-15,3-3 0 16,4-4 0-16,-4-6-8 16,2-2 16-16,-2-5-8 15,4-2 2-15,-2-10-1 16,4-4-2-16,2-2-8 0,3-4-23 15,3-3 6 1,0 0-16-16,0 0 4 0,0 0 22 16,0-5-33-16,15-17-65 15,4-10-30-15,3-8 59 16,1-8 63-16,-1-9 22 16,-6-3 17-16,-5-3 21 15,-2-4 4-15,-7 13 40 16,1-2-3-16,-3 16-4 15,0 13 9-15,0 5-10 16,0 12-3-16,0 2-13 16,0 3-58-16,0 5 0 15,2 0-3-15,7 0-37 16,3 0 2-16,3 0 11 16,2 0 25-16,0 13-4 0,-3-3-7 15,-9 7-2 1,-1 5 9-16,-4 6 6 0,0 2 17 15,0 2 8-15,-4 1-5 16,2-6-4-16,2-4-10 16,0-9-8-16,0-1 2 15,21-8-6-15,10-5-1 16,8 0-3-16,3-5-6 16,-1-16 7-16,-2-3-3 15,-11-3 12-15,-9 0 0 16,-7 4 1-16,-7 0 45 15,-5 1-15-15,0 7 12 16,0 3-4-16,0 6-6 0,0 6-2 16,0 0-31-1,0 0 0-15,0 0-2 0,0 0-25 16,0 18 9-16,0 9 18 16,0 6-13-16,0 4 13 15,0 3-10-15,0-4-2 16,-2-5 5-16,-1-3-13 15,-3-13 12-15,-2 0-10 16,-4 0-63-16,-12 0-45 16,1-1-159-16,10-6-309 0</inkml:trace>
          <inkml:trace contextRef="#ctx0" brushRef="#br0" timeOffset="51754.2599">7488 4224 526 0,'0'0'225'16,"0"0"-82"-16,0 0-26 16,0 0-10-16,0 0-78 15,0 0-29-15,0 0-1 16,-13 0-20-16,7 23 8 15,3 5 13-15,3 4-24 16,0 0 6-16,0-2-1 16,0-8-2-16,0-4 21 0,3-3-10 15,6-8 10-15,-2-4 0 16,8-2-7-16,4-1-6 16,3 0 3-16,1 0 8 15,-1-6 2-15,0-11 2 16,-3-4 11-16,0-1-3 15,-7-6 0-15,-1 2 22 16,-8-3-21-16,-3 2 4 16,0-2 11-16,0 1-26 15,0 0 13-15,0 6 4 16,-9 8-2-16,4 6-5 16,0 8-10-16,-4 0-11 15,1 0-5-15,-6 9-44 16,2 31-29-16,2-10-88 15,3-2-236-15</inkml:trace>
          <inkml:trace contextRef="#ctx0" brushRef="#br0" timeOffset="52271.37">7862 4456 359 0,'0'0'289'0,"0"0"-90"16,0 0-44-16,0 0-38 15,0 0-53-15,0 0-46 16,0 0-16-16,12 0-1 15,7 0-1-15,7 0 10 16,1 0-10-16,1 0 2 16,-4 0-2-16,-2 0-22 15,-3 0 0-15,2 0-14 0,-6-3-6 16,6-2 7 0,-4-3-1-16,-2-3-10 0,6-11-29 15,-6 6-97-15,-3-6-154 0</inkml:trace>
          <inkml:trace contextRef="#ctx0" brushRef="#br0" timeOffset="51993.13">8109 3945 26 0,'0'0'361'0,"0"0"-156"16,0 0-94-16,0 0-12 0,0 0-52 16,0 0-21-16,0 0-26 15,-89 101 11-15,79-56 4 16,-2-1-15-16,7 0 11 15,0-6-4-15,-1-3-1 16,3-12 7-16,-2-1-12 16,2-8 6-16,-3 1-6 15,3-2-1-15,-2-1-26 16,3 1-102-16,-5-3-188 16,5-5-98-16</inkml:trace>
          <inkml:trace contextRef="#ctx0" brushRef="#br0" timeOffset="52525.2199">7910 3848 74 0,'0'0'233'15,"0"0"4"-15,0 0-166 16,0 0-11-16,0 0-2 0,0 0 1 16,0 0-44-16,100-125-15 15,-59 115-11-15,0 6 11 16,-1 4-32-16,-8 0-20 16,-4 0-32-16,-6 0-23 15,-5 14 2-15,0 12-15 16,-6-10-41-16</inkml:trace>
        </inkml:traceGroup>
      </inkml:traceGroup>
      <inkml:traceGroup>
        <inkml:annotationXML>
          <emma:emma xmlns:emma="http://www.w3.org/2003/04/emma" version="1.0">
            <emma:interpretation id="{202BF304-D157-4FFC-8E2B-355E71EB664D}" emma:medium="tactile" emma:mode="ink">
              <msink:context xmlns:msink="http://schemas.microsoft.com/ink/2010/main" type="line" rotatedBoundingBox="30111,17237 31467,16818 31785,17845 30428,18264"/>
            </emma:interpretation>
          </emma:emma>
        </inkml:annotationXML>
        <inkml:traceGroup>
          <inkml:annotationXML>
            <emma:emma xmlns:emma="http://www.w3.org/2003/04/emma" version="1.0">
              <emma:interpretation id="{522A8972-231C-470A-84DC-DC3900FFB1E4}" emma:medium="tactile" emma:mode="ink">
                <msink:context xmlns:msink="http://schemas.microsoft.com/ink/2010/main" type="inkWord" rotatedBoundingBox="30111,17237 31467,16818 31785,17845 30428,18264"/>
              </emma:interpretation>
              <emma:one-of disjunction-type="recognition" id="oneOf9">
                <emma:interpretation id="interp45" emma:lang="en-US" emma:confidence="0">
                  <emma:literal>In</emma:literal>
                </emma:interpretation>
                <emma:interpretation id="interp46" emma:lang="en-US" emma:confidence="0">
                  <emma:literal>air</emma:literal>
                </emma:interpretation>
                <emma:interpretation id="interp47" emma:lang="en-US" emma:confidence="0">
                  <emma:literal>or</emma:literal>
                </emma:interpretation>
                <emma:interpretation id="interp48" emma:lang="en-US" emma:confidence="0">
                  <emma:literal>For</emma:literal>
                </emma:interpretation>
                <emma:interpretation id="interp49" emma:lang="en-US" emma:confidence="0">
                  <emma:literal>Zn</emma:literal>
                </emma:interpretation>
              </emma:one-of>
            </emma:emma>
          </inkml:annotationXML>
          <inkml:trace contextRef="#ctx0" brushRef="#br0" timeOffset="53709.89">6946 4913 80 0,'0'0'190'0,"0"0"-87"16,0 0-11-16,0 0 29 16,0 0-21-16,0 0-19 15,0 0-26-15,-9 0-9 16,6 0 15-16,3 0-22 16,0 0 0-16,0 0 13 0,0 0-12 15,0 0 14-15,0 0-7 16,0 0-23-16,0 0 13 15,0 0-24-15,0 0-1 16,0 0-6-16,0 0-6 16,0 0 0-16,9 0-8 15,16 0 8-15,11 0 0 16,16 0 1-16,12 0 5 16,11 0 0-16,9 0-6 15,7 0 0-15,8 0 0 16,1 0 1-16,0 0-1 15,-3 0 0-15,-6 0 0 16,-5 0 0-16,-5 0-15 16,-9 0 13-16,-9 0 2 15,-15-6-1-15,-18 6-5 0,-14 0 6 16,-10 0-1-16,-3 0 0 16,-3 0-40-16,0 0 24 15,0 0-5-15,0 0-28 16,0 0-13-16,0 0-41 15,0 0-16-15,0 6 2 16,-9-2 14-16,-1 9-19 16,-16-3-28-16,4-5-42 15,3 2 27-15</inkml:trace>
          <inkml:trace contextRef="#ctx0" brushRef="#br0" timeOffset="58756.09">7264 5302 10 0,'0'0'398'0,"0"0"-158"16,0 0-107-16,0 0-18 15,0 0-35-15,0 0-21 16,0 0-31-16,0 0-27 16,0 0 15-16,0 0-15 15,0 0-1-15,0 0 22 16,0 0-22-16,0 0 26 16,0 0 9-16,0 0-6 15,0 0 16-15,0 0-14 16,0 0 3-16,0 0 9 15,0 0-24-15,0 0 6 16,0 0-22-16,0 0 4 16,6-11-14-16,3-1 5 0,-2 3-20 15,5-3 2-15,2 6-35 16,-6-4 23-16,-1 4 0 16,2 4 2-16,-1 2 18 15,4 0-24-15,2 0 1 16,3 0 5-16,-1 0-16 15,-3 0 23-15,1 0 5 16,-2 0 4-16,-4 8 13 16,-2 7 1-16,-4-2 0 15,-2 3 21-15,0 4-20 16,0 3 35-16,0 5-15 16,-6-6-20-16,-7 5 25 15,-3 1-11-15,-1-1 1 16,-2-1-5-16,-1 0-5 0,-3-3 6 15,-1-1 5-15,-7 1-10 16,-5-1 25-16,0 0-6 16,-3 4 0-16,1-9 3 15,2 0-29-15,7-2 13 16,8-2-13-16,7-3 7 16,6-8-4-16,5-2-3 15,3 0 0-15,0 0 0 16,0 0 0-16,0 0 0 15,3 0-23-15,11 0 10 16,-1-2 12-16,1-3 1 16,0 0 0-16,-2 5-7 0,-2 0 10 15,1 0-3-15,6 0 0 16,0 5 0-16,7 0 15 16,7 7-13-16,5-7 5 15,3 6-1-15,8-9-5 16,-3 3-1-16,1-5 0 15,-4 0-10-15,-10 5 9 16,-9-5-10-16,-8 0 1 16,-9 0 10-16,-2 0-14 15,-3 0 14-15,0 0-16 16,0 0-20-16,0 0 5 16,0 0-60-16,-6 0-76 15,-3 0-437-15</inkml:trace>
          <inkml:trace contextRef="#ctx0" brushRef="#br0" timeOffset="59604">7833 5390 55 0,'0'0'84'0,"0"0"-21"16,0 0-12-16,0 0-18 15,0 0-7-15,0 0 33 16,0 0 22-16,5 19 17 16,-5-4 19-16,0-4-25 15,0 5 6-15,0 7-43 0,0-1-29 16,0 0 12-16,0 6-21 15,0 0-7-15,0-6-7 16,0 5 4-16,0-4-7 16,0-1 0-16,0-5 0 15,0 1 0-15,0 2 0 16,0-8 0-16,0-7 2 16,0 6-1-16,0-9-1 15,0 3 0-15,0-5 0 16,0 0 5-16,0 0-5 15,0 0 2-15,0 0 14 16,0 0-10-16,0 0 21 16,0 0 12-16,0-5 5 15,0-8-2-15,0-9-42 16,5-11 9-16,4 0-6 0,1 0-3 16,2-7-1-16,-1 7 1 15,-1 0 0-15,-1 7-1 16,-1 8 2-16,1 0-1 15,-1 9 0-15,1-4-9 16,1 8 9-16,4 0-2 16,3 0 1-16,5-3-1 15,4 4 2-15,3-3-7 16,2 2 0-16,2 1-21 16,-4 2 21-16,-7-3-9 15,-3 5 4-15,-9 0 4 16,-3-5 8-16,-7 5 0 15,0 0-1-15,0 0 1 0,0 0-15 16,0 0-25 0,0 0-1-16,0 0-16 0,0 5-63 15,-12 18 29-15,2-6-147 16,-2-7-248-16</inkml:trace>
        </inkml:traceGroup>
      </inkml:traceGroup>
    </inkml:traceGroup>
  </inkml:traceGroup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53:52.65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45BF6E-4314-49FB-8C3C-4C21DF30E5D4}" emma:medium="tactile" emma:mode="ink">
          <msink:context xmlns:msink="http://schemas.microsoft.com/ink/2010/main" type="writingRegion" rotatedBoundingBox="6067,6790 6619,6790 6619,7343 6067,7343"/>
        </emma:interpretation>
      </emma:emma>
    </inkml:annotationXML>
    <inkml:traceGroup>
      <inkml:annotationXML>
        <emma:emma xmlns:emma="http://www.w3.org/2003/04/emma" version="1.0">
          <emma:interpretation id="{B22D889F-A736-40A3-B4BA-226C78BFAE7A}" emma:medium="tactile" emma:mode="ink">
            <msink:context xmlns:msink="http://schemas.microsoft.com/ink/2010/main" type="paragraph" rotatedBoundingBox="6067,6790 6619,6790 6619,7343 6067,7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58CEBF-53CB-49CD-8CEB-A96F07C7268E}" emma:medium="tactile" emma:mode="ink">
              <msink:context xmlns:msink="http://schemas.microsoft.com/ink/2010/main" type="line" rotatedBoundingBox="6067,6790 6619,6790 6619,7343 6067,7343"/>
            </emma:interpretation>
          </emma:emma>
        </inkml:annotationXML>
        <inkml:traceGroup>
          <inkml:annotationXML>
            <emma:emma xmlns:emma="http://www.w3.org/2003/04/emma" version="1.0">
              <emma:interpretation id="{24D70DE8-DBF3-4D0E-A7EE-99882E500C38}" emma:medium="tactile" emma:mode="ink">
                <msink:context xmlns:msink="http://schemas.microsoft.com/ink/2010/main" type="inkWord" rotatedBoundingBox="6072,6783 6679,7267 6436,7571 5829,7087"/>
              </emma:interpretation>
              <emma:one-of disjunction-type="recognition" id="oneOf0">
                <emma:interpretation id="interp0" emma:lang="en-US" emma:confidence="1">
                  <emma:literal>k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"</emma:literal>
                </emma:interpretation>
              </emma:one-of>
            </emma:emma>
          </inkml:annotationXML>
          <inkml:trace contextRef="#ctx0" brushRef="#br0">13 0 0,'-13'0'515,"13"13"-390,0 0-78,0 1 31,0-1-78,0 13 16,0-13 187,0 0-31,0 0-172,0 1 31,0-1-31,0 0 16,0 13 0,0-13 15,0 1 0,0-1 94,0 0-109,0 0-16,0 0 15,0 14-15,0-14 16,0 0-16,0 0 16,0 0-1,0 0 1,0 1-1,0 12 1,0-13-16,0 0 16,0 0-16,0 0 15,0 1 1,0-1 15,0 0-15</inkml:trace>
          <inkml:trace contextRef="#ctx0" brushRef="#br0" timeOffset="3167.94">79 303 0,'13'-27'407,"0"27"-360,-13 14-32,13-14 1,-13 13-16,13-13 47,-13 13 46,27 0-61,-14 0 30,-13 0-46,13 1-1,0 12 32,-13-13-31,13-13 0,-13 13-16,13-13 46,-13 13 33,13-13-79,14 13 31,-14-13 31,0 14-46,0-14-16,0 0 16,1 0-1,-1 13-15,0-13 16,13 0-16,-13 13 0,1-13 15,-1 26 1,0-26 31,0 0-31,0 0 62,14 0-63,-27 13 1,13-13-16,0 14 16,0-14-16,0 13 15,0-13 95</inkml:trace>
        </inkml:traceGroup>
      </inkml:traceGroup>
    </inkml:traceGroup>
  </inkml:traceGroup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54:16.40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B14631-7A75-45CD-83F3-5813CF1DC49F}" emma:medium="tactile" emma:mode="ink">
          <msink:context xmlns:msink="http://schemas.microsoft.com/ink/2010/main" type="inkDrawing" rotatedBoundingBox="8960,8165 9203,6749 10310,6938 10066,8355" hotPoints="10089,6890 10123,8185 9191,8210 9157,6914" semanticType="enclosure" shapeName="Rectangle"/>
        </emma:interpretation>
      </emma:emma>
    </inkml:annotationXML>
    <inkml:trace contextRef="#ctx0" brushRef="#br0">0 47 0,'14'0'266,"-1"0"-251,13 0-15,-13 0 16,0 0-1,1 0 1,-1 0-16,0 0 16,0 0-16,0-13 15,14 13-15,-14 0 16,0 0-16,0-14 16,0 14-1,0-13-15,1 13 0,12 0 16,-13 0-1,0 0-15,0 0 16,1 0-16,25 0 16,-13 0-16,14 0 15,-27 0-15,13 0 16,-13 0-16,14 0 47,-14 0-32,13 0-15,-13 0 16,1 0-16,25 0 16,-13 0-16,14 0 15,-14 0-15,0 0 78,-12 0-62,-1 0 0,13 0 202,-13 0-218,14 0 16,-14 0-16,0 0 16,0 0 249,0 0-233,-13 13-17,0 1 1,13-14-16,-13 13 15,0 0 1,0 13 0,0-13 15,14 1-15,-14-1-16,26-13 62,-26 13-46,0 0-16,0 0 15,0 14 17,0-14-1,0 0-31,0 13 15,0-13 1,0 14 0,0-14-16,0 0 15,0 0 1,0 0-16,0 0 16,0 27-1,0-27 1,0 0-16,0 0 15,0 1-15,0-1 16,0 0 0,0 13-1,0-13 1,0 1-16,0-1 16,0 0-16,0 0 15,0 27 1,0-27-16,0 0 15,0 13-15,0 0 16,0-12-16,0-1 16,0 0-1,0 0-15,0 0 78,0 0-62,0 1 0,0 12-1,0-13-15,0 0 16,0 0-16,0 1 16,0-1-16,0 0 15,0 13 1,0-13 15,0 1-31,0-1 47,0 0-47,0 0 16,0 0-16,0 14 15,0-14-15,0 13 16,0-13-16,0 0 15,0 27-15,0-27 16,0 13-16,0-13 16,0 14 15</inkml:trace>
    <inkml:trace contextRef="#ctx0" brushRef="#br0" timeOffset="-3640.69">-52 389 0,'0'13'156,"0"0"-109,0 14-31,0-14-1,13 0 1,-13 0-16,13-13 15,-13 13-15,0 0 16,0 1 0,0 12-16,0-13 15,13-13-15,-13 13 16,0 0-16,0 1 16,27-14-16,-27 13 15,13 0 1,-13 13-16,0-13 15,0 0-15,13 1 16,-13-1-16,0 0 16,0 0-16,0 0 15,0 14-15,0-14 16,0 0 0,0 0-1,0 0 1,0 0-1,0 1-15,0 25 16,0-13 0,0 1-16,0-1 15,0-13-15,0 0 32,0 1-17,0 12 16,0-13-15,0 0 15,0 0-31,0 0 32,0 1 14,0-1-30,0 0 0,0 13-16,0-13 15,0 1 1,0-1-16,0 0 16,0 0-16,0 27 15,0-27-15,0 0 16,0 0-1,0 0 95,13 0-79,0-13 47,0 0-62,1 0-16,12 0 15,-13 0-15,0 0 16,0 0 0,1 0-16,-1 0 15,26 0-15,-26-13 16,14 13-16,-14 0 16,0 0-16,13 0 15,-12 0-15,-1 0 16,0 0-1,0 0-15,0 0 16,0 0-16,14 0 16,-1 0-1,-13 0-15,0 0 16,0 0-16,14 0 16,-14 0-16,0 0 15,0 0-15,0 0 16,1 0 31,-1 0-32,13 0-15,-13 0 16,0 0-16,1 0 16,-1 0-16,0 0 31,0 0 0,0 0-31,13 0 16,-12 0-16,-1 0 15,0 0-15,0 0 16,0 0-16,0 0 16,14 0-1,-14 0 63,0 0-62,0 0-16,0 0 16,1 0 109,-1 0-110,-13-13 1</inkml:trace>
  </inkml:traceGroup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55:34.0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83E3D0-4836-4C62-8A76-8A66C19E2F7F}" emma:medium="tactile" emma:mode="ink">
          <msink:context xmlns:msink="http://schemas.microsoft.com/ink/2010/main" type="writingRegion" rotatedBoundingBox="6014,11870 6251,11870 6251,13397 6014,13397"/>
        </emma:interpretation>
      </emma:emma>
    </inkml:annotationXML>
    <inkml:traceGroup>
      <inkml:annotationXML>
        <emma:emma xmlns:emma="http://www.w3.org/2003/04/emma" version="1.0">
          <emma:interpretation id="{8BEB5ECA-EC3C-4B42-A963-AA4C15F78E50}" emma:medium="tactile" emma:mode="ink">
            <msink:context xmlns:msink="http://schemas.microsoft.com/ink/2010/main" type="paragraph" rotatedBoundingBox="6014,11870 6251,11870 6251,13397 6014,13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F5D8DD-61D7-4AD1-BF3C-18C3833A509B}" emma:medium="tactile" emma:mode="ink">
              <msink:context xmlns:msink="http://schemas.microsoft.com/ink/2010/main" type="line" rotatedBoundingBox="6014,11870 6251,11870 6251,13397 6014,13397"/>
            </emma:interpretation>
          </emma:emma>
        </inkml:annotationXML>
        <inkml:traceGroup>
          <inkml:annotationXML>
            <emma:emma xmlns:emma="http://www.w3.org/2003/04/emma" version="1.0">
              <emma:interpretation id="{3C6A0640-3283-43A8-9194-FAE9770FDE48}" emma:medium="tactile" emma:mode="ink">
                <msink:context xmlns:msink="http://schemas.microsoft.com/ink/2010/main" type="inkWord" rotatedBoundingBox="6014,11870 6251,11870 6251,13397 6014,13397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-53 5554 0,'0'-13'265,"0"-1"-249,0 1 15,0-13-31,0 13 31,0 0 32,0 0-47,0-1-16,0 1 15,0 0-15,0 0 16,0-13-16,0 12 31,0 1-15,0 0-1,0 0 1,0 0 0,13 0-16,-13-14 15,26 14-15,-26 0 16,0 0-1,14 0-15,-14-1 32,13 1-32,-13-13 422,13 13-422,-13 0 31,13 0-16,-13-1 48,13 14-47,-13-13 46,13 0-46,-13 26 218,0 0-234,0 1 16,0-1-1,0 0 1,0 13 0,0-13 15,0 0-31,0 1 15,0-1-15,0 0 16,0 0-16,0 13 16,0-12 46,0-1-46,0 0 124,0 0-140,27 0 16,-27 0 0,13-13-16,-13 27 15,13-14 17,-13 0-32,0 0 15,13 0 1,-13 1-16,13-1 15,1 0-15,-14 13 16,13-13-16,0 0 78</inkml:trace>
          <inkml:trace contextRef="#ctx0" brushRef="#br0" timeOffset="2583.81">105 5370 0,'-26'13'156,"26"0"-141,0 0-15,0 0 16,0 0 0,0 1-16,0-1 15,0 0-15,0 13 16,0-13-16,0 0 16,0 1-1,0-1-15,0 0 16,0 0-1,0 13 1,0-12-16,0-1 16,0 0 15,0 0-15,0 0-1,0 0 32,0 14-31,0-14-1,0 0 1,-14 0-16,14 0 31,0 1-15,0-1-1,0 13 1,0-13-16,0 0 16,0 0-16,0 1 15,0-1-15,0 0 16,0 0 0,0 13-16,0-12 15,0-1-15,0 0 16,0 0-16,0 0 15,0 0 1,0 14-16,0-14 16,0 0-16,0 0 15,0 0 1,0 1-16,0-1 16,0 13-16,0-13 15,0 0-15,0 1 16,0 12-16,0 0 15,-13-13-15,13 0 16,0 1-16,0 12 16,0-13-16,0 13 15,0-12-15,0-1 16,0 0 0,0 0 46,0 0-46,0 0-1,0 14-15,0-14 16,0 0-16,0 0 31,0 0-15,0 1 109,0-1-110,0 13 1,0-13 0,0 0 140,0 0-156,0 1 234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58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83 6489,'0'0'5599,"-7"-6"-5252,-20-18-303,26 23-45,0 1 1,0-1-1,0 1 1,0-1-1,0 1 1,0 0-1,0 0 1,0 0 0,0-1-1,0 1 1,0 0-1,0 0 1,0 0-1,0 1 1,-1-1-1,1 0 1,0 0-1,0 1 1,0-1-1,0 0 1,1 1 0,-1-1-1,0 1 1,0-1-1,0 1 1,0-1-1,0 1 1,-1 1-1,-21 24-2,18-20 0,-20 22 18,2 1 1,-25 40 0,43-62-39,0 1 0,1 0 0,0 0 0,1 0 0,-1 1 0,1-1 0,1 1 0,0-1 0,0 1 0,0 0 0,2 0 0,-1 0 0,1 0 1,0 0-1,2 12 0,-2-19-5,1-1 0,0 0 1,0 0-1,0 1 1,-1-1-1,1 0 1,0 0-1,0 0 0,0 0 1,1 0-1,-1 0 1,0 0-1,0-1 1,0 1-1,1 0 0,-1-1 1,0 1-1,1 0 1,-1-1-1,0 0 0,1 1 1,-1-1-1,1 0 1,1 0-1,42 2-523,-36-2 463,0 1-39,-1-1 0,1 0-1,-1-1 1,1 0 0,-1 0-1,1-1 1,-1 1 0,0-2-1,0 0 1,0 0 0,0 0-1,0-1 1,-1 0 0,0 0-1,1-1 1,-2 0 0,1 0-1,0-1 1,-1 1 0,0-2-1,-1 1 1,10-14 0,-7 8 365,0-1 0,-1 0 0,0-1 0,-1 1 0,-1-1 0,0 0 0,-1 0 0,-1-1 0,0 0 0,-1 1 0,0-1 0,-1 0 0,-1 0 0,0 0 0,-1 0 0,-4-17 0,5 30-207,0 0-1,0 1 1,-1-1 0,1 0-1,0 1 1,-1-1 0,0 0-1,1 1 1,-1-1 0,0 1-1,0-1 1,1 1 0,-1 0-1,-1-1 1,1 1 0,0 0-1,0-1 1,0 1 0,-1 0-1,1 0 1,0 0 0,-1 0-1,1 0 1,-1 1 0,1-1 0,-1 0-1,0 1 1,1-1 0,-1 1-1,0-1 1,1 1 0,-1 0-1,0 0 1,1 0 0,-1 0-1,0 0 1,1 0 0,-1 0-1,0 0 1,0 1 0,1-1-1,-1 1 1,1-1 0,-1 1-1,-2 1 1,-2 1-203,0-1 0,1 2 0,-1-1 0,0 1 0,1 0 1,0 0-1,0 0 0,0 1 0,-7 9 0,-7 15-2201,4-7-1745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4:56:45.00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71A642-EF37-4736-BDB5-334126A8B119}" emma:medium="tactile" emma:mode="ink">
          <msink:context xmlns:msink="http://schemas.microsoft.com/ink/2010/main" type="inkDrawing" rotatedBoundingBox="21931,15157 28435,15296 28371,18257 21867,18118" hotPoints="28330,15268 28351,18098 21988,18144 21967,15314" semanticType="enclosure" shapeName="Rectangle"/>
        </emma:interpretation>
      </emma:emma>
    </inkml:annotationXML>
    <inkml:trace contextRef="#ctx0" brushRef="#br0">0 0 0,'0'13'31,"0"0"63,0 0-94,0 0 16,0 14-1,0-1-15,0 13 16,0-25-16,0 12 16,0 13-16,0-12 15,0 12-15,0-12 16,0 38-16,0-38 16,0 12-16,0-13 15,0 40-15,0-39 16,0-14-16,0 0 15,0 26-15,0-25 16,0-1-16,0 0 16,0 26-16,0-12 15,0 12-15,0 14 16,0-1 0,0 14-16,0-13 15,0 0-15,0 26 16,0-27-16,0 14 15,0-13-15,0-14 16,0 14-16,0-40 16,0 13-16,0-13 15,0 27 17,0-27-17,0 0-15,0 0 16,0 1-16,0 12 15,0-13-15,0 13 16,0 14-16,0-14 16,0 14-16,0 12 15,0 1-15,0 13 16,0-14-16,0-25 16,0 38-16,0-38 15,0 12-15,0-12 16,0-1 62,0-13-78,0 0 16,0 0-16,0 1 15,0 25-15,0-26 16,0 0-16,0 0 15,0 1 1,0-1-16,0 0 31,0 0 32,0 13-48,0-12-15,0-1 16,0 0-16,0 0 16,0 0-16,0 0 15,0 14-15,0-14 16,0 0 15,0 0-15,0 0-1,0 1 1,0-1-16,0 13 16,0-13-16,0 0 15,0 1-15,0-1 16,0 0 0,0 0-16,0 13 109,13-26-62,0 0-32,0 0 1,0 0-16,1 0 16,12 0-16,0 0 31,-13 0-15,1 0-1,-1 0-15,0 0 16,13 0-16,0 0 15,-12 0-15,25 0 16,-13 0-16,-12 0 16,-1 0-1,13 0 1,-13 0-16,0 0 16,1 0-1,-1 0-15,26 0 16,14 0-16,-27 0 15,40 0-15,-13 0 16,-27 0-16,13 0 16,-25 0-16,25 0 15,-26 0-15,0 0 16,1 0-16,-1 0 16,26 0-16,14 0 15,-1 0-15,1 0 16,13 0-16,-40 0 15,14 0 1,-14 0-16,-13 0 0,27 0 16,-27 0-1,13 0-15,14 0 16,12 0-16,14 0 16,39 0-16,-39 0 15,0 0-15,13 0 16,-26 0-16,-1 0 15,14 0-15,-40 0 16,14 0-16,13 0 16,-14 0-16,14 0 15,-1 0-15,27 0 16,-26 0-16,26 0 16,0 0-16,-13 0 15,-14 0-15,27 0 16,-26 0-16,-1 0 15,14 0-15,-39 0 16,25 0-16,14 0 16,-40 0-16,53 0 15,-13 0-15,13 0 16,-13 0-16,0 0 16,-14 0-16,-12 0 15,12 0-15,-25 0 16,39 0-16,13 0 15,-27 0 1,27 0-16,-26 0 16,26 0-16,-27 0 15,14 0-15,-39 0 16,12 0-16,14 0 16,-14 0-16,-13 0 15,14 0-15,-14 0 16,14 0-16,-14 0 15,0 0-15,1 0 16,25 0-16,-12 0 16,39 0-16,0 0 15,0 0-15,0 0 16,0 0-16,-27 0 16,1 0-16,13 0 15,-40 0-15,27 0 16,-14 0-16,1 0 15,-14 0-15,-13 0 16,0 0-16,14 0 16,-1 0-16,-13 0 15,13 0-15,14 0 16,-1 0-16,-12 0 16,25 0-1,-12 0-15,13 0 16,12 0-16,-38 0 15,25 0-15,-25 0 16,-1 0-16,-13 0 16,0 0-16,0 0 47</inkml:trace>
    <inkml:trace contextRef="#ctx0" brushRef="#br0" timeOffset="4360.54">-53 0 0,'13'-13'16,"-13"-1"46,27 14-62,-14-13 16,0 13-16,13 0 15,14 0-15,12-13 16,14-13-16,13 13 16,0 13-16,-26-27 15,-14 27-15,-12 0 16,12 0-16,1-13 16,-27 13-16,13-26 15,13 26-15,-25 0 16,12 0-16,40 0 15,-40 0-15,27 0 16,13 0 0,-14 0-16,-12 0 15,-14 0-15,-13 0 16,27 0-16,-27 0 16,0 0-1,0 0-15,0 0 16,27 0-16,-27 0 15,40 0-15,-27 0 16,53 0-16,-27 0 16,27 0-16,-13 0 15,-13 0-15,0 0 16,-1 0-16,14 0 16,-40 0-16,40 0 15,-40 0-15,27 0 16,-13 0-16,39 0 15,-27 0-15,27 0 16,0 0-16,0 0 16,0 0-16,0 0 15,-26 0 1,52 0-16,-39 0 16,-14 0-16,1 0 15,-14 0-15,14 0 16,0 0-16,-14 0 15,14 0-15,0 0 16,12 0-16,14 0 16,-26 0-16,26 0 15,26 0-15,0 0 16,1 0-16,39 0 16,-40 0-16,-26 0 15,26 0-15,-26 0 16,0 0-16,26 0 15,-26 0-15,0 0 16,26 0-16,-26 0 16,27 0-16,12 0 15,14 0-15,-14 0 16,-39 0-16,0 0 16,0 0-16,-26 0 15,-27 0-15,14 0 16,-1 0-16,-26 0 15,14 0-15,25 0 16,14 0 0,13 0-16,26 0 15,-26 0-15,0 0 16,-26 0-16,-1 0 16,-38 0 234,-1 0-235,-13 13 1,0 0-1,0 0-15,0 0 16,0 14-16,0 12 16,0-26-16,0 27 15,26-14-15,-26-13 16,13 27-16,-13-14 16,13 14-16,-13 12 15,0-12-15,27 12 16,-27-12-16,13 13 15,-13-40-15,26 26 16,-26 1-16,0-27 16,0 13-16,0-13 15,0 0-15,0 14 16,0-14-16,0 0 16,0 13-16,0-12 15,0 25-15,0-13 16,0 14-16,0 13 15,0-14-15,0 14 16,13-1-16,-13-12 16,14 12-1,-14 14-15,26-39 0,-26 38 16,0-38 0,0 12-16,0-13 15,0 14-15,0-27 16,0 13-16,0 1 15,0-1-15,0 14 16,0-14-16,0 13 16,0-25-16,0-1 15,0 13-15,0-13 16,0 13-16,0-12 16,0 12-16,0 13 15,0-12-15,0 12 16,0-12-16,0-1 15,0 0-15,0 14 16,0-14-16,0-13 16,0 0-1,0 27-15,0-27 32,0 0-32,0 0 15,0 0 32,0 1-16,0 12-31,0-13 16,0 13-16,0-12 16,0-1-16,0 13 15,0-13-15,0 0 47,0 1-31,0-1-1,0 0-15,0 0 16,0 13-16,0-13 16,0 14-16,0-14 15,0 0-15,0 27 16,0-27-1,0 0-15,0 0 16,0 0 0,0 0-16,0 14 15,0-1 17,0-13-1,0 27-31,0-27 31,0 0-31,0 0 16,0 0-16,0 27 15,0-27 1,0 0 0,0 0-16,0 0 15,0 1-15,-13-14 375,-14 0-359,14 0-1,0 0-15,0 0 16,-13 0-16,-1 0 16,14 0-1,0 0 1,0 13 31,-14-13-32,1 0 298,13 0-297</inkml:trace>
  </inkml:traceGroup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5:16:11.22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FC1171-1831-4BC3-AF22-94B25EC136C1}" emma:medium="tactile" emma:mode="ink">
          <msink:context xmlns:msink="http://schemas.microsoft.com/ink/2010/main" type="inkDrawing" rotatedBoundingBox="16578,15935 20625,17415 20030,19044 15983,17564" semanticType="callout" shapeName="Other"/>
        </emma:interpretation>
      </emma:emma>
    </inkml:annotationXML>
    <inkml:trace contextRef="#ctx0" brushRef="#br0">90 0 0,'0'13'32,"-13"0"-17,13 0-15,0 0 16,0 27-16,0-14 15,0 14-15,0-1 16,-27 14-16,27-1 16,0-12-16,0-14 15,0 14-15,0-27 16,0 0-16,0 0 16,0 0-16,0 14 15,0-14-15,0 0 16,0 0-16,0 0 15,0 0-15,0 27 16,0-14-16,0 14 16,0-14-16,0 13 15,0 1-15,0-14 16,0 14-16,0-14 16,0 14-16,0-27 15,0 13-15,0 14 16,0-14-16,0 13 15,0-25-15,0 25 16,0-26-16,0 0 16,0 0-1,0 1-15,0 25 16,0-26 0,0 0-1,0 1-15,0-1 16,0 13-16,0 0 15,0 1-15,0-14 16,0 26-16,0-25 16,0 12-16,0 13 15,0-26-15,0 14 16,0 12-16,0-26 16,0 40-16,0-40 15,0 14-15,0-14 16,0 13-16,0-13 15,0 0 64,14 1-79,-14-1 15,0 0 1,13 0-16,-13 13 0,13-13 15,0 1 1,0 12-16,0 0 16,27-26-16,-40 13 15,13-13-15,0 14 16,0-14-16,1 13 16,12-13-16,-13 0 15,13 0-15,14 0 16,-14 0-16,14 0 15,12 0-15,1 0 16,52 0-16,14 0 16,-14 0-16,40 0 15,-40 26-15,-26-13 16,39 14-16,-52-14 16,-13-13-16,-27 0 15,0 0 16,-12 0-31,12 0 16,27 0-16,26 0 16,0 0-16,39 0 15,-39 0-15,-26 0 16,-1 0 0,-12 0-16,-27 0 15,0 0-15,0 0 16,0 0 15,0-13-31,27-14 16,-27 27-1,13-13-15,14 13 16,13 0-16,12 0 16,14 0-16,0 0 15,27 0-15,-1 0 16,-26 0-16,0 0 15,-53 0-15,14 0 16,-14 0-16,0 0 16,-13 0-16,1 0 15,-1 0-15,0 0 16,26 0-16,14 0 16,26 0-16,26 0 15,40 0-15,26 0 16,-26 0-16,-40 0 15,-52 0 1,-14 0 203</inkml:trace>
  </inkml:traceGroup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5:16:14.50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285BA1-D0E3-4C07-B7E1-4A49DDAB894F}" emma:medium="tactile" emma:mode="ink">
          <msink:context xmlns:msink="http://schemas.microsoft.com/ink/2010/main" type="inkDrawing" rotatedBoundingBox="17045,14395 21725,15844 21140,17731 16461,16282" semanticType="callout" shapeName="Other"/>
        </emma:interpretation>
      </emma:emma>
    </inkml:annotationXML>
    <inkml:trace contextRef="#ctx0" brushRef="#br0">0 193 0,'14'0'47,"12"0"-32,40 0-15,-14 0 16,1 0-16,13 0 16,-40 0-16,27 0 15,13 0-15,-14 0 16,1 0-16,-1 0 15,27 0-15,0 0 16,0 0-16,27 0 16,-27 0-16,26 0 15,13 0-15,93 0 16,1000-53 156,-1132 40-157,-27 13-15,14-27 16,-13 14-16,-14 13 16,14-26-16,-14 13 15,-12 13-15,12-27 16,-26 27-16,0 0 16,14 0-16,-1 0 15,14 0-15,-14 0 16,27 0-16,26 0 15,-1 0-15,-12 0 16,13 0-16,-26 0 16,0 0-16,25 0 15,1 0-15,-26 0 16,13 0 171,-53 0-171,0 0 0,0 0-16,14 0 15,39 14-15,-40-14 16,40 13-16,-53-13 78,0 0-78,0 0 16,0 0-16,27 0 15,-27 0-15,13 0 16,-13 0-16,14 0 219,-14 0-204,-13 13-15,0 13 16,0-13-16,0 1 62,0-1-46,13-13-16,-13 13 16,0 0-16,0 0 15,0 27-15,0-14 16,0 14-16,0-27 16,0 0-1,0 0 1,0 13-1,0-13-15,0 1 16,13 12-16,-13 13 16,13 1-16,14-14 15,-14 14-15,-13-1 16,26-12-16,-26-14 16,13 13-16,-13-13 15,0 0 16,0 14-31,0-14 16,13 26-16,-13-26 16,14 27-16,-14-27 15,0 13-15,0-12 16,0 25 46,0-26-62,0 0 16,0 1-16,0-1 16,0 26-16,0-26 31,0 1-31,0-1 16,0 13-16,0 0 15,0-13 1,0 1-1,0 12-15,0-13 16,0 27-16,0-14 16,0 0-16,0 14 15,0-1-15,0 14 16,0-14-16,0-12 16,0 38-16,26-38 15,-26 12-15,0-26 16,0 14-16,0-1 15,0 0-15,0 14 16,0-14-16,0-13 16,0 27-16,0-27 15,0 0-15,0 0 16,0 27-16,0-27 16,0 0-16,0 13 15,0-12-15,0 12 16,0-13-16,0 0 15,0 14-15,0-14 16,0 26 0,-13-26-16,13 1 15,0-1-15,-13 0 16,13 0-16,-14 13 78,14-13 141,-13-13-204,13-26 48</inkml:trace>
  </inkml:traceGroup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5:45:13.29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C9DBC7-F464-49C9-ACB6-4352595587A7}" emma:medium="tactile" emma:mode="ink">
          <msink:context xmlns:msink="http://schemas.microsoft.com/ink/2010/main" type="writingRegion" rotatedBoundingBox="7144,10805 30285,11319 30199,15180 7058,14666"/>
        </emma:interpretation>
      </emma:emma>
    </inkml:annotationXML>
    <inkml:traceGroup>
      <inkml:annotationXML>
        <emma:emma xmlns:emma="http://www.w3.org/2003/04/emma" version="1.0">
          <emma:interpretation id="{FADF8226-BEED-4F61-BAD2-680C8F09D5DF}" emma:medium="tactile" emma:mode="ink">
            <msink:context xmlns:msink="http://schemas.microsoft.com/ink/2010/main" type="paragraph" rotatedBoundingBox="12322,10920 30285,11319 30246,13085 12282,126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22AC2C-D22A-4D54-9D88-B12A822136FA}" emma:medium="tactile" emma:mode="ink">
              <msink:context xmlns:msink="http://schemas.microsoft.com/ink/2010/main" type="line" rotatedBoundingBox="12322,10920 30285,11319 30246,13085 12282,12686"/>
            </emma:interpretation>
          </emma:emma>
        </inkml:annotationXML>
        <inkml:traceGroup>
          <inkml:annotationXML>
            <emma:emma xmlns:emma="http://www.w3.org/2003/04/emma" version="1.0">
              <emma:interpretation id="{59BE769A-A305-4C60-AA75-9D242326421A}" emma:medium="tactile" emma:mode="ink">
                <msink:context xmlns:msink="http://schemas.microsoft.com/ink/2010/main" type="inkWord" rotatedBoundingBox="24697,11195 30285,11319 30246,13085 24658,12961"/>
              </emma:interpretation>
              <emma:one-of disjunction-type="recognition" id="oneOf0">
                <emma:interpretation id="interp0" emma:lang="en-US" emma:confidence="0">
                  <emma:literal>Mr.-no-Merope</emma:literal>
                </emma:interpretation>
                <emma:interpretation id="interp1" emma:lang="en-US" emma:confidence="0">
                  <emma:literal>Mr.-no-Merope"</emma:literal>
                </emma:interpretation>
                <emma:interpretation id="interp2" emma:lang="en-US" emma:confidence="0">
                  <emma:literal>Mr.-no-Merope.</emma:literal>
                </emma:interpretation>
                <emma:interpretation id="interp3" emma:lang="en-US" emma:confidence="0">
                  <emma:literal>Mr.-no-Mt-nope</emma:literal>
                </emma:interpretation>
                <emma:interpretation id="interp4" emma:lang="en-US" emma:confidence="0">
                  <emma:literal>Mr.-no-Mt-nope.</emma:literal>
                </emma:interpretation>
              </emma:one-of>
            </emma:emma>
          </inkml:annotationXML>
          <inkml:trace contextRef="#ctx0" brushRef="#br0">12391 587 7 0,'0'0'22'0,"0"0"22"16,0 0-21-16,0 0 8 15,0 0 16-15,0 0-1 16,4 3 27-16,-4-3 12 16,0 0 17-16,0 0-2 15,0 0-37-15,0 0-9 16,0 0-20-16,0 0-24 15,0 0 1-15,0 0-11 16,0 0-2-16,2 0 2 16,-2 0-20-16,3 0 5 15,-3 0 5-15,2 0-1 16,1 0 10-16,3 0-6 16,2 0 7-16,4 0 1 15,-2 0-1-15,4 0 0 0,0 0 0 16,-4 0-3-16,2 0 2 15,-3 0 2-15,1 0-1 16,-1 0 0-16,-1 0 0 16,3 0 0-16,0 0-1 15,3 0 1-15,3 0 1 16,2 2-1-16,0-2 0 16,7 0-1-16,-2 0 0 15,5 0 1-15,-2 0 0 16,-6 0 0-16,-1-5 0 15,-4 3 1-15,1-1 2 16,-3 1 5-16,0 2-7 0,3 0-1 16,0 0 0-16,2 0-1 15,-2 0 1-15,-1 0-1 16,1 2 1-16,0 3 2 16,2-5 5-16,0 0-14 15,3 0 2-15,-2 0 5 16,-1 0 0-16,0 0 1 15,-2 0 0-15,2 0 6 16,-2 0-7-16,2 0 0 16,0 0 0-16,7 0 0 15,-1 0 1-15,3 3-1 16,-1-3 0-16,-2 2-7 0,2-2-4 16,-1 3-1-1,-1 2 11-15,-4-1-11 0,-4 2 11 16,0 4-16-1,0-3 5-15,-3 3 12 0,2-3-23 16,1 1 22-16,2-2-5 16,3-4 6-16,0-2 8 15,4 0-6-15,-4 0 5 16,0 0 2-16,-6-2-8 16,-2-4 7-16,-6 1-8 15,-1 2 9-15,-5 1 7 16,1 2-15-16,-3 0 6 15,2 0-6-15,1 0-1 16,1 0-1-16,3 0 0 16,2 0-5-16,2-2 6 15,3 2 0-15,0-3 2 16,-4-2 7-16,2 3-9 0,-7-1 0 16,-3 3-1-16,2 0 0 15,-4 0 1-15,0 0-1 16,0 0 1-16,0 0 0 15,0 0-16-15,0 0-11 16,0 0-37-16,0 0-31 16,0 0 17-16,0 0-11 15,0 0-12-15,0 0-62 0</inkml:trace>
          <inkml:trace contextRef="#ctx0" brushRef="#br0" timeOffset="-49776.46">14279 754 68 0,'0'0'133'15,"0"0"8"-15,0 0 9 16,0 0 7-16,-34 133-53 0,23-96-23 16,-1 8-6-1,2 2-20-15,-4 8-17 0,0 3-25 16,3 1-13-16,0 1 8 16,3-6-8-16,-1-2-17 15,1-16-8-15,2-8-21 16,3-11 20-16,-2-11 7 15,-1-6 6-15,1 0 4 16,-3-8-54-16,1-17-9 16,2-10 30-16,5-13-61 15,0-14 74-15,9-8-7 16,13-9 32-16,5-1 4 16,1 3 48-16,-1 7 15 15,-3 10 14-15,-5 9-27 16,-2 15 5-16,-10 8 36 0,0 15-7 15,-7 5-26-15,2 8-42 16,-2 0-16-16,0 0 0 16,3 0-9-16,-1 0 8 15,4 0-10-15,3 0-4 16,1 0 15-16,1 0 0 16,1 4-7-16,-4 8-1 15,1 8 8-15,-7 2 35 16,1 4 13-16,-3-2-28 15,0 4-1-15,0-3-18 16,2-1 18-16,4-3-19 16,8-6-16-16,5-6 8 15,7-4-10-15,3-5-37 0,5 0 25 16,-1 0-8-16,-2-14 17 16,-2-6 2-16,-3 0-4 15,-7-3 22-15,-7 1 1 16,-4 2 1-16,-3 1 21 15,-5 0 11-15,0 7 16 16,0 4 3-16,0 3-8 16,0 5-10-16,0 0-28 15,0 0-6-15,0 5-6 16,4 18-7-16,-2 12 13 16,3 7 0-16,1 3-7 15,3 3-9-15,-4-9-2 16,0-4-6-16,-5-10-1 15,0-4-7-15,0-12 6 0,-5 1-18 16,-15-6-75-16,1-4-172 16</inkml:trace>
          <inkml:trace contextRef="#ctx0" brushRef="#br0" timeOffset="-47628.6">14960 989 195 0,'0'0'278'15,"0"0"-255"-15,0 0 2 16,0 0-21-16,0 0 83 16,0 0-45-16,0 0-31 15,58 0 25-15,-42 0-8 16,-4 0-11-16,1 0 8 16,-2 0-2-16,1 0 3 15,1 0-11-15,1 0-14 0,3 0-2 16,2 0 1-16,0-5-21 15,1 0-5-15,3 0-30 16,-1-4-19-16,-3 1-35 16,-8-7-35-16,-8 4-15 15,-3 1-67-15</inkml:trace>
          <inkml:trace contextRef="#ctx0" brushRef="#br0" timeOffset="-47344.7899">15043 809 563 0,'0'0'82'0,"0"0"-56"16,0 0 30-16,0 0 24 15,0 0-31-15,0 0-48 16,0 0 0-16,6-15-2 15,4 13 1-15,-1-1 0 16,-1 2 5-16,1-3-5 16,-2 4 0-16,2-3-1 15,5 2-1-15,6-4 2 16,2-1-29-16,19-6-46 16,-8-1-120-16,1-1-219 0</inkml:trace>
          <inkml:trace contextRef="#ctx0" brushRef="#br0" timeOffset="-46477.2599">15442 1069 80 0,'0'0'165'16,"0"0"-72"-16,0 0 45 16,0 0 18-16,0 0-40 15,0 0-37-15,0 0-30 16,0 0 3-16,0 0-3 15,0 0-18-15,0 0 13 16,0 0-12-16,0-7-1 16,2-9-18-16,10-4-12 15,-2-5-1-15,7-2 0 16,0-5-18-16,2-6 12 0,0 1-13 16,1-3 13-1,-4 2-1-15,-2 3 6 0,-2 8 1 16,-4 4 0-16,-2 6-9 15,-3 7 7-15,-1 5 1 16,-2 3 0-16,3 2 1 16,-3 0-13-16,0 0 12 15,2 0-5-15,5 10-6 16,-5 6 11-16,1 5 1 16,-3 6 0-16,0 4-1 15,0-2 1-15,0 4 0 16,0-1 2-16,-3 1-2 0,-6-1 16 15,2-1-9 1,0-5-6-16,2-1 0 16,0-5-1-16,5-4-14 0,0-2-21 15,0 1-49-15,0 1-14 16,0-4-85-16,-3-5-127 16</inkml:trace>
          <inkml:trace contextRef="#ctx0" brushRef="#br0" timeOffset="-45361.7899">15890 824 160 0,'0'0'111'0,"0"0"-31"16,0 0 19-16,0 0-27 15,0 0-37-15,0 0-25 16,0 0-10-16,0-8 0 0,0 8-8 16,0 0-3-16,0 0 11 15,0 0 0-15,0 0 1 16,0 0 18-16,0 0 0 16,0 0 17-16,0 0-1 15,0 0-15-15,0 0 9 16,0 0-11-16,0 0-6 15,0 0-6-15,0 0-6 16,0 0-2-16,0 0-5 16,0 0 1-16,0 0 5 15,0 0 1-15,0 0 0 16,0 0 3-16,0 0-2 16,0 0-1-16,0 0 0 15,0 0 0-15,0 0 9 0,0 0 1 16,0 0-4-16,0 0 3 15,0 0-9-15,0 0 0 16,0 0 0-16,0 0-4 16,0 0 3-16,0 0 2 15,0 0-1-15,0 0 18 16,0 0 7-16,0 0 8 16,-5 0 15-16,-9 13 7 15,3 0-11-15,3 2-35 16,0 0-8-16,-1 2 15 15,4 2-7-15,-1 2 15 16,0-2-22-16,6 2 8 16,0-4-9-16,0 1 0 0,0-3 1 15,0 0-1-15,0-3 0 16,9 1-1-16,2-1 0 16,0 1 0-16,0 1 2 15,0-1-2-15,3 0 1 16,-6-4 4-16,4 1-5 15,-5 0 0-15,5-5 0 16,-4 0-14-16,3 1 13 16,1-6-15-16,2 0 16 15,1 0 3-15,2 0-2 16,2 0-2-16,4-13 0 16,-3-2-16-16,1-5 17 15,-4 0 0-15,0 0 0 0,-6-2 6 16,0-3 0-16,-2 0-6 15,-4 0 3-15,-3-2-3 16,1-4 16-16,0 4-15 16,-3-3 18-16,0 1 20 15,0 3-29-15,0 0 8 16,-3 2 15-16,-7 3-10 16,-2 3 3-16,-2 0-4 15,0 6-3-15,4 4-9 16,-2 1-10-16,4 4 0 15,-1 1-7-15,2 2-14 16,-5 0 8-16,2 0-17 16,-2 2 4-16,-4 12-3 0,-4 4-49 15,-11 16-32-15,4-8-87 16,4-6-181-16</inkml:trace>
          <inkml:trace contextRef="#ctx0" brushRef="#br0" timeOffset="-44153.01">16556 258 416 0,'0'0'100'15,"0"0"-76"-15,0 0 25 16,0 0 70-16,0 0-50 15,0 0-43-15,0 0-25 16,-4-3 1-16,4 3 19 16,-5 0 5-16,0 0 15 15,-7 0 2-15,2 3-7 0,-4 8 2 16,0 3-5-16,-3 4-21 16,1 7 1-16,-1 3 0 15,0-1-13-15,7 5 5 16,-2-2-5-16,3 0-1 15,7 0 0-15,-1-7-27 16,3-1 9-16,0-7-4 16,0-3 2-16,0-2 10 15,0-5-4-15,0 0 6 16,3-3 8-16,3-2-16 16,2 0 2-16,3 0 8 15,4 0 7-15,-3 0 12 16,8-7-10-16,-4-6-1 15,1 0-1-15,0-1-7 0,-1-1 1 16,-1-1-4-16,-4 2 6 16,2 0 4-16,-4-2 1 15,1 6 0-15,-3 0 11 16,-2 3-2-16,-3 2 12 16,-2 2-8-16,0 3-5 15,0 0 8-15,0 0-8 16,0 0-9-16,3 0 0 15,-3 0-27-15,3 0 12 16,-3 0-6-16,3 3-10 16,0 14 23-16,-3 6 8 15,0 7 13-15,0 5 26 16,0-1-18-16,-12 4-3 0,-2-3-10 16,4-5-8-1,1-6 8-15,1-6-8 0,6-2-1 16,2-5-18-16,0-1-40 15,0-5-16-15,0-2-72 16,0 0-91-16,0-3-55 0</inkml:trace>
          <inkml:trace contextRef="#ctx0" brushRef="#br0" timeOffset="-43035.03">16996 882 153 0,'0'0'74'0,"0"0"-61"16,0 0 1-16,0 0 37 0,0 0 11 16,0 0 10-16,0 139 52 15,-13-94 22-15,-1 5-53 16,-3 7-29-16,-5 8-11 16,-4 6-5-16,2 7-20 15,-4 8-26-15,3 0 14 16,4 1-16-16,-3-6-10 15,12-6-18-15,0-10-25 16,7-11-6-16,1-11-28 16,1-11 6-16,1-11-17 15,2-12-7-15,-3-9 60 16,1 0 44-16,2-12-32 16,0-21-21-16,0-12-8 15,7-12 39-15,10-13 22 16,5-12-19-16,1-13-19 0,-1-11 0 15,0-7-88-15,-3 2 127 16,-2 10 143-16,-3 14-57 16,-3 17-14-16,-5 17 57 15,1 14 1-15,-3 11-12 16,1 11-68-16,0 4-2 16,1 6-21-16,5 2-25 15,3-1-2-15,6 5 0 16,-1 1-7-16,3 0-20 15,-3 0-15-15,-2 9 22 0,-3 11 8 16,-3 5 12 0,-5 6 9-16,-6 0 33 0,0 4 7 15,0 1-6-15,0-5-18 16,0-3-9-16,5-3-16 16,9-8 2-16,5-4-4 15,9-8-1-15,8-5-11 16,6 0-8-16,5-23-37 15,-1-6-32-15,-3-8 11 16,-16 1 10-16,-8-1 55 16,-13 4 15-16,-6 7 38 15,0 2 40-15,0 9 43 16,-14 7-17-16,0 7-45 0,0 1-31 31,-3 0-1-31,4 14-17 0,-1 8-9 0,3 6-1 16,8 0-25-16,3 4-33 15,3 6-50-15,20-6-126 16,-1-9-260-16</inkml:trace>
          <inkml:trace contextRef="#ctx0" brushRef="#br0" timeOffset="-42525.11">17669 1071 254 0,'0'0'120'15,"0"0"-104"-15,0 0 41 16,0 0 52-16,0 0-27 16,0 0-3-16,0 0-21 15,3 75 3-15,-3-51 12 16,0 4-25-16,0 0-5 16,0-3-30-16,0-6-11 15,9-1-1-15,5-5-1 16,10-5-1-16,3-7-6 15,11-1-7-15,-2 0 1 0,0-1-6 16,-4-15 3-16,-4-1 14 16,-9-6-10-16,-2-4 12 15,-5-3 6-15,-7-3-5 16,-5-5 30-16,0 2 3 16,0-1 3-16,-12 4 1 15,-5 7-18-15,-2 9 12 16,-3 10-18-16,0 7-14 15,-6 0-22-15,-5 17-47 16,-11 38-9-16,8-4-127 16,5-5-333-16</inkml:trace>
          <inkml:trace contextRef="#ctx0" brushRef="#br0" timeOffset="194221.22">397-7 67 0,'0'0'37'15,"0"0"-21"-15,0 0-2 16,0 0 198-16,0 0-47 16,0 0-90-16,9 0-36 15,-9 0 33-15,0 0-4 0,0 0-22 16,0 0-4-1,0 0-33-15,0 0 0 16,0 0-9-16,0 0-29 0,2 5 27 16,3 7-16-16,-2 2 18 15,1 6 8-15,-2 5 2 16,-2 7 8-16,0 9-5 16,0 3 0-16,-11 6 19 15,-6 2 1-15,-2 6 17 16,0-4-19-16,-1 1-30 15,6-5 10-15,0-2-10 16,1 1-1-16,-4 7 22 16,-8 6-5-16,-5 7-7 15,-10 1 6-15,2 2-14 16,-1-7 34-16,6-12-36 16,8-13 1-16,9-13 4 0,7-10-5 15,1-4 0-15,3-6-1 16,1-2-36-1,4-5-13-15,0 0-29 0,0 0-37 16,-3-20-32-16,-2-7-206 0</inkml:trace>
          <inkml:trace contextRef="#ctx0" brushRef="#br0" timeOffset="194917.76">361 126 5 0,'0'0'8'0,"0"0"38"16,0 0 24-16,0 0 16 16,0 0 11-16,0 0-29 15,0 0 1-15,0 97-50 16,2-74-6-16,5 2 36 0,-2 0 13 16,4 2-2-1,1 0-33-15,-1 1-26 0,-1-1-2 16,-3-2 1-16,4 0 0 15,-6 0 3-15,2-2-3 16,-1-3 1-16,1-6 5 16,-3-3-5-16,3-6-2 15,4-5 1-15,2 0-9 16,5-3 9-16,7-21 12 16,2-7-12-16,3-4-1 15,-3-5-13-15,-1 1 14 16,-1-1 0-16,-6 0 0 15,-4 2 15-15,-2 3-5 16,-3 8 16-16,-2 4 22 0,-3 6-16 16,0 7 8-1,-3 5-11-15,0 2-16 0,0 3 10 16,0 0-22-16,0 0-1 16,0 0 0-16,0 0-17 15,0 13 16-15,2 8-7 16,1 5 5-16,3 9-3 15,-3 1 12-15,-1 4 14 16,1-4-3-16,-3 5-15 16,0-5 24-16,0 2 0 15,0-3-25-15,0-3 12 16,0-1-12-16,0-7-1 16,0-3-36-16,0 3-78 0,-3-9-101 15,-2-4-362-15</inkml:trace>
          <inkml:trace contextRef="#ctx0" brushRef="#br0" timeOffset="195488.19">965 677 97 0,'0'0'195'0,"0"0"-151"15,0 0 24-15,0 0 45 16,0 0-40-16,0 0-31 15,0 0-23-15,0 117-19 16,0-87 13-16,0 0-12 16,0-2-1-16,0-3 0 15,0-3-7-15,0-4 6 16,0-4 0-16,0-6-7 0,0-3 8 16,0-3 0-16,0-2 1 15,0 0 37-15,0 0 27 16,-3-5 1-16,3-13-27 15,0-4 2-15,0-7 11 16,0-4-32-16,0-1-19 16,0-4 9-16,5 0-8 15,4 6-2-15,-1 4 0 16,1 6-16-16,-1 5 7 16,1 4-25-16,-2 3-20 15,5 5 2-15,2 3-14 16,-1-1 17-16,1 3 1 15,0 0-4-15,0 0 29 0,-3 0-1 16,3 0-47 0,8-5-46-16,-6-5 0 15,4-2-41-15</inkml:trace>
          <inkml:trace contextRef="#ctx0" brushRef="#br0" timeOffset="195824.04">1400 537 563 0,'0'0'54'16,"0"0"-23"-1,0 0-5-15,0 0 77 0,0 0-63 16,0 0-37-16,0 0 6 16,22 16-9-16,-14-10 0 15,1 2-4-15,-1 2 4 16,3-2-6-16,1-1-2 16,1-2 8-16,1 0-32 15,0-3-30-15,-2-2-48 16,7 0-46-16,-2-4 13 15,-7-9-79-15</inkml:trace>
          <inkml:trace contextRef="#ctx0" brushRef="#br0" timeOffset="196073.52">1400 537 182 0,'44'-122'415'0,"-46"117"-253"0,-1 0-33 15,3 3-7-15,0 2-15 16,0 0-82-16,0 0-25 16,0 0-19-16,8 0-8 15,8 0 25-15,8 0-14 16,-3 0-39-16,1 0 8 16,-5 0-30-16,-5 5 18 15,-5-3-2-15,2 3-25 16,-6-5-5-16,2 0-36 0,-2 0-94 15,-1 0-33-15</inkml:trace>
          <inkml:trace contextRef="#ctx0" brushRef="#br0" timeOffset="196906.77">2017 780 82 0,'0'0'238'16,"0"0"-161"-16,0 0-48 15,0 0 47-15,0 0-1 16,0 0-13-16,0 0-24 16,0-32-37-16,4 6 21 0,4-1 41 15,1-5-9 1,1-1 22-16,2-2 15 0,-5-1-63 16,5 4-2-16,-4 0-25 15,-2 5 17-15,-1-1-2 16,0 6-16-16,-2 4-8 15,3 5-9-15,-6 4-10 16,0 6 27-16,0 3-21 16,0 0-6-16,0 0-8 15,0 0-30-15,0 0 9 16,0 0-6-16,0 0 16 16,0 0 44-16,0 8-5 15,3 8 7-15,0 5 9 0,-1 7-2 16,-2 10 1-1,0 3 13-15,0 12 23 0,-10 2-3 16,-7 1-28-16,-2 1-7 16,5-6-6-16,2-6-5 15,7-7 4-15,3-7-19 16,-1-5-30-16,3-5-11 16,0-7-91-16,0-9-149 0</inkml:trace>
          <inkml:trace contextRef="#ctx0" brushRef="#br0" timeOffset="197285.61">2395 840 149 0,'0'0'365'16,"0"0"-274"-16,0 0-61 15,0 0-23-15,0 0 21 16,0 0-28-16,0 0 1 0,0 40 5 15,0-18-6 1,0 2-25-16,0-2-9 0,0-4-30 16,0 0 35-16,0-6 0 15,0 1-40-15,0-3 9 16,0-3 8-16,-6 8-25 16,-4 0-21-16,-2-2-42 0</inkml:trace>
          <inkml:trace contextRef="#ctx0" brushRef="#br0" timeOffset="197942.99">2664 465 64 0,'0'0'131'16,"0"0"-16"-16,0 0-28 0,0 0-31 15,0 0-15 1,0 0-13-16,0 0 10 0,-19 35-25 16,12-17-6-16,-1 1 31 15,6 2-28-15,-5 3 3 16,5 2 24-16,2-2-12 16,0 2-1-16,0-2-16 15,0 3-1-15,0 0 19 16,0 4-26-16,0-4 11 15,0-2-5-15,9-2-6 16,-1-6 0-16,1-1-1 16,1-7-14-16,1-4 2 15,4-2-30-15,-3-3 17 16,3 0 26-16,1 0-8 0,-2-16-7 16,3-3-34-1,-7-1 13-15,2-3 36 0,0-3-19 16,-2-8 12-16,-1-8 7 15,1-2 0-15,-1-9 20 16,-4 1 22-16,-2-1-3 16,-3 8-3-16,0 5-2 15,0 10 63-15,-17 8 7 16,2 9-69-16,-2 7-16 16,0 6-19-16,1 0 0 15,-1 6-8-15,0 21-22 16,3 24-48-16,2-6-91 15,5-2-119-15</inkml:trace>
          <inkml:trace contextRef="#ctx0" brushRef="#br0" timeOffset="198654.13">3103 537 243 0,'0'0'147'0,"0"0"-65"15,0 0 3-15,0 0 10 16,0 0-21-16,0 0-39 16,0 0-8-16,0-14-26 15,0 14 9-15,-5 0 0 16,0 0-8-16,-4 12-2 15,-1 8 7-15,-4 5-1 16,2 3-6-16,4 1 0 16,-1 2-1-16,4 4 1 15,5-2-13-15,0 6 5 16,0-5 1-16,0-1-4 16,0-6 11-16,0-2-6 0,3-7 6 15,6-4 0-15,1-6-8 16,2-3-1-16,2-5-8 15,5 0 17-15,0 0 10 16,6-13-9-16,3-6 15 16,-1-4-4-16,1-2-11 15,-3-2 10-15,-5-1-10 16,0-1 0-16,-4-3-2 16,0-7 11-16,-2 3-10 15,-8-5 42-15,-3 1 9 16,-3 8 18-16,0 4-14 0,0 6 6 15,-14 5 2-15,-3 4-48 16,0 3-1-16,1 5-14 16,-1 5-8-16,-2 0-8 15,-1 0-36-15,1 10-48 16,5 11-27-16,4 7-22 16,1 1-115-16,6-10-94 0</inkml:trace>
          <inkml:trace contextRef="#ctx0" brushRef="#br0" timeOffset="199340.74">3724 535 9 0,'0'0'407'0,"0"0"-321"16,0 0-64-16,0 0 46 0,0 0 44 16,0 0-28-16,0 0-55 15,0-25-10-15,0 25-8 16,0 0-9-16,0 0 9 16,-5 9-9-16,-7 12 11 15,0 6-8-15,-3 6-3 16,4 2 11-16,1 2-12 15,1 0 5-15,3-2 7 16,6 1-13-16,0-7 8 16,0-3-7-16,0-7 1 15,11-4 1-15,0-4-3 16,6-7-13-16,0-1-13 0,5-3-5 16,6 0 20-16,8-12 10 15,5-11-17-15,0-8-8 16,-1-1-26-16,-7-3-4 15,-6-2 7-15,-2 2-3 16,-8-3 52-16,-8 2 11 16,-4-5 6-16,-5 1 4 15,0 1-14-15,-5 4 32 16,-15 5 23-16,-2 10 3 16,-6 4 52-16,4 10-78 15,-5 3-38-15,1 3 1 16,4 0-2-16,-1 21-20 15,6 5-32-15,-2 17-60 0,11-6-107 16,8-7-165-16</inkml:trace>
          <inkml:trace contextRef="#ctx0" brushRef="#br0" timeOffset="199947.13">4376 188 491 0,'0'0'14'0,"0"0"-14"15,0 0-16-15,0 0 15 16,160-19-10-16,-129 19 1 16,-6 0 4-16,-11 1-1 15,-12 11 8-15,-2 2-1 16,0 0 66-16,-7 4 4 16,-14 0-30-16,2-3 3 15,0 2-17-15,2-2 12 16,4 2-21-16,1-1-15 0,5 0-4 15,3 2 1-15,4 5-1 16,0-3-6-16,14 2-15 16,14-4 7-16,2-3-82 15,3-5 23-15,1-3 44 16,-6-4 30-16,-9 2-1 16,-5 0 2-16,-8 2 34 15,-4 3 16-15,-2 0 6 16,0 6-5-16,0 1 12 15,0 2-24-15,0 1-16 16,-5 5 6-16,-7 0-29 16,1 3 6-16,1-3-6 15,-2 0 1-15,2-5 5 0,-4-6-5 16,-1-1-1 0,1-6 32-16,-2-1-29 0,-1-6 13 15,0 0-16 1,4 0-18-16,-10 0-5 0,4 0-55 15,0 0-186-15</inkml:trace>
          <inkml:trace contextRef="#ctx0" brushRef="#br0" timeOffset="-24924.88">10235 1623 23 0,'0'0'68'0,"0"0"52"15,0 0-21-15,0 0-21 16,0 0-30-16,0 0-15 16,0-3 22-16,0 1 0 15,0-1-3-15,0 3-13 16,0 0-22-16,0 0 7 16,0 0-6-16,0 0-18 15,0 0 10-15,0 0-10 16,0 0-1-16,0 0 0 0,0 0-25 15,0 0 6-15,0 0 13 16,0 0 1 0,9 0 4-16,-1 0-16 0,1 0 18 15,-1 0 5-15,-2 0-4 16,2-2-1-16,-3 2 7 16,1 0 9-16,2 0 4 15,4 0-7-15,1 0-3 16,7 0 0-16,-1 0-9 15,1 0-2-15,-4 2 1 16,4 3-15-16,-6 2 14 16,1-4 1-16,-3 2-7 15,-1-3-3-15,-6-2-10 16,1 0 7-16,-4 0 0 0,2 0-9 16,-4 0 22-1,0 0-1-15,0 0 1 0,5 0-10 16,14 0-92-16,1-2-60 15,2-8-84-15</inkml:trace>
          <inkml:trace contextRef="#ctx0" brushRef="#br0" timeOffset="45350.21">8147 1545 5 0,'0'0'118'15,"0"0"-66"-15,0 0-16 16,0 0-2-16,0 0-6 15,0 0-18-15,0 0-9 16,0 10 0-16,0-2 0 16,-5 0 0-16,-2-2-1 15,5-1 0-15,-1 0 1 16,3-2 6-16,-3-3-7 16,1 2 6-16,-5 3 1 15,5 0 6-15,-6 3 32 0,2-3-26 16,3 0-9-1,-2 0-4-15,2-3-5 0,1 1 12 16,-2-1 0-16,-1 1 9 16,2-3-5-16,3 2-8 15,-2-2 7-15,2 3 11 16,-3 2-17-16,1 0-1 16,-2-1-3-16,-1 4 4 15,-1 0 1-15,4-3-11 16,-4 2 1-16,0-2 0 15,1 3 8-15,-1-4 17 16,1 1-9-16,2 0-14 16,1-2 3-16,2-3-6 0,0 2 0 15,0-2 1-15,0 0-1 16,0 0 1 0,0 0-1-16,0 0 1 0,0 0 5 15,0 0-6-15,0 0 0 16,-3 0 0-16,3 0 0 15,0 0 0-15,0 0 0 16,0 0-1-16,0 0 1 16,0 0-12-16,0 0 1 15,0 0-8-15,0 3-8 16,0 2 21-16,0 0-4 16,0-1-15-16,0 1 2 15,0-2 3-15,0 1-18 0,0-3-6 16,0-1-4-16,0 3 11 15,0-3-5-15,0 2-12 16,0-2-13-16,0 0-82 0</inkml:trace>
        </inkml:traceGroup>
      </inkml:traceGroup>
    </inkml:traceGroup>
    <inkml:traceGroup>
      <inkml:annotationXML>
        <emma:emma xmlns:emma="http://www.w3.org/2003/04/emma" version="1.0">
          <emma:interpretation id="{9CE98CB5-108B-4343-AFBF-B781D29377F9}" emma:medium="tactile" emma:mode="ink">
            <msink:context xmlns:msink="http://schemas.microsoft.com/ink/2010/main" type="paragraph" rotatedBoundingBox="7125,13052 17268,13538 17198,15010 7055,14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BAD2C8-83E8-4634-9416-BCFB9EB0801B}" emma:medium="tactile" emma:mode="ink">
              <msink:context xmlns:msink="http://schemas.microsoft.com/ink/2010/main" type="line" rotatedBoundingBox="7125,13052 17268,13538 17198,15010 7055,14524"/>
            </emma:interpretation>
          </emma:emma>
        </inkml:annotationXML>
        <inkml:traceGroup>
          <inkml:annotationXML>
            <emma:emma xmlns:emma="http://www.w3.org/2003/04/emma" version="1.0">
              <emma:interpretation id="{E0491C0A-8941-4837-B98A-1C2B8D43AAB9}" emma:medium="tactile" emma:mode="ink">
                <msink:context xmlns:msink="http://schemas.microsoft.com/ink/2010/main" type="inkWord" rotatedBoundingBox="7125,13055 10703,13226 10644,14470 7066,14299"/>
              </emma:interpretation>
              <emma:one-of disjunction-type="recognition" id="oneOf1">
                <emma:interpretation id="interp5" emma:lang="en-US" emma:confidence="0">
                  <emma:literal>purports</emma:literal>
                </emma:interpretation>
                <emma:interpretation id="interp6" emma:lang="en-US" emma:confidence="0">
                  <emma:literal>purport</emma:literal>
                </emma:interpretation>
                <emma:interpretation id="interp7" emma:lang="en-US" emma:confidence="0">
                  <emma:literal>Purports</emma:literal>
                </emma:interpretation>
                <emma:interpretation id="interp8" emma:lang="en-US" emma:confidence="0">
                  <emma:literal>Purport</emma:literal>
                </emma:interpretation>
                <emma:interpretation id="interp9" emma:lang="en-US" emma:confidence="0">
                  <emma:literal>purport's</emma:literal>
                </emma:interpretation>
              </emma:one-of>
            </emma:emma>
          </inkml:annotationXML>
          <inkml:trace contextRef="#ctx0" brushRef="#br0" timeOffset="-183483.22">-4914 2335 114 0,'0'0'146'0,"0"0"-80"16,0 0-1-16,0 0 43 0,0 0-27 15,0 0-38-15,0 10-21 16,0 1-19-16,0 1 29 16,0 0-1-16,0 1-12 15,0-3 20-15,0-3 6 16,0 1-2-16,0-1 5 15,-5 9-9-15,-2 1 17 16,0 7-17-16,-5 7-18 16,-2 8 5-16,1 6-19 15,-1 4 6-15,-3 11-13 16,3-4 4-16,0 4-4 16,4-6 0-16,-2-1 0 15,1-8-2-15,3-3 8 0,-4-5-6 16,5 1 0-16,-5-6 0 15,2-2-1-15,-2-4 1 16,4-4 0-16,-1 0 1 16,-2-4-1-16,1-3-7 15,-4-4-52-15,-6-11-66 16,1 0-78-16,5-21-412 0</inkml:trace>
          <inkml:trace contextRef="#ctx0" brushRef="#br0" timeOffset="-182829.64">-5067 2474 67 0,'0'0'307'0,"0"0"-111"0,0 0-125 15,0 0-35-15,0 0-22 16,0 0-4-16,0 0-17 15,33-5 7-15,-11 10-29 16,7 3-18-16,-5 0 9 16,4 7 28-16,-6 2 10 15,-5 8 0-15,-6 3 9 16,-5 4 41-16,-4 3 5 16,-2 3 29-16,0-4-42 0,0-3-18 15,3-9-24-15,-1-4-11 16,7-11 11-16,3-2-32 15,1-5 6-15,3 0 6 16,1 0-28-16,2 0 28 16,-2-5 1-16,-3-8-37 15,0 1 41-15,-3-3 2 16,0-8 13-16,3 0 21 16,0-9-19-16,-1-2 56 15,1-5-9-15,-5 3 3 16,2 1-52-16,-2 0 46 15,-2 8-7-15,-1 4-13 16,0 6-20-16,-3 4 13 16,-1 6-9-16,-2 2-10 15,0 5 10-15,3 0-10 0,-3 0 0 16,0 0-6-16,0 0-10 16,0 0 0-16,0 17 0 15,0 5 16-15,0 5 37 16,0 9-6-16,0 4 3 15,-5 0 1-15,-4 2-33 16,1-2 9-16,5-1-11 16,3-8-1-16,0-1-7 15,0-5 4-15,0-5-5 16,0-2-2-16,0-4-35 16,0 0-4-16,-2 4-43 15,-10-3-89-15,-2-5-165 0</inkml:trace>
          <inkml:trace contextRef="#ctx0" brushRef="#br0" timeOffset="-182164.3599">-4360 2727 25 0,'0'0'293'0,"0"0"-155"16,0 0-64-16,0 0 31 15,0 0-43-15,0 0-37 16,0 0 5-16,-12 73-29 15,19-56 18-15,0 2-14 16,2-3-3-16,-3-1 8 16,-4-1-9-16,-2-1 26 15,0 4 9-15,0 1-4 16,0-1 1-16,-2 6-17 16,-10-1-15-16,2 3 15 15,1-2-16-15,1-4 0 0,2-2 7 16,3-5-7-1,3-4-1-15,0-7-8 0,0-1-5 16,0 0 14-16,0 0 0 16,0 0 5-16,0-9 13 15,0-12-17-15,7-10-1 16,0-5 1-16,2-7 5 16,1-2 5-16,-1 1-10 15,-1 3 0-15,1 7-1 16,-4 6 1-16,0 6-1 15,1 7 0-15,0 2-17 16,-1 6 16-16,4-1-11 16,-1 3 0-16,3 2 11 15,-3 2-12-15,4-3 12 16,-5 4 0-16,2 0-23 0,-1 0 23 16,-3 0-9-16,2 0-12 15,-2 0-8-15,-3 0-31 16,5 0-11-16,-7 0-44 15,2-1-44-15,-2-2-39 16</inkml:trace>
          <inkml:trace contextRef="#ctx0" brushRef="#br0" timeOffset="-180870.97">-3689 2487 104 0,'0'0'304'0,"0"0"-195"16,0 0-33-16,0 0-1 0,0 0-34 15,0 0-21-15,0 0-20 16,0-2 0-16,0 2 10 16,0 5 12-16,0 7 34 15,0 4-4-15,0 1-5 16,0 8 3-16,0 5-25 15,0 5 1-15,-3 7 1 16,-11 5-25-16,-3 8 3 16,1 7-5-16,-1 3 0 15,3 3-9-15,4-1 9 16,1 0-13-16,6-4 13 16,0-9 0-16,1-9 6 15,2-12-6-15,0-13-9 0,0-13 8 16,0-4-6-16,0-3-11 15,0 0 18-15,0-5-21 16,0-16-5-16,0-3-47 16,2-8-59-16,1-8 22 15,-3-3-19-15,0-7-68 16,0-2 53-16,0-9 51 16,0 0 93-16,0-6 2 15,0 0 24-15,0 1 56 16,0 4 68-16,0 7-33 15,0 8-28-15,0 7 2 0,0 7 12 16,0 9-53 0,0 4-27-16,0 4 2 0,3 7-14 15,2 1-5-15,4 3-6 16,1 3-15-16,4 2-1 16,0 0-23-16,0 2 3 15,3 19 36-15,-7 8 8 16,-1 6 24-16,-3 5 13 15,-6 0-18-15,2-3 17 16,1-4-18-16,1-9-8 16,1-4-4-16,2-5-14 15,2-10-10-15,6-5-6 16,1 0-28-16,6-7 25 16,3-15-6-16,3-4-28 15,-6 2 27-15,-6 2 9 0,-4 4 17 16,-4 1-1-1,-6 1 2-15,1 1 30 0,-3 3-7 16,0 3 1-16,0 1 31 16,0 4-2-16,0 4-4 15,0 0-12-15,0 0-38 16,0 0 0-16,0 12 0 16,0 4-7-16,0 4 6 15,0 5 1-15,0 1 0 16,9-4-15-16,-2 1-22 15,0-4 25-15,-5-2-10 16,-2-2-25-16,0-2 11 0,0-1 10 16,0 4 0-1,-11 1-80-15,-3-2-135 16,3-3-88-16</inkml:trace>
          <inkml:trace contextRef="#ctx0" brushRef="#br0" timeOffset="-180325.77">-3224 2691 355 0,'0'0'349'0,"0"0"-248"0,0 0-76 15,0 0 27-15,0 0 0 16,0 0-52-16,0 0-12 16,3-6-17-16,2 6-19 15,1 0 40-15,-3 5 0 16,-1 3 8-16,1 1 18 16,0-2 4-16,-3 6 14 15,2-1-10-15,2 1-12 16,1 2 15-16,3 0-17 15,1 0-12-15,1-3 8 16,7 2-8-16,-3-1-7 16,5-2-12-16,-2-1-10 15,-3-4 28-15,0 1 0 0,-4-6-5 16,-3-1 4-16,-5 0 4 16,1 0 5-16,-3 0 22 15,0-17-28-15,0-7 21 16,0-4 15-16,0-5 2 15,0 3 6-15,-9 0-30 16,-1 7 6-16,-4 6-5 16,-1 7-10-16,3 4-3 15,-3 6-3-15,4 0-16 16,-1 0 0-16,2 1-58 16,-4 17-18-16,2 16-37 15,2-9-110-15,1 1-170 0</inkml:trace>
          <inkml:trace contextRef="#ctx0" brushRef="#br0" timeOffset="-179804.59">-2703 2630 568 0,'0'0'109'16,"0"0"-107"-16,0 0 61 15,0 0-4-15,0 0-38 16,0 0-8-16,0 0-5 15,66-10-8-15,-55 10 0 16,-2 0 0-16,-2 0-1 16,2-3 1-16,-1 0-11 15,4 2-1-15,-5-5-35 16,5-4-30-16,-3 0-109 16,-4 1-121-16</inkml:trace>
          <inkml:trace contextRef="#ctx0" brushRef="#br0" timeOffset="-179728.63">-2703 2630 771 0,'41'-162'153'0,"-41"159"-82"0,0 1 32 15,0-1-6-15,0 1-77 16,4-1-20-16,15-2-39 15,8 2-13-15,4-3-52 16,2 1 0-16,-6 2-44 16,-8-1-41-16,-10 4-30 15,-9 0 7-15,0 0 75 16</inkml:trace>
          <inkml:trace contextRef="#ctx0" brushRef="#br0" timeOffset="-178676.0799">-1900 2179 146 0,'0'0'239'0,"0"0"-133"16,0 0-34-16,0 0-29 0,0 0-20 15,0 0-4-15,0 0-10 16,0 47 41-16,0-21-4 16,0 2-2-16,-3 5 25 15,1 2-3-15,-3 2-18 16,-2 6-9-16,-3 3-32 16,1 2 32-16,-5 5-30 15,-2 4-6-15,0 2 20 16,-7 7-22-16,1 3 9 15,0 4 0-15,-4 0 0 16,4-3-10-16,3-11 0 16,5-12 1-16,6-12-1 0,6-15 0 15,2-11-9-15,0-2 8 16,0-7-47-16,0 0 13 16,0 0 11-16,0-7 11 15,0-14 0-15,2-9-67 16,3-13-44-16,4-28-85 15,-1 5-130-15</inkml:trace>
          <inkml:trace contextRef="#ctx0" brushRef="#br0" timeOffset="-178084.8799">-2039 2380 176 0,'0'0'219'0,"0"0"-86"16,0 0 19-1,0 0-40-15,0 0-24 0,0 0-47 16,0 0-41-16,4-67 0 16,1 67-24-16,3 0-38 15,3 12 8-15,6 13 15 16,-3 8 39-16,3 7 12 16,-7 5 24-16,2 1 22 15,-5 0-40-15,0-6 27 16,1-5 14-16,3-8-50 15,-1-4 1-15,2-10-10 16,2-4 0-16,0-7-1 16,3-2-24-16,-2 0 20 0,6 0 4 15,1-11-15-15,2-7-3 16,-2-4-14-16,1-4-14 16,-6-1 30-16,-4-3 17 15,-2 0 3-15,-5-2 23 16,0 0 4-16,-3 1 21 15,-1 6-2-15,-2 8 12 16,0 5 1-16,0 4-30 16,0 5-2-16,0 1 0 15,0 2-29-15,0-3 0 16,0 3-1-16,0 0-23 16,3 0-6-16,2 0-29 15,1 0 14-15,2 13 15 16,-5 9-6-16,0 8 26 0,-3 6 9 15,0 1 12-15,0 2 15 16,0-1-12-16,-9-3 2 16,4-6-5-16,5-6-12 15,0-7-18-15,0-7-28 16,0 1-23-16,3-3-18 16,5 3-50-16,-2 1-65 15,-1-4-114-15</inkml:trace>
        </inkml:traceGroup>
        <inkml:traceGroup>
          <inkml:annotationXML>
            <emma:emma xmlns:emma="http://www.w3.org/2003/04/emma" version="1.0">
              <emma:interpretation id="{E5B54424-92E9-4D28-ABC8-720256663479}" emma:medium="tactile" emma:mode="ink">
                <msink:context xmlns:msink="http://schemas.microsoft.com/ink/2010/main" type="inkWord" rotatedBoundingBox="12614,13315 17268,13538 17198,15010 12544,14787"/>
              </emma:interpretation>
              <emma:one-of disjunction-type="recognition" id="oneOf2">
                <emma:interpretation id="interp10" emma:lang="en-US" emma:confidence="0">
                  <emma:literal>Molinology</emma:literal>
                </emma:interpretation>
                <emma:interpretation id="interp11" emma:lang="en-US" emma:confidence="0">
                  <emma:literal>Molinology}</emma:literal>
                </emma:interpretation>
                <emma:interpretation id="interp12" emma:lang="en-US" emma:confidence="0">
                  <emma:literal>Molinology;</emma:literal>
                </emma:interpretation>
                <emma:interpretation id="interp13" emma:lang="en-US" emma:confidence="0">
                  <emma:literal>Molinology]</emma:literal>
                </emma:interpretation>
                <emma:interpretation id="interp14" emma:lang="en-US" emma:confidence="0">
                  <emma:literal>Molong]</emma:literal>
                </emma:interpretation>
              </emma:one-of>
            </emma:emma>
          </inkml:annotationXML>
          <inkml:trace contextRef="#ctx0" brushRef="#br0" timeOffset="209085.12">2736 2830 13 0,'0'0'270'16,"0"0"-188"-16,0 0-8 15,0 0 53-15,0 0-26 0,0 0-42 16,0 0-22-16,-91 54-3 16,76-37 2-16,1 4-23 15,3 1 7-15,0 3 2 16,0 5 12-16,1 5 2 15,-2 2-24-15,7 3-3 16,-2-3 14-16,5 3-15 16,2-5-2-16,0-2-6 15,0-6-4-15,6-5 2 16,10-4-13-16,4-6-9 16,5-7 4-16,6-5 4 15,2 0-23-15,-1-5 5 16,4-17 9-16,-2-11 18 0,-1-6-44 15,0-8-6 1,-2-8 41-16,-6-4 16 0,-6 0 0 16,-10 2 27-16,-7 2 15 15,-2 4 1-15,0 7 2 16,-19 12 13-16,0 7 37 16,-4 10-18-16,1 7-32 15,-2 8-34-15,-5 0-11 16,-4 25-8-16,3 18-29 15,-6 34-39-15,8-5-59 16,6-9-192-16</inkml:trace>
          <inkml:trace contextRef="#ctx0" brushRef="#br0" timeOffset="209400.8">3082 3278 192 0,'0'0'182'16,"0"0"-146"-16,0 0-25 15,0 0 2-15,0 0 13 16,0 0 36-16,6 135 24 0,-12-96-39 16,-5 4-22-1,0-3-17-15,-3-3-8 0,3-8-20 16,-3-3-62-16,5-8-32 16,4-10-107-16</inkml:trace>
          <inkml:trace contextRef="#ctx0" brushRef="#br0" timeOffset="209931.71">3472 2762 82 0,'0'0'313'15,"0"0"-216"-15,0 0-95 16,0 0 5-16,0 0-7 16,0 0 7-16,0 0 10 15,-10 28 66-15,-4-6 18 16,-3 7-25-16,0 6-43 15,1 6-4-15,4 1-20 16,4-2-8-16,8-4-1 16,0-3-25-16,0-5-35 0,22-6 34 15,4-6-55-15,1-4-17 16,4-5 36-16,-7-7 34 16,2 0 28-16,-7 0 1 15,1-5 12-15,-6-15 12 16,-4-7 6-16,2-3-9 15,-5-7-12-15,-4-3 62 16,1-3 8-16,-4 3-38 16,0 0 23-16,0 8 13 15,-7 7-34-15,-3 8-25 16,-2 7 4-16,1 8-23 0,1 2-9 16,-2 0-40-1,-2 0-42-15,1 22-59 0,1-6-139 16</inkml:trace>
          <inkml:trace contextRef="#ctx0" brushRef="#br0" timeOffset="210025.65">3472 2762 430 0</inkml:trace>
          <inkml:trace contextRef="#ctx0" brushRef="#br0" timeOffset="210368.46">3472 2762 430 0,'175'101'505'0,"-175"-94"-443"0,0 2-43 16,0 8 22-16,0 9 35 15,-3 6-60-15,1 8-6 16,2 1-10-16,0 4-46 0,0 1-52 16,0-6-31-16,0-5 48 15,0-6 35-15,0-3-20 16,0-4 31-16,0 0 22 16,-14-4 13-16,-5 2 0 15,-7-5 3-15,1 0 10 16,4-3 7-16,-8 4-20 15,7-7-21-15,6-4-191 0</inkml:trace>
          <inkml:trace contextRef="#ctx0" brushRef="#br0" timeOffset="210813.73">4049 2734 390 0,'0'0'212'0,"0"0"-166"0,0 0 15 16,0 0 44-1,0 0-40-15,0 0-17 0,0 0-48 16,0 0 0-16,0-12-1 16,-9 29-13-16,-1 6 14 15,-1 5 0-15,-1 4 0 16,2 3 0-16,-2-1 0 15,4-1 13-15,-1-3 3 16,7-5-15-16,-1-5 1 16,3-5-2-16,0-5-7 15,0 0 1-15,3-5-2 16,11-1-18-16,3 0 16 0,2-4-21 16,3 0 21-1,0 0-19-15,-3 0-2 0,4-16 31 16,-8-1 0-16,2-8 0 15,-3-2-8-15,-2-4-6 16,-7-1 11-16,-2 0 3 16,-3-1 18-16,0 3 18 15,0 0-14-15,-17 8 1 16,4 7 32-16,-4 5-29 16,1 10-26-16,-1 0-17 15,0 4-48-15,0 29-33 16,6-3-84-16,6-7-172 0</inkml:trace>
          <inkml:trace contextRef="#ctx0" brushRef="#br0" timeOffset="211193.01">4049 2734 198 0,'135'145'320'0,"-137"-133"-245"0,-3 4-45 0,2 6 11 15,-1 0-41-15,4 6-1 16,0 0-16-16,0-1-35 16,7 0-20-16,7 0-80 15,-4 3-21-15,2 0 88 16,-5 3 68-16,-7-2 17 16,0 3 69-16,0-2 51 15,0-2 20-15,-10 0-25 16,-4-2 1-16,0-2-20 15,0 2-54-15,1-6-14 0,1 1-7 16,1-5-21-16,3-6 9 16,-1 0-2-16,1-4-6 15,3-6 14-15,-4 1 3 16,-3-3 24-16,2 0-8 16,-4 0-27-16,0-13-7 15,4-5-12-15,1-2-16 16,9-4-22-16,0 3-111 15,0 5-228-15</inkml:trace>
          <inkml:trace contextRef="#ctx0" brushRef="#br0" timeOffset="210914.66">4049 2734 198 0</inkml:trace>
          <inkml:trace contextRef="#ctx0" brushRef="#br0" timeOffset="211846.47">4551 2645 71 0,'0'0'591'16,"0"0"-438"-16,0 0-92 15,0 0 26-15,0 0 17 16,0 0-23-16,0 0-32 16,0 0-40-16,33-20-9 0,-23 20 0 15,4 0-12-15,3 0-4 16,0 0-17-16,0 10 3 15,-1 8 21-15,-2 1 1 16,-3 7 8-16,-2 3 0 16,-4 1 1-16,0 0 27 15,-2 1-19-15,-3 3-8 16,3 0 16-16,-3 2-17 16,3-4 0-16,0 0 0 15,-1 1 1-15,3-4-2 16,-1-2 1-16,-1-1-42 15,-3-4-3-15,0-4-64 16,0-8-47-16,-9-3-73 0,-5-7-110 16</inkml:trace>
          <inkml:trace contextRef="#ctx0" brushRef="#br0" timeOffset="212072.34">4606 3053 961 0,'0'0'172'15,"0"0"-157"-15,0 0 38 16,0 0 27-16,0 0-54 0,0 0-26 16,0 0 0-16,99-10-13 15,-46 1-51-15,-1-1-59 16,10-7-7-16,-18 1-94 15,-11 1-189-15</inkml:trace>
          <inkml:trace contextRef="#ctx0" brushRef="#br0" timeOffset="205123.01">516 2345 25 0,'0'0'68'0,"0"0"57"16,0 0 2-16,0 0-51 15,0 0 25-15,0 0-10 16,0 0-20-16,17-52 14 15,-17 52-20-15,0 0-29 16,0 0 6-16,0 0-17 16,0 0-8-16,0 0-11 15,0 0-6-15,0 0-2 0,0 0-24 16,0 8 0 0,0 11 26-16,0 6 0 0,0 8 6 15,0 4-5-15,0 6 6 16,0 4-7-16,-5 5 0 15,-7 4 1-15,1 3 10 16,-2 6-11-16,-1 5 7 16,-1 4 9-16,-4 7-14 15,0 4-2-15,0 2 19 16,-1 4-18-16,-3 0 8 16,4-2-9-16,0-5 0 15,-1-11-1-15,1-8-3 16,5-13 3-16,1-14-13 15,7-13-32-15,3-15 7 16,3-7 0-16,0-3 14 0,0 0-12 16,0-5-51-16,0-18-36 15,0-2-370-15</inkml:trace>
          <inkml:trace contextRef="#ctx0" brushRef="#br0" timeOffset="205697.15">408 2653 622 0,'0'0'100'16,"0"0"-64"-16,0 0-11 0,0 0-2 15,0 0-23 1,0 0 0-16,0 0-26 0,36-73 10 15,-14 73 0-15,-3 7-7 16,1 20-3-16,-4 5 22 16,-2 7 4-16,-2 0 31 15,-4-4 3-15,1-2 7 16,-4-8-17-16,3-8-11 16,6-10-3-16,2-4-10 15,6-3-18-15,12 0-5 16,4-13-3-16,7-9-34 15,-1-5-31-15,-2-3 21 16,-6 0-9-16,-11-1 11 16,-6 2 48-16,-5-3 20 15,-9 2 7-15,-1 3 72 0,-4 1 57 16,0 7-8 0,0 5-24-16,0 5-45 0,0 1-1 15,0 6-14-15,0 2-17 16,0 0-15-16,0 0-12 15,0 0-19-15,5 15 7 16,9 12-1-16,6 6 13 16,-1 6 0-16,0 5-15 15,-5-3 15-15,-3 2-17 16,-5-3 14-16,-3-8 2 16,-3-5 1-16,0-5 4 15,0-4-3-15,0 0-1 0,0-3-23 16,-12 2-93-1,2-2-136-15,-2-7-325 0</inkml:trace>
          <inkml:trace contextRef="#ctx0" brushRef="#br0" timeOffset="207397.59">1475 3139 228 0,'0'0'188'16,"0"0"-188"-16,0 0-23 15,0 0 23-15,0 0 41 16,0 0-13-16,0 0-28 16,-31 0 1-16,29 0 19 15,-4 0 14-15,0 2 10 16,3 1 23-16,-2-1-5 16,0 0-4-16,-1 3-24 15,1 3-24-15,-3 2 12 16,-4 5-21-16,1 5 8 15,0 2 4-15,0 1-12 0,-1 1-1 16,5-2 2-16,1-1 8 16,-3-1 16-16,7-2-10 15,-1-4-15-15,3-1 16 16,0 0-17-16,0-4 0 16,0 4-1-16,0-7 1 15,0 6 0-15,0-3 0 16,3-2 0-16,2 3-1 15,-1 3-4-15,1-3 5 16,0 0 0-16,-2-3 0 16,-1-4-6-16,-2-1 6 15,4-2-15-15,-4 0 15 16,0 0-19-16,0 0 6 0,0 0-14 16,0 0-31-1,3-2 6-15,-1-3-3 0,3 2 12 16,4 1-32-16,2-1-51 15,3 3 73-15,-3 0 28 16,-3 0 12-16,1 0 13 16,-6 0 14-16,-3 0 19 15,2 0 22-15,1-2-7 16,-1-3-6-16,7-3-3 16,-1-1-32-16,6-4-6 15,-2 0-1-15,1-1-1 16,-2 1 1-16,1 0 1 15,-7-1 13-15,0-1 4 0,2-5-8 16,-7 0 53 0,0-2-35-16,0-6 15 0,0 4-1 15,0-5-31 1,0 5 10-16,0 4-4 0,0 5 36 16,0 7 9-16,-4 3-44 15,4 5-12-15,-3 0-2 16,1 0-4-16,-1 0 0 15,0 0-10-15,-3 0-13 16,1 0 23-16,0 0-8 16,-4 5-12-16,-2 3-4 15,2-4-30-15,-1 2-15 16,-7 1-52-16,1-4-97 16,2-3-121-16</inkml:trace>
          <inkml:trace contextRef="#ctx0" brushRef="#br0" timeOffset="207815.3799">1633 2724 519 0,'0'0'85'0,"0"0"-61"16,0 0-23-16,0 0 28 15,0 0-13-15,0 0-7 16,0 0 63-16,19 61-29 16,-14-32-10-16,2 1 11 15,-7 1-21-15,0 1-2 16,0-3-3-16,0 4-17 15,0 1 15-15,0 5-16 16,-4-1 0-16,-4 8 12 16,-1 1-12-16,2 5 0 15,-5 6 0-15,4-3 1 16,-1-1 7-16,4-6-8 16,3-11-1-16,2-9-14 15,0-13-25-15,0-7-25 16,14-8-107-16,-1 0-140 0,1-16-58 0</inkml:trace>
          <inkml:trace contextRef="#ctx0" brushRef="#br0" timeOffset="208297.97">1976 3163 485 0,'0'0'377'0,"0"0"-306"15,0 0-57-15,0 0-12 16,0 0 9-16,0 0-11 16,0 0-75-16,65 0 17 15,-36 0 19-15,4 0-88 16,-4-2 35-16,-7-3-18 16,-8 0 21-16,-9 5-28 15,-5 0-24-15,0 0 29 0</inkml:trace>
          <inkml:trace contextRef="#ctx0" brushRef="#br0" timeOffset="208369.93">2048 2962 770 0,'0'0'140'0,"0"0"-88"16,0 0-12-16,0 0 22 15,0 0-27-15,0 0-35 16,0 0-68-16,12-3-39 16,12 0 57-16,15-4-105 15,-6-1-34-15,-2-2-75 0</inkml:trace>
        </inkml:traceGroup>
      </inkml:traceGroup>
    </inkml:traceGroup>
  </inkml:traceGroup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5:44:16.29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946BC3-C796-455A-8C15-6C73FD4C00C9}" emma:medium="tactile" emma:mode="ink">
          <msink:context xmlns:msink="http://schemas.microsoft.com/ink/2010/main" type="writingRegion" rotatedBoundingBox="26169,9551 28862,9544 28864,10327 26171,10334"/>
        </emma:interpretation>
      </emma:emma>
    </inkml:annotationXML>
    <inkml:traceGroup>
      <inkml:annotationXML>
        <emma:emma xmlns:emma="http://www.w3.org/2003/04/emma" version="1.0">
          <emma:interpretation id="{845228A3-5004-46E2-8D4E-4876EDB2361F}" emma:medium="tactile" emma:mode="ink">
            <msink:context xmlns:msink="http://schemas.microsoft.com/ink/2010/main" type="paragraph" rotatedBoundingBox="26169,9551 28862,9544 28864,10327 26171,10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6E7EAF-1F8F-4B71-B94A-9A78F126C5F2}" emma:medium="tactile" emma:mode="ink">
              <msink:context xmlns:msink="http://schemas.microsoft.com/ink/2010/main" type="line" rotatedBoundingBox="26169,9551 28862,9544 28864,10327 26171,10334"/>
            </emma:interpretation>
          </emma:emma>
        </inkml:annotationXML>
        <inkml:traceGroup>
          <inkml:annotationXML>
            <emma:emma xmlns:emma="http://www.w3.org/2003/04/emma" version="1.0">
              <emma:interpretation id="{8BB9EB39-0F01-4CCF-AE0C-B19F82EC0169}" emma:medium="tactile" emma:mode="ink">
                <msink:context xmlns:msink="http://schemas.microsoft.com/ink/2010/main" type="inkWord" rotatedBoundingBox="26169,9581 27175,9579 27177,10239 26171,10242"/>
              </emma:interpretation>
              <emma:one-of disjunction-type="recognition" id="oneOf0">
                <emma:interpretation id="interp0" emma:lang="en-US" emma:confidence="0">
                  <emma:literal>B=</emma:literal>
                </emma:interpretation>
                <emma:interpretation id="interp1" emma:lang="en-US" emma:confidence="1">
                  <emma:literal>B =</emma:literal>
                </emma:interpretation>
                <emma:interpretation id="interp2" emma:lang="en-US" emma:confidence="0">
                  <emma:literal>Be</emma:literal>
                </emma:interpretation>
                <emma:interpretation id="interp3" emma:lang="en-US" emma:confidence="0">
                  <emma:literal>Bt</emma:literal>
                </emma:interpretation>
                <emma:interpretation id="interp4" emma:lang="en-US" emma:confidence="0">
                  <emma:literal>B"</emma:literal>
                </emma:interpretation>
              </emma:one-of>
            </emma:emma>
          </inkml:annotationXML>
          <inkml:trace contextRef="#ctx0" brushRef="#br0">4230-4124 113 0,'0'0'60'15,"0"0"43"-15,0 0-4 0,0 0-28 16,0 0 18-16,0 0 122 16,2 0-104-16,-2 0-42 15,0 0 7-15,0 0 2 16,0 0-5-16,0 0-34 16,0 0-23-16,0 0 5 15,0 0-10-15,0 0-6 16,0 0 1-16,0 0-2 15,0 0 0-15,0 0-1 16,0 0-13-16,0 12 12 16,0 10-7-16,-2 8 9 15,-13 5 7-15,-1 5-7 16,2 0 0-16,3 0 0 0,2-1-6 16,4 1 6-16,3-3 0 15,-1 1-13-15,3-8-29 16,0-3 8-16,0-6 5 15,0-6-8-15,0-6-4 16,0-4 7-16,0-5-4 16,0 0 16-16,0 0-4 15,-6 0-47-15,3-6-90 16,-2-7-396-16</inkml:trace>
          <inkml:trace contextRef="#ctx0" brushRef="#br0" timeOffset="902.34">4165-4052 227 0,'0'0'161'0,"0"0"-145"15,0 0-15-15,0 0-1 16,0 0 17-16,0 0 4 16,0 0-1-16,89-145 13 15,-70 126 22-15,-2 1 1 16,-3 5-8-16,-6 4-8 0,3 3-17 16,1 0-11-16,5 2-12 15,4-1-11-15,6 0 10 16,2 3-15-16,-5 2 0 15,-1 0-22-15,-6 0 12 16,-7 0 8-16,-1 2 17 16,-6 10 1-16,-1 7 20 15,-2-2 14-15,0 2 18 16,0 4 5-16,0-1-38 16,-9-2-6-16,-1-2-5 15,1-3-7-15,4-3 6 16,-3-2-7-16,-1-2 0 15,-5 4 15-15,-5 1-8 16,-3-2 6-16,-2 5 2 0,-2-1 3 16,4-5 21-16,3 1-16 15,2-6 3-15,6-1 5 16,3-4-25-16,3 2 1 16,1-2-7-16,4 0 1 15,0 0 4-15,0 0-5 16,0 0-7-16,0 0 6 15,0 0-30-15,0 0 12 16,0 0-10-16,0 0-7 16,0 0 10-16,4 0-22 15,18 0 13-15,13 0 35 16,12 0-8-16,5 0 8 16,1 0-1-16,-3 0-17 0,-11 0 17 15,-8 0-8-15,-12 0 8 16,-5 8-1-16,-9-1-11 15,-2 4 12-15,-3 1-5 16,0 5 6-16,0 1 30 16,-5 2-8-16,-12 0-8 15,0 2 17-15,1 1-31 16,-4-1 10-16,1 4-4 16,0-2-5-16,-6 1 26 15,-3-3 10-15,-5 3 11 16,-6-5 26-16,3-3-35 15,0-4 7-15,3-3 8 0,6-7-27 16,4-3 14 0,3 0-31-16,10 0-10 0,-2 0-7 15,7-5-36-15,3-6-30 16,-2 1-37-16,4 1-83 16,0 1-51-16,0 3-53 0</inkml:trace>
          <inkml:trace contextRef="#ctx0" brushRef="#br0" timeOffset="1322.2">4958-3918 573 0,'0'0'185'0,"0"0"-146"16,0 0 52-16,0 0 33 15,0 0-75-15,0 0-43 16,0 0-6-16,0-3-19 16,3 1-4-16,5-1-41 0,1 1 15 15,1-3 26-15,1 3 9 16,-2-1 1-16,-1 3-18 16,0 0 4-16,-2 0-8 15,-1 0-40-15,1 0-17 16,3 0-41-16,-4-2-52 15,0-6-66-15</inkml:trace>
          <inkml:trace contextRef="#ctx0" brushRef="#br0" timeOffset="1685.89">4949-4102 611 0,'0'0'162'0,"0"-3"-106"0,0 1-23 16,0-3 97-16,0 0-65 15,12-5-65-15,12-1-3 16,10 1-34-16,-3 3-27 16,-4 5 5-16,-4 2-18 15,-13 0 20-15,-1 0 13 16,-6 0 23-16,-3 2 20 15,2 5 0-15,-2-1-1 16,3 1-15-16,3-4-73 0,-1-3-104 16,3 0-131-16</inkml:trace>
        </inkml:traceGroup>
        <inkml:traceGroup>
          <inkml:annotationXML>
            <emma:emma xmlns:emma="http://www.w3.org/2003/04/emma" version="1.0">
              <emma:interpretation id="{B28DD607-7181-4B42-8FE5-15654E324AAF}" emma:medium="tactile" emma:mode="ink">
                <msink:context xmlns:msink="http://schemas.microsoft.com/ink/2010/main" type="inkWord" rotatedBoundingBox="27512,9673 28076,9672 28078,10329 27514,10331"/>
              </emma:interpretation>
              <emma:one-of disjunction-type="recognition" id="oneOf1">
                <emma:interpretation id="interp5" emma:lang="en-US" emma:confidence="1">
                  <emma:literal>r</emma:literal>
                </emma:interpretation>
                <emma:interpretation id="interp6" emma:lang="en-US" emma:confidence="0">
                  <emma:literal>p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P</emma:literal>
                </emma:interpretation>
                <emma:interpretation id="interp9" emma:lang="en-US" emma:confidence="0">
                  <emma:literal>!</emma:literal>
                </emma:interpretation>
              </emma:one-of>
            </emma:emma>
          </inkml:annotationXML>
          <inkml:trace contextRef="#ctx0" brushRef="#br0" timeOffset="3814.22">5740-4192 293 0,'0'0'104'0,"0"0"-87"15,0 0 29-15,0 0 38 16,0 0-28-16,0 0-30 15,0 0-26-15,0 0 6 16,0 5 22-16,0 4 14 16,0 7 9-16,-7 4-15 15,-3 2 7-15,-4 8 1 0,-3 5-24 16,-2 8-6 0,0 3 4-16,-3 10-17 0,1 1 7 15,-1 1-8-15,3-4 1 16,2-3 3-16,1-6-4 15,2-10 0-15,3-9 2 16,0-6-2-16,6-7 1 16,-1-3 0-16,0-5 0 15,6-5 5-15,0 2-6 16,0-2 0-16,0 0-1 16,0 0-16-16,0 0-9 15,0 0-16-15,0-5-16 16,0-17 0-16,12-13-7 15,7-10 16-15,5-12 35 16,2-11 8-16,1 0 6 0,-4-1 39 16,-4 6 12-1,-5 12 11-15,-3 8-19 0,0 11 15 16,-6 7 0-16,1 10-18 16,-3 5-11-16,0 4-21 15,0 6-8-15,-1 0-1 16,1 0-15-16,6 0-9 15,1 0 6-15,2 0-5 16,2 13-11-16,-4 0 12 16,2 7 23-16,-7 0 9 15,1 5 21-15,-3 2 3 16,-3 1 5-16,0-4-19 16,0-4-3-16,0-5-15 15,0-5 1-15,5-3-2 0,3-2 0 16,3 1-2-16,3-6 1 15,3 0-19-15,2 0 4 16,1 0 3 15,1-13-5-31,1-2 17 0,1-4-5 0,-6 1 6 0,-4-1 5 16,-2 1-4-16,-5 0-1 16,-3 7 22-16,0 2 5 15,-3 7 15-15,3-1-20 16,-3 3-9-16,0 0-13 15,2 0-19-15,3 0 8 16,4 9-8-16,-1 9 19 16,4 5-2-16,-2 2 2 0,-4-1-7 15,-3 2 7 1,-3-6-1-16,0-5 0 0,0-5 1 16,0 0 0-16,0-5 7 15,0 0-7-15,0-1-10 16,-5 1-40-16,1-2-90 15,1 0-166-15</inkml:trace>
        </inkml:traceGroup>
        <inkml:traceGroup>
          <inkml:annotationXML>
            <emma:emma xmlns:emma="http://www.w3.org/2003/04/emma" version="1.0">
              <emma:interpretation id="{18211B96-0EF9-44C2-9F02-2B88FC6DF9A6}" emma:medium="tactile" emma:mode="ink">
                <msink:context xmlns:msink="http://schemas.microsoft.com/ink/2010/main" type="inkWord" rotatedBoundingBox="28487,9545 28862,9544 28863,10131 28489,10132"/>
              </emma:interpretation>
              <emma:one-of disjunction-type="recognition" id="oneOf2">
                <emma:interpretation id="interp10" emma:lang="en-US" emma:confidence="0">
                  <emma:literal>H</emma:literal>
                </emma:interpretation>
                <emma:interpretation id="interp11" emma:lang="en-US" emma:confidence="0">
                  <emma:literal>"</emma:literal>
                </emma:interpretation>
                <emma:interpretation id="interp12" emma:lang="en-US" emma:confidence="0">
                  <emma:literal>k</emma:literal>
                </emma:interpretation>
                <emma:interpretation id="interp13" emma:lang="en-US" emma:confidence="0">
                  <emma:literal>K</emma:literal>
                </emma:interpretation>
                <emma:interpretation id="interp14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4237">6557-4320 155 0,'0'0'512'0,"0"0"-446"16,0 0-54-16,0 0-2 0,0 0 37 16,0 0-25-16,0 0-22 15,0 118 14-15,0-71-14 16,0 1 0 0,0 2 2-16,0-3-1 0,0-5-1 15,0 0 0-15,-4-6 1 16,-9-4 8-16,-1-3 14 15,0-3 5-15,0-4-15 16,4-2-13-16,1-5-19 16,1-4-35-16,2-9-100 15,0-2-221-15</inkml:trace>
          <inkml:trace contextRef="#ctx0" brushRef="#br0" timeOffset="4832.17">6557-3918 325 0,'0'0'344'0,"0"0"-227"15,0 0-93-15,0 0 60 0,0 0-10 16,0 0-63-16,0 0-11 16,5-3-19-16,15 1 19 15,4-1 0-15,7-1-18 16,-3-1 10-16,-1 0 7 16,-5 2-8-16,-1 1 8 15,-9-1 1-15,0 3-1 16,-1-2-8-16,0-3-31 15,8-8-35-15,0 3-109 16,-5-5-197-16</inkml:trace>
          <inkml:trace contextRef="#ctx0" brushRef="#br0" timeOffset="4552.82">6767-4264 540 0,'0'0'257'0,"0"0"-223"16,0 0-33-16,0 0 17 15,0 0-17-15,0 0 5 16,0 0-5-16,20 85-1 15,-12-46 0-15,0 1-7 16,-5 0 6-16,-3-2-6 16,0-4 7-16,0-1 3 15,-6-4-2-15,-7-1 0 0,-4-4 10 16,3-3-10-16,0-2-2 16,3-3-11-16,3-4-31 15,8-4-50-15,0-4-106 16,0-4-96-16</inkml:trace>
        </inkml:traceGroup>
      </inkml:traceGroup>
    </inkml:traceGroup>
  </inkml:traceGroup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5:44:49.50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0 140 0,'0'0'81'0,"0"0"-22"16,0 0 58-16,0 0 3 15,0 0-35-15,0 0-32 16,0 0-33-16,0 0-4 15,0 0-5-15,0 0-10 16,0 0-2-16,0 0 1 16,0 0 0-16,5 0 18 15,4 0 1-15,1 0-3 16,4 0-7-16,0 0-9 16,6 0 0-16,1 0 0 15,4 0-18-15,1 0-23 0,-2 0-11 16,-7 0-60-1,-6 0-128-15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5:45:36.87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CB9E00-43A0-4983-888C-0D534B93B728}" emma:medium="tactile" emma:mode="ink">
          <msink:context xmlns:msink="http://schemas.microsoft.com/ink/2010/main" type="writingRegion" rotatedBoundingBox="23927,13181 25281,13181 25281,13510 23927,13510"/>
        </emma:interpretation>
      </emma:emma>
    </inkml:annotationXML>
    <inkml:traceGroup>
      <inkml:annotationXML>
        <emma:emma xmlns:emma="http://www.w3.org/2003/04/emma" version="1.0">
          <emma:interpretation id="{2EF01262-5A15-471E-B14A-4F2C20C4C075}" emma:medium="tactile" emma:mode="ink">
            <msink:context xmlns:msink="http://schemas.microsoft.com/ink/2010/main" type="paragraph" rotatedBoundingBox="23927,13181 25281,13181 25281,13510 23927,13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8F8B71-C57A-49AE-83A0-18E82C4DE777}" emma:medium="tactile" emma:mode="ink">
              <msink:context xmlns:msink="http://schemas.microsoft.com/ink/2010/main" type="line" rotatedBoundingBox="23927,13181 25281,13181 25281,13510 23927,13510"/>
            </emma:interpretation>
          </emma:emma>
        </inkml:annotationXML>
        <inkml:traceGroup>
          <inkml:annotationXML>
            <emma:emma xmlns:emma="http://www.w3.org/2003/04/emma" version="1.0">
              <emma:interpretation id="{CBAB00AB-92FC-4954-AE80-1818CED0552D}" emma:medium="tactile" emma:mode="ink">
                <msink:context xmlns:msink="http://schemas.microsoft.com/ink/2010/main" type="inkWord" rotatedBoundingBox="23927,13181 25281,13181 25281,13510 23927,13510"/>
              </emma:interpretation>
              <emma:one-of disjunction-type="recognition" id="oneOf0">
                <emma:interpretation id="interp0" emma:lang="en-US" emma:confidence="0">
                  <emma:literal>=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2293-684 28 0,'0'0'118'0,"0"0"-17"16,0 0-13-16,0 0 1 15,0 0-22-15,0 0-41 16,0 0-12-16,0 5-11 16,0-5-3-16,0 0 12 15,0 3-11-15,-9-1 24 16,-2 3 11-16,-3 3-1 16,-5 2 1-16,0 0-3 15,-3 0-3-15,-4 0 6 16,4-1-7-16,-2 2 10 15,-2-1-8-15,-1 0-18 0,1 3 2 16,-1 1-6-16,2-1-8 16,3 1 13-1,0-1-11-15,3 2 3 0,2-3 0 16,8-4-5-16,1 0-1 16,6-4 0-16,2-4-1 15,0 3 1-15,0-3 0 16,0 0 0-16,0 0 0 15,0 0-2-15,0 0 2 16,0 0-9-16,0 0-11 16,0 2 4-16,0 1-7 15,0 2 23-15,5 0-1 16,3 0-5-16,1 3 6 0,2-3 5 16,-1-3-4-16,2 3 8 15,-2 0-9-15,4-3 0 16,1 1 16-16,4-3-9 15,0 2 4-15,0 1-11 16,3-1 2-16,1 1 7 16,-3 2-8-16,-1-2 2 15,0 2 4-15,1-1-7 16,-4 1 0 0,4 0 0-16,-1 0 1 0,-2-2 0 15,-1 2-1 1,1-4 1-16,-3 3 6 0,0-3-7 15,-6-1 0-15,0 0 0 0,-2 3 0 16,-1-3 0 0,-2 0 0-16,3 0 0 0,-3 0 0 15,-1 0 0-15,1 0 6 16,-1 0-6-16,-2 0 1 16,3 0 1-16,-3 0-1 15,0 0 0-15,0 0 7 16,0 0-7-16,0 0 5 15,0 0-6-15,0 0 0 16,0 0 0-16,0 0 1 16,0 0-1-16,0 0 1 15,0 0 0-15,0 0 0 16,0 0-1-16,0 0-1 16,0 0-9-16,0-8-9 15,-5 2 15-15,-3-4 2 16,-1-2 2-16,-2-1 0 15,3 0 0-15,0 1 0 0,-1-1 2 16,2 1-1-16,0-3 0 16,2 0 7-16,0 2-7 15,-2-4 8-15,5 3-8 16,-3-2 8-16,2 3-2 16,1 2-4-16,2 3-3 15,0 0 9-15,0 3-8 16,0 3-1-16,0-3 0 15,0 0 0-15,0-2-1 16,0-1 1 0,0 3 0-16,0 0 2 0,0 0-2 0,0 2 2 15,0 1-2-15,0 2 1 16,0-3-2-16,0 3-5 16,0-2-7-16,0 0-7 15,0-1-12-15,0 1 13 16,0-3 11-16,0 2 6 15,0 3 2-15,0 0 0 16,0 0 0-16,0 0 0 16,0 0-13-16,0 0 4 15,0 0-4-15,0 0-3 16,0 0 10-16,0 0-5 16,0 0 10-16,0 0 0 0,0 0-8 15,0 0 9-15,0 0-16 16,0 0-43-16,0 0-66 15,0 0-80-15,-9-3-72 0</inkml:trace>
          <inkml:trace contextRef="#ctx0" brushRef="#br0" timeOffset="-1697.92">2079-412 29 0,'0'0'193'0,"0"0"-54"15,0 0-57-15,0 0-3 16,0 3 25-16,0-3-23 15,0 0-3-15,0 0-19 16,0 0-14-16,0 0 3 16,0 0-25-16,0 0-6 15,0 0 16-15,0 0-18 16,0 0 8-16,0 0-6 16,3 0-17-16,2 0 12 15,7-3-12-15,-1-2 0 0,2-2 0 16,1 2-2-16,3 0 1 15,2 0 1-15,0 2-6 16,5-2 6 0,0 0 0-16,0 0-1 0,2 3 1 15,-4-1-13-15,0 1 13 16,-3 2-1-16,0 0-10 16,2 0 10-16,1 0 1 15,2 0-1-15,7 0 0 16,2 0-19-16,6 0 14 15,2-7-1-15,4-1-12 16,5-3 18-16,-6 2-15 16,1-1 16-16,-9 2-2 0,-9 5 1 15,-8-4 0 1,-2 6 0-16,-3 1-5 0,-2 0 6 16,-2 0 0-16,4 0 0 15,3 0 0-15,5 0-1 16,3 0 1-16,5 0 0 15,6 0-3-15,0 0-3 16,-3 0-4-16,-2 0-6 16,-7 0 0-16,-4 0-1 15,-9 0 16-15,-6 0-5 16,-2 0-8-16,-3 0 13 16,0 0-6-16,4 0 7 15,-2 0-8-15,1 0-20 0,5 0 10 16,-2 0 4-1,2 0-2-15,-3 0 16 0,1 0-10 16,-6 0 10-16,0 0 0 16,0 0 0-16,0 0-9 15,0 0-27-15,-14 0-64 16,-8 0-165-16</inkml:trace>
        </inkml:traceGroup>
      </inkml:traceGroup>
    </inkml:traceGroup>
  </inkml:traceGroup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5:44:52.05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490BEA-897D-4B63-B400-7FA5BCB0CAF9}" emma:medium="tactile" emma:mode="ink">
          <msink:context xmlns:msink="http://schemas.microsoft.com/ink/2010/main" type="inkDrawing" rotatedBoundingBox="25924,13890 27022,14025 26905,14978 25806,14843" hotPoints="26960,14454 26422,14992 25884,14454 26422,13916" semanticType="enclosure" shapeName="Circle"/>
        </emma:interpretation>
      </emma:emma>
    </inkml:annotationXML>
    <inkml:trace contextRef="#ctx0" brushRef="#br0">805 66 101 0,'0'0'123'15,"0"0"-96"-15,0 0 47 0,0 0 60 16,0 0 10-16,0 0-36 15,0 0-54-15,-131-48-28 16,115 43 27-16,-4 3-8 16,6-1 10-16,4 3-9 15,-2-2-34-15,2 2-1 16,-2-2-10-16,-2 2 0 16,0 0 4-16,-3 0-5 15,-2 0 0-15,0 0 0 16,-5 0 1-16,-5 0-1 15,0 0 3-15,-2 0 6 16,3 2 17-16,1 8-19 16,1 0-7-16,4-3 15 0,3 4-14 15,2-1-1-15,3-3 0 16,4 3 0-16,-5 0 0 16,1-1 0-16,0 4 1 15,1 0 17-15,-1 0-16 16,0-2 6-16,6-1-8 15,-3 2 1-15,2 4-1 16,-1-4 0-16,1 6 0 16,1 0 0-16,-4 1 0 15,5 1 0-15,-2 0 0 16,1 0 0-16,3 0 3 16,-4-3-1-16,4-2-1 15,-2-2 15-15,2-4-16 0,2 2 0 16,1-1 0-1,-1 2-3-15,3 1 1 0,-2 2 2 16,2 2 0-16,0 0 0 16,0 4 5-16,0-2-5 15,0-1 0-15,0 1 0 16,0 2-1-16,0-4 2 16,0 1-1-16,0-3 1 15,0-3 0-15,0 0-1 16,0-1 0-16,0-1-7 15,5 0 1-15,0 0 7 16,0-1-1-16,4 4 0 0,-1 0 1 16,3 0-1-16,1-2 0 15,-2 4 1 1,4-2 12-16,1 2-6 0,-5-3-7 16,4 1 5-16,-3 2 2 15,0-3-7-15,3 1 0 16,3 0-5-16,2-7 5 15,0 5 0-15,4-4 0 16,-3 2 0-16,1-1 0 16,-1 2 0-16,-4-2 0 15,4-3-4-15,-1 0 3 16,3 3 1-16,6-4 0 16,3 0-1-16,2 0-11 15,3-1 11-15,0-3-12 16,0 0-27-16,-4 0 27 0,-1 0 3 15,-5 0 9-15,-2 0 1 16,-4 0-6-16,-6 0 6 16,-4 0 0-16,2 0 0 15,-7 0 5-15,6 0-5 16,1 0 0-16,1-3-1 16,7-1-12-16,0-2 1 15,2-2 12-15,-1-2-26 16,-1 0 19-16,-4 4-10 15,1-7 16-15,-3 0 1 16,0-2 0-16,-1-5 10 16,-1 1 6-16,2-2-5 15,-6 4 11-15,1-6-21 0,-2 6 17 16,2-6-15 0,2 3-2-16,0-1-1 0,3-5 0 15,-1-1 0 1,1-6 8-16,0-4-8 0,-6-3 13 15,-1 0 18-15,-7-2-8 16,0 2 3-16,0 0 11 16,0 3-2-16,-3 2 4 15,-9 5-18-15,1 2-4 16,1 6-1-16,-2 2-15 16,2 5 13-16,-4 2-6 15,-1 4-8-15,-1-2 16 0,-6 1 3 16,-4 4-5-1,-3-2-3-15,-5-2-11 0,-2 2 21 16,0 3-7-16,0 0-14 16,0 1 0-16,-6-1-42 15,-2 5-34-15,-39 0-79 16,8 0-134-16,8 12-334 0</inkml:trace>
  </inkml:traceGroup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5:44:01.92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context xml:id="ctx1">
      <inkml:inkSource xml:id="inkSrc7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1" timeString="2020-11-19T15:45:39.673"/>
    </inkml:context>
  </inkml:definitions>
  <inkml:traceGroup>
    <inkml:annotationXML>
      <emma:emma xmlns:emma="http://www.w3.org/2003/04/emma" version="1.0">
        <emma:interpretation id="{96598116-13EA-4506-B524-BCB6E7390643}" emma:medium="tactile" emma:mode="ink">
          <msink:context xmlns:msink="http://schemas.microsoft.com/ink/2010/main" type="writingRegion" rotatedBoundingBox="22541,12075 25238,15675 23205,17198 20508,13597"/>
        </emma:interpretation>
      </emma:emma>
    </inkml:annotationXML>
    <inkml:traceGroup>
      <inkml:annotationXML>
        <emma:emma xmlns:emma="http://www.w3.org/2003/04/emma" version="1.0">
          <emma:interpretation id="{2941E3C0-E7CA-4363-9D0A-C960D05600AE}" emma:medium="tactile" emma:mode="ink">
            <msink:context xmlns:msink="http://schemas.microsoft.com/ink/2010/main" type="paragraph" rotatedBoundingBox="22895,12547 25238,15675 24020,16588 21677,134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86E16C-3FC5-4A00-933A-D2BC62FBFEAE}" emma:medium="tactile" emma:mode="ink">
              <msink:context xmlns:msink="http://schemas.microsoft.com/ink/2010/main" type="inkBullet" rotatedBoundingBox="22781,12632 22964,12877 22781,13015 22597,12770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751-1232 0,'0'13'125,"0"14"-109,0-14-1,0 0-15,0 0 16,0 0-16,0 1 16,0-1-1,0 13 1,0 0 0,0-12-1,0-1-15,0 0 16,0 0-16,0 13 15,0-12-15,0-1 16,0 0 0,0 0-16,0 0 15,0 0-15,0 14 32,0-14-17,0 0 1</inkml:trace>
      </inkml:traceGroup>
      <inkml:traceGroup>
        <inkml:annotationXML>
          <emma:emma xmlns:emma="http://www.w3.org/2003/04/emma" version="1.0">
            <emma:interpretation id="{0504FE47-0AB7-4B74-B88B-1E4A1D183B23}" emma:medium="tactile" emma:mode="ink">
              <msink:context xmlns:msink="http://schemas.microsoft.com/ink/2010/main" type="line" rotatedBoundingBox="23540,13409 25238,15675 24020,16588 22323,14321"/>
            </emma:interpretation>
          </emma:emma>
        </inkml:annotationXML>
        <inkml:traceGroup>
          <inkml:annotationXML>
            <emma:emma xmlns:emma="http://www.w3.org/2003/04/emma" version="1.0">
              <emma:interpretation id="{3F0DF814-B1E1-4FAC-B213-B8781502C198}" emma:medium="tactile" emma:mode="ink">
                <msink:context xmlns:msink="http://schemas.microsoft.com/ink/2010/main" type="inkWord" rotatedBoundingBox="2540,-5521 29322,5630 18119,32533 -8662,21382"/>
              </emma:interpretation>
              <emma:one-of disjunction-type="recognition" id="oneOf1">
                <emma:interpretation id="interp1" emma:lang="en-US" emma:confidence="0">
                  <emma:literal>tap</emma:literal>
                </emma:interpretation>
                <emma:interpretation id="interp2" emma:lang="en-US" emma:confidence="0">
                  <emma:literal>'**tp</emma:literal>
                </emma:interpretation>
                <emma:interpretation id="interp3" emma:lang="en-US" emma:confidence="0">
                  <emma:literal>Tap</emma:literal>
                </emma:interpretation>
                <emma:interpretation id="interp4" emma:lang="en-US" emma:confidence="0">
                  <emma:literal>nap</emma:literal>
                </emma:interpretation>
                <emma:interpretation id="interp5" emma:lang="en-US" emma:confidence="0">
                  <emma:literal>tat</emma:literal>
                </emma:interpretation>
              </emma:one-of>
            </emma:emma>
          </inkml:annotationXML>
          <inkml:trace contextRef="#ctx0" brushRef="#br0" timeOffset="4753.92">1830 453 0,'-13'13'16,"-14"13"-1,27-12-15,0-1 16,-13 26-16,13-26 16,-13 1-16,13-1 15,-13 26-15,13-26 16,0 0 15,0 1-15,0-1-16,-27 0 15</inkml:trace>
          <inkml:trace contextRef="#ctx0" brushRef="#br0" timeOffset="4112.28">1567 492 0,'0'-13'78,"-14"40"-15,14-14-63,-13 13 15,13-13-15,0 0 16,-13 14-16,13-14 16,-13 0-1,13 0 1,-26 0 0,26 0-16,0 1 15,0 12-15,0-13 16,0 0-1,0 0 32,0 1-31,0-1 0,0 0 15,0 0 0</inkml:trace>
          <inkml:trace contextRef="#ctx0" brushRef="#br0" timeOffset="6008.01">1567 690 0,'0'-13'32,"52"-1"218,-39 1-235,0 13 16,1-13 32,-1 13-63,0 0 16,0 0-16,0 0 15,27 0-15,-27 0 16,0 0-16</inkml:trace>
          <inkml:trace contextRef="#ctx0" brushRef="#br0" timeOffset="7369.98">2001 650 0,'66'79'422,"-53"-66"-391,-13 1-15,0-1-1,13 0-15,0 0 110</inkml:trace>
          <inkml:trace contextRef="#ctx0" brushRef="#br0" timeOffset="8320.53">2290 585 0,'-13'0'0,"0"0"15,0 0-15,-13 0 31,12 0-15,14 26-16,-13-13 16,0 0-1,13 0-15,-13 0 0,13 1 16,-13-1-16,0 13 31,-14-13-31,27 0 16,-13 1-1,13-1 1,-13 0-16,0 0 16,13 0-1,-13 27-15,-1-27 16,-25 26-16,26 14 16,-27-40-16,27 27 15</inkml:trace>
          <inkml:trace contextRef="#ctx0" brushRef="#br0" timeOffset="1217.42">843 45 0,'0'26'63,"0"-13"-63,0 1 15,0-1-15,0 13 16,0 14-1,0 131 126,0-158-141,0 0 16,0 0-1,0 0-15,0 0 16,0 1-16,0 12 16,0-13-16,0 0 15,0 0-15,0 1 16</inkml:trace>
          <inkml:trace contextRef="#ctx0" brushRef="#br0" timeOffset="2130.45">922 927 0,'0'26'31,"0"-13"-15,0 0 0,0 0-1,0 1-15,-27-1 16,27 0-16,-13 26 15,13-25-15,0-1 16,0 0-16,0 0 16,0 13-16,0-12 15,0-1 1,0 0 140,0 0-140,0 0-16</inkml:trace>
          <inkml:trace contextRef="#ctx1" brushRef="#br0">1583 2179 68 0,'0'0'167'15,"0"0"-25"-15,0 0-27 16,0 0 21-16,0 0-22 16,0 0-26-16,0 0-30 15,17 0-25-15,-12 0 0 16,1 0-7-16,2-5-23 0,1-3 16 15,4 7-18-15,1-7 6 16,8 3 7-16,4-3-12 16,3-2 17-16,5 1-19 15,8-4 7-15,-1 3-6 16,3-5 1-16,3 2-1 16,1 3 7-16,-2 3-7 15,2-3-1-15,-1 5 0 16,0 0 1-16,0 2 4 15,1 1-5-15,5-1 0 16,-1-2-1-16,1 3-3 16,-4-3 4-16,-2-3-1 15,-3 6-12-15,-4-8 6 0,-4 6-21 16,-7-4 22-16,-3 3 5 16,-7-1-17-16,-2 4 9 15,-7-1-13 1,-1 1-11-16,-1-1 7 0,-2 1-6 15,5-1-14-15,0 1-10 16,3-6-41-16,3 4-18 16,0-5-15-16,-4 3-10 15,-4-7-17-15</inkml:trace>
          <inkml:trace contextRef="#ctx1" brushRef="#br0" timeOffset="813.07">2365 1772 179 0,'0'0'133'16,"0"0"-90"-16,0 0 2 15,0 0 27-15,0 0-9 16,0 0-3-16,0 0-26 16,-25 0-18-16,25 0-16 0,0 0-9 15,0 0-15 1,0 0 24-16,10 0 1 0,12 0 43 16,4 0 5-16,5 0-13 15,5 0 17-15,5 0-30 16,0 0-5-16,4 0 0 15,1 8-16-15,-1 2 5 16,-1 2-7-16,-2 1 1 16,-3 2-1-16,0-3 0 15,-3 3 0-15,0-7 0 16,-6 0-4-16,1-1 3 16,-6-2-11-16,-3-5 5 15,-6 2 5-15,-4 1-17 0,-4-1 5 16,-2 1 13-1,-6-3-11-15,0 1-11 0,0 4-13 16,0 2 31-16,0-1 5 16,-9 2 22-16,-3 0 1 31,0 2 2-31,-5-1-17 0,-6 1 11 0,1 3-16 16,-5 0-3-16,-4-1 8 15,-5 3-7-15,0 2 26 16,0-6-7-16,3 6-10 15,4-10 8-15,8 3-2 16,4-3 18-16,7-1-3 16,1-4-21-16,3-2-9 15,4 3 13-15,2-3-14 16,0 0 7-16,0 0-7 0,0 0 0 16,0 0 8-16,-3 0-8 15,-3 0-1-15,1 0 1 16,0-5-2-16,-2 3 1 15,5 2 0-15,2-4-6 16,0 4 7-16,0-1-18 16,0 1-24-16,0-6-14 15,9 1 8-15,3-2-1 16,5 2 9-16,-3-7 9 16,0 1 29-16,-2-1-12 15,-4 2-69-15,-8 0-6 16,0-18-24-16,-6 11-48 15,-13-5-114-15</inkml:trace>
        </inkml:traceGroup>
      </inkml:traceGroup>
    </inkml:traceGroup>
    <inkml:traceGroup>
      <inkml:annotationXML>
        <emma:emma xmlns:emma="http://www.w3.org/2003/04/emma" version="1.0">
          <emma:interpretation id="{D2A1F380-705D-4F06-BE1C-0136D634899D}" emma:medium="tactile" emma:mode="ink">
            <msink:context xmlns:msink="http://schemas.microsoft.com/ink/2010/main" type="paragraph" rotatedBoundingBox="21626,12809 23550,15645 22525,16340 20601,13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20274B-6144-4607-8049-CEA3E2BE4C83}" emma:medium="tactile" emma:mode="ink">
              <msink:context xmlns:msink="http://schemas.microsoft.com/ink/2010/main" type="inkBullet" rotatedBoundingBox="21024,13217 21304,13630 20943,13874 20664,13461"/>
            </emma:interpretation>
            <emma:one-of disjunction-type="recognition" id="oneOf2">
              <emma:interpretation id="interp6" emma:lang="en-US" emma:confidence="0">
                <emma:literal>•</emma:literal>
              </emma:interpretation>
            </emma:one-of>
          </emma:emma>
        </inkml:annotationXML>
        <inkml:trace contextRef="#ctx1" brushRef="#br0" timeOffset="30941.88">-1154-449 186 0,'0'0'75'0,"0"0"-48"16,0 0-26-16,0 0 7 16,0 0-5-16,0 0-3 15,0 0-16-15,36-118 6 16,-27 109 9-16,1 1 1 15,-1 3 9-15,-1 1 4 16,-2 4-6-16,2 0-6 16,-1 0 13-16,2 0-4 15,3 0 15-15,-2 0 19 16,4 0-28-16,1 0-4 16,1 4 9-16,-3 4-8 15,-1 1 9-15,-1 1-6 0,-3 0-6 16,-2 3 15-16,2-1-8 15,-5 3-16-15,-1 0 5 16,1 3-4-16,-3-6 21 16,0 3-15-16,0-2 20 15,-5 0 27-15,-6-4-22 16,-3 4 3-16,-5-4-3 16,2 4-14-16,-2-5 0 15,0 2-2-15,5-4-7 16,5-3 3-16,3 2-11 31,4-5 0-31,2 0 2 0,0 3-4 0,-3-3-10 0,3 0-10 16,-4 0-2-16,2 2 22 15,2-2-10-15,-3 0 2 16,3 3 8-16,0-3-19 16,0 0 8-16,0 0-33 15,0 0-26-15,0 0 31 16,0 0-6-16,9 0-4 15,2 0 39-15,8 0 10 16,4 0 0-16,-1 0 0 16,0 2 0-16,-3 3 2 15,0 0-2-15,-2 0 1 16,-3 1 5-16,0 1-6 16,-4 1 0-16,-1-1-2 0,-3 3-9 15,-1-3 10 1,-1 3-6-16,-2-2 7 0,1 0 2 15,-3 1-2-15,0-1 19 16,0 2-8-16,0-1-5 16,0 4 14-16,0 2-1 15,-9 1 6-15,-4 0 1 16,-4 1-16-16,-2 1 1 16,0-3-9-16,-1 0 9 15,-3 0 17-15,-1-2-15 16,2-3 0-16,-1-2 21 15,1-6 14-15,3 1-6 16,2-3-10-16,3 0-5 16,1 0-3-16,1-8-24 15,3-5-1-15,4 3-22 0,0 1 0 16,5 4 6-16,0 2-2 16,-2 3-9-16,2 0-8 15,0 0-29-15,-3 0-8 16,-1-3-21-16,2 3-72 15,-1-2-124-15</inkml:trace>
        <inkml:trace contextRef="#ctx1" brushRef="#br0" timeOffset="30034.4">-1073-444 124 0,'0'0'62'16,"0"0"-20"-16,0 0 43 15,0 0 8-15,0 0 0 16,0 0 14-16,0 0-6 0,-20-27 12 16,16 24-18-16,4 1-27 15,-2-1-19-15,2 3-25 16,0 0-24-16,0 0 0 16,0 0-24-16,0 3-17 15,0 16 21-15,0 9 8 16,0 10 11-16,0 6-6 15,0 1 6-15,0-2 0 16,0-2 2-16,0-5-1 16,0-9 3-16,0-5-3 31,0-4 0-31,0-6-1 0,2-2-5 0,2-2 5 16,-4-1-29-16,3-2 1 15,-3-2-4-15,2-1-22 0,-2 1 0 16,0-1-17-16,0-2-2 15,0 0 14-15,0 0 14 16,0 0 10-16,0 0-39 16,0-7-162-16</inkml:trace>
      </inkml:traceGroup>
      <inkml:traceGroup>
        <inkml:annotationXML>
          <emma:emma xmlns:emma="http://www.w3.org/2003/04/emma" version="1.0">
            <emma:interpretation id="{0A3BDC5F-4966-4A45-BBBA-25E8A6C25BDB}" emma:medium="tactile" emma:mode="ink">
              <msink:context xmlns:msink="http://schemas.microsoft.com/ink/2010/main" type="line" rotatedBoundingBox="21876,13177 23550,15645 22525,16340 20851,13872"/>
            </emma:interpretation>
          </emma:emma>
        </inkml:annotationXML>
        <inkml:traceGroup>
          <inkml:annotationXML>
            <emma:emma xmlns:emma="http://www.w3.org/2003/04/emma" version="1.0">
              <emma:interpretation id="{095987FA-D674-4F81-8BF1-EEF1A94B1DB0}" emma:medium="tactile" emma:mode="ink">
                <msink:context xmlns:msink="http://schemas.microsoft.com/ink/2010/main" type="inkWord" rotatedBoundingBox="767,-2532 24782,2711 19739,25803 -4275,20559"/>
              </emma:interpretation>
              <emma:one-of disjunction-type="recognition" id="oneOf3"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:</emma:literal>
                </emma:interpretation>
                <emma:interpretation id="interp9" emma:lang="en-US" emma:confidence="0">
                  <emma:literal>,</emma:literal>
                </emma:interpretation>
                <emma:interpretation id="interp10" emma:lang="en-US" emma:confidence="0">
                  <emma:literal>"</emma:literal>
                </emma:interpretation>
                <emma:interpretation id="interp11" emma:lang="en-US" emma:confidence="0">
                  <emma:literal>!</emma:literal>
                </emma:interpretation>
              </emma:one-of>
            </emma:emma>
          </inkml:annotationXML>
          <inkml:trace contextRef="#ctx0" brushRef="#br0" timeOffset="-9445.74">0 32 0,'14'0'344,"-1"0"-328,0 0-1,0 0 1,0 0-16,14 0 15,-1 0-15,-13 0 16,26 0 0,-25 0-16,12-27 93,-13 27-61,0 0-32,14 0 15,-14 0-15,0 0 125,0 0-93,0 0-17</inkml:trace>
          <inkml:trace contextRef="#ctx1" brushRef="#br0" timeOffset="31802.9">-711-310 87 0,'0'0'127'0,"0"0"-81"15,0 0-16-15,0 0 32 16,0 0-8-16,0 0-20 16,0 0 2-16,3 28 0 15,3-16-8-15,-1 4-15 16,0 1-3-16,2 5 17 16,-5 6 5-16,3-1-9 15,-2 0-1-15,0 3-22 0,-3-2 16 16,0 0 4-1,0-6-19-15,0-3 6 0,0-4-7 16,0-4 0-16,0-5 0 16,0-1 1-16,0-1-1 15,0-1 1-15,0-3 25 16,0 0 6-16,0 0-15 16,0 0-8-16,0 0-8 15,0 0 0-15,0 0 6 16,0 0-7-16,0 0-2 15,0-12 2-15,0-5-1 16,0-2 1-16,0-9 0 16,0-2-11-16,-3-3 10 15,3 0-9-15,0-6 9 16,0 2 0-16,0 5-19 0,12-1 11 16,-2 9 2-16,1 4-3 15,1 2 10-15,-2 5-6 16,2 0-9-16,2 4 0 15,-1 2-16-15,7 1 21 16,-4 1 0-16,1 0-4 16,-1 4 5-16,1-2-1 15,-5 3 8-15,-1 0 2 16,-3 0-10-16,-1 0 9 16,0 0-23-16,-2 0-40 15,4 0-5-15,-4 8-19 16,-2-2-75-16</inkml:trace>
        </inkml:traceGroup>
        <inkml:traceGroup>
          <inkml:annotationXML>
            <emma:emma xmlns:emma="http://www.w3.org/2003/04/emma" version="1.0">
              <emma:interpretation id="{C59A6796-0B94-4A0C-B45F-E32F09B38168}" emma:medium="tactile" emma:mode="ink">
                <msink:context xmlns:msink="http://schemas.microsoft.com/ink/2010/main" type="inkWord" rotatedBoundingBox="22591,15167 23115,15940 22525,16340 22001,15567"/>
              </emma:interpretation>
              <emma:one-of disjunction-type="recognition" id="oneOf4">
                <emma:interpretation id="interp12" emma:lang="en-US" emma:confidence="0">
                  <emma:literal>it</emma:literal>
                </emma:interpretation>
                <emma:interpretation id="interp13" emma:lang="en-US" emma:confidence="0">
                  <emma:literal>at</emma:literal>
                </emma:interpretation>
                <emma:interpretation id="interp14" emma:lang="en-US" emma:confidence="0">
                  <emma:literal>rt</emma:literal>
                </emma:interpretation>
                <emma:interpretation id="interp15" emma:lang="en-US" emma:confidence="0">
                  <emma:literal>art</emma:literal>
                </emma:interpretation>
                <emma:interpretation id="interp16" emma:lang="en-US" emma:confidence="0">
                  <emma:literal>hot</emma:literal>
                </emma:interpretation>
              </emma:one-of>
            </emma:emma>
          </inkml:annotationXML>
          <inkml:trace contextRef="#ctx0" brushRef="#br0" timeOffset="-7614.67">145 1585 0,'0'39'188,"0"-26"-188,0 1 15,0-1-15,0 0 16,0 26-16,0-26 16,0 1-1,0-1 1,0 0 0,0 0-16,0 13 15,0-12 1,0-1-16,0 0 15,0 0-15,-13 0 16,13 0-16,0 14 16,0-14-1,0 0 95</inkml:trace>
          <inkml:trace contextRef="#ctx0" brushRef="#br0" timeOffset="-6534.65">408 1598 0,'0'13'78,"0"0"-47,0 0 1,0 1-32,0-1 15,0 13-15,0-13 16,0 0-16,0 0 16,0 1-1,0-1-15,0 0 16,0 13-1,0-13 1,0 1 0,0-1-16,0 0 15,0 0-15,0 0 16,0 0-16,0 14 16,0-14-16,0 0 15,0 0-15,0 14 16,0-1-16</inkml:trace>
          <inkml:trace contextRef="#ctx0" brushRef="#br0" timeOffset="-4807.24">198 1848 0,'-13'0'47,"13"-13"0,13 13 0,0 0-32,0 0 48,0 0-63,0-13 15,14 13 63,-14 0-78,0 0 16,0 0-16,0 0 16,1 0-16,-1 0 15,13 0-15</inkml:trace>
          <inkml:trace contextRef="#ctx0" brushRef="#br0" timeOffset="-2053.73">803 1874 0,'0'13'94,"0"1"-94,0-1 15,0 0-15,0 0 16,13 13 0,14-26 327,-27 14-343,13-14 16,0 13-16,0-13 78,0 13-78,-13 0 16,0 0-1,13-13-15,1 0 16,-14 13-16,26-13 16,-26 13-16,13-13 15,-13 27 1,13-14-16,0 0 16,1 0-1,-1-13 16</inkml:trace>
          <inkml:trace contextRef="#ctx0" brushRef="#br0" timeOffset="-3652.32">922 1835 0,'0'13'16,"0"0"15,-14-13-31,14 13 15,0 14-15,-13-27 16,13 26-16,-13-26 16,13 13-16,-13 27 15,0-40-15,13 13 16,0 0-16,0 0 16,0 0-1,-26-13 1,26 13 31,-14 0-32,14 14 1,-13-27 0,13 13-1,0 0 1,0 0-16</inkml:trace>
        </inkml:traceGroup>
      </inkml:traceGroup>
    </inkml:traceGroup>
  </inkml:traceGroup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5:46:00.13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8028DD-EC6D-45C4-9740-AD1FFDBF1269}" emma:medium="tactile" emma:mode="ink">
          <msink:context xmlns:msink="http://schemas.microsoft.com/ink/2010/main" type="writingRegion" rotatedBoundingBox="19534,17205 19851,12801 21463,12917 21146,17321"/>
        </emma:interpretation>
      </emma:emma>
    </inkml:annotationXML>
    <inkml:traceGroup>
      <inkml:annotationXML>
        <emma:emma xmlns:emma="http://www.w3.org/2003/04/emma" version="1.0">
          <emma:interpretation id="{BF491C3B-4C9D-4F3E-87BB-A197DC1B4E8B}" emma:medium="tactile" emma:mode="ink">
            <msink:context xmlns:msink="http://schemas.microsoft.com/ink/2010/main" type="paragraph" rotatedBoundingBox="19534,17205 19851,12801 21463,12917 21146,17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13D893-DBA2-4EA9-AF8B-C5B63EF59B7E}" emma:medium="tactile" emma:mode="ink">
              <msink:context xmlns:msink="http://schemas.microsoft.com/ink/2010/main" type="line" rotatedBoundingBox="19534,17205 19851,12801 21463,12917 21146,17321"/>
            </emma:interpretation>
          </emma:emma>
        </inkml:annotationXML>
        <inkml:traceGroup>
          <inkml:annotationXML>
            <emma:emma xmlns:emma="http://www.w3.org/2003/04/emma" version="1.0">
              <emma:interpretation id="{00A5C2DE-FAAC-495F-92A1-8A0497F2C87E}" emma:medium="tactile" emma:mode="ink">
                <msink:context xmlns:msink="http://schemas.microsoft.com/ink/2010/main" type="inkWord" rotatedBoundingBox="19534,17205 19851,12801 21463,12917 21146,17321"/>
              </emma:interpretation>
              <emma:one-of disjunction-type="recognition" id="oneOf0">
                <emma:interpretation id="interp0" emma:lang="en-US" emma:confidence="0">
                  <emma:literal>its.</emma:literal>
                </emma:interpretation>
                <emma:interpretation id="interp1" emma:lang="en-US" emma:confidence="0">
                  <emma:literal>iotas.</emma:literal>
                </emma:interpretation>
                <emma:interpretation id="interp2" emma:lang="en-US" emma:confidence="0">
                  <emma:literal>ice-too.</emma:literal>
                </emma:interpretation>
                <emma:interpretation id="interp3" emma:lang="en-US" emma:confidence="0">
                  <emma:literal>id-too.</emma:literal>
                </emma:interpretation>
                <emma:interpretation id="interp4" emma:lang="en-US" emma:confidence="0">
                  <emma:literal>i-too.</emma:literal>
                </emma:interpretation>
              </emma:one-of>
            </emma:emma>
          </inkml:annotationXML>
          <inkml:trace contextRef="#ctx0" brushRef="#br0">-2404 2112 98 0,'0'0'292'16,"0"0"-289"-16,0 0-3 16,0 0 0-16,0 0 5 15,0 0 24-15,0 0-26 0,0 0 4 16,0 0 3 0,0 0 35-16,0 0 27 0,0 0 9 15,0 0-19-15,0 1-10 16,-2 15-1-16,-1-1-8 15,1 6-11-15,2 3-24 16,0 6-7-16,0 5 12 16,0 8-12-16,0-3-2 15,0 4 1-15,0 1 0 16,0-2-1-16,2-6 1 16,1-8 0-16,-1-5 0 15,1-13-22-15,-3-6 6 16,2-2-15-16,-2-3-20 15,3 0-15-15,3 0-53 16,0 0-51-16,-4-15-41 0</inkml:trace>
          <inkml:trace contextRef="#ctx0" brushRef="#br0" timeOffset="624.16">-2423 2363 130 0,'0'0'108'16,"0"0"-72"-16,0 0 29 15,0 0 12-15,0 0-15 16,0 0-16-16,0 0-39 16,136 5 5-16,-114-15-11 15,0 3-1-15,-3-6 2 0,-5 5-2 16,1 7 0-16,-5-2-35 15,1 1-56-15,-3-3-40 16,-4-6-154-16</inkml:trace>
          <inkml:trace contextRef="#ctx0" brushRef="#br0" timeOffset="355.7799">-2267 2092 18 0,'0'0'193'16,"0"0"-147"-16,0 0-40 16,0 0 7-16,0 0 21 0,0 0-12 15,0 0-15 1,38 104 8-16,-33-81 11 0,-2-1 0 15,-1 1 15-15,-2-2 20 16,0 2-9-16,0-2 7 16,0 1-16-16,0-5-17 15,0-2 2-15,0-2-27 16,0-1 0-16,0-2-1 16,0 1-12-16,0-4-20 15,0-2-9-15,0 0-26 16,0-5-21-16,0 0-60 15,-2 0-62-15</inkml:trace>
          <inkml:trace contextRef="#ctx0" brushRef="#br0" timeOffset="1203.28">-1938 2267 195 0,'-53'-136'235'0,"55"136"-209"16,5 0-23-16,3 0-3 0,7 0 30 16,2 0-21-1,4 0-9-15,-1 0-25 0,-5 0-18 16,0 0-2 0,-7 0 5-16,-1 0-9 0,-9-6-13 15,0 1-48-15</inkml:trace>
          <inkml:trace contextRef="#ctx0" brushRef="#br0" timeOffset="948.17">-1938 2267 64 0,'0'0'98'0,"0"0"-59"15,0 0 10-15,0 0 23 16,0 0 3-16,0 0-19 15,0 0-8-15,52 9-6 16,-40-9-16-16,-2 0-3 16,2 0-16-16,-5 0-7 15,5 0 3-15,0 0-1 16,-2 0-4-16,1 0-2 16,1-2-32-16,-2-5-32 0,-5-1-115 15</inkml:trace>
          <inkml:trace contextRef="#ctx0" brushRef="#br0" timeOffset="2734.73">-2168 3363 238 0,'0'0'98'0,"0"0"-70"16,0 0 6-16,0 0 79 15,0 0-31-15,0 0-23 16,0 0-8-16,50 5-22 16,-28-5-8-16,1 0 4 15,4-7-11-15,-3 2 4 16,4 0-18-16,-3 0 0 16,0 5-1-16,0-5 1 0,-3 5-1 15,-2-3-16 1,-4 3-39-16,-2-9-51 0,-3 3-56 15,-8-9-49-15</inkml:trace>
          <inkml:trace contextRef="#ctx0" brushRef="#br0" timeOffset="3258.46">-2154 3007 22 0,'0'0'144'0,"0"0"116"15,0 0-184-15,0 0-61 16,0 0 15-16,0 0 23 16,0 0-35-16,-3 5-18 15,3-5-12-15,0 0-4 16,3 0-8-16,8 0 24 15,2 0 7-15,6-5 7 16,7-7-8-16,1 1-6 16,1-4-14-16,8 3-34 15,-7-2-106-15,-8 6-106 0</inkml:trace>
          <inkml:trace contextRef="#ctx0" brushRef="#br0" timeOffset="2428.21">-2058 3112 146 0,'0'0'212'16,"0"0"-111"-16,0 0-48 0,0 0 11 16,0 0-27-16,0 0-5 15,0 0 6-15,0 55-12 16,0-28-16-16,0-2-3 15,0 1 0-15,0 3-6 16,0-6 0-16,0-9-2 16,4-2 1-16,-4-2-13 15,0-2-26-15,0-8-43 16,0 0-25-16,0 0-65 0</inkml:trace>
          <inkml:trace contextRef="#ctx0" brushRef="#br0" timeOffset="3357.41">-1595 3107 12 0,'0'0'565'0,"0"0"-525"0,0 0-40 16,0 0 0-16,0 0 43 0,0 0-16 15,0 0-14 1,97-23-12-16,-77 14 0 0,-9 1-1 16,-3 3 6-16,-5 0-9 15,-1 5 3-15,-2-5-6 16,0-7-29-16,0 1-139 15,0-6-316-15</inkml:trace>
          <inkml:trace contextRef="#ctx0" brushRef="#br0" timeOffset="3562.29">-1581 2912 463 0,'0'0'76'16,"0"0"-60"-16,0 0-16 16,0 0-5-16,0 0-2 15,0 0-12-15,0 0-20 16,83 0-33-16,-58 0-45 16,-8-9-26-16</inkml:trace>
          <inkml:trace contextRef="#ctx0" brushRef="#br0" timeOffset="4091.99">-1226 2957 274 0,'0'0'230'0,"0"0"-183"15,0 0-32-15,0 0 9 16,0 0-11-16,0 0-3 16,0 0-9-16,36 127-1 15,-22-104 11-15,2-6-11 16,-1 0-1-16,-5-2-9 0,4-7 0 15,-2-3 10-15,-2 0 1 16,4 0 12-16,0-5 5 16,3 0-9-16,2 0 10 15,3 0-10-15,4 0-8 16,-2-15 6-16,4 2-7 16,-6-4 0-16,-2-5-1 15,-4 1-5-15,-6 2-1 16,2-1-3-16,-9-8 4 15,-3 6 6-15,0-8 0 16,0 2 14 0,-11 1 36-1,-5 1 1-15,-4 7 1 0,-3 10-19 0,4-4-17 0,0 8-13 16,2 2-3-16,0 3-2 16,1 0-21-16,3 0-71 15,-1 14-41-15,2-3-47 16,-2 2-52-16</inkml:trace>
          <inkml:trace contextRef="#ctx0" brushRef="#br0" timeOffset="1878.1">-1512 2047 39 0,'0'0'221'0,"0"0"-140"15,0 0-63-15,0 0 8 16,0 0 15-16,0 0-11 15,0 0-3-15,17 127-18 16,-12-105 1-16,-5-4 3 16,4-3 9-16,-4-5 15 15,0-3 5-15,0 4 3 0,0-1-5 16,0 2-12 0,0 6-1-16,0-7-7 0,0 5-20 15,5-2 0-15,5 4 0 16,5 0-12-16,1-6 12 15,6 3 0-15,-3-5 0 16,5 2 0-16,-8-6-17 16,-3-1 15-16,1 2-5 15,-5-7-5-15,-1 0 5 16,1 0 7-16,1 0 0 16,2 0 11-16,-1-7-11 15,5-9 0-15,0-6-9 16,1-6-24-16,0-3-22 15,0-4-6-15,-6 0 20 0,-6-1 28 16,-5 6 11-16,0-2 2 16,0 2 6-16,-19 3 25 15,-3 2 31-15,0 2-15 16,-6 4-2-16,0 3-10 16,3 1-27-16,-3 3 0 15,4 3-8-15,2 3 0 16,3 0 0-16,4 6-36 15,4 0-43-15,-8 0-63 16,4 4-64-16,0 6-49 0</inkml:trace>
          <inkml:trace contextRef="#ctx0" brushRef="#br0" timeOffset="8371.48">-1600-997 111 0,'0'0'142'15,"0"0"-79"-15,0 0-41 16,0 0-15-16,0 0 20 16,0 0-4-16,0 0-8 15,81 2-3-15,-65-9-11 16,-3 1 4-16,-4 4 5 16,-6-1-9-16,-3 3 10 15,0 0 7-15,0 0 36 16,0 0 21-16,0 0-31 15,0 0-24-15,0 0-20 16,0 8-4-16,0 10 2 16,0 0 2-16,0 5-7 0,0 3 7 15,0-2 0-15,0 4 2 16,0-1 5-16,0 1 15 16,-3 0 12-16,-6-1-5 15,1 0 12-15,-3 0-5 16,3 1-22-16,2 0-2 15,1-1-12-15,2 3 0 16,3 2 5-16,0 4-5 16,0-3 0-16,0 3-1 15,0-4 2-15,0 3-1 16,0-6 0-16,0 4-7 16,0-5 7-16,0-1 0 15,0-2 1-15,0-3 0 16,0-1-1-16,0-1-1 0,0-1-21 15,8-3-10-15,6-3 21 16,0-2-24-16,3-3-20 16,2-6 2-16,3-2-11 15,-3 0 15-15,0 0-18 16,-2-7 16-16,-5-7 29 16,-3-2 9-16,-4-2 13 15,-5 0 7-15,0 4 5 16,0 4 32-16,0 5 4 15,0 2-2-15,0 3-3 16,0 0-43-16,-3 0-1 16,3 0 1-16,-2 18-8 15,-2 8 8-15,-1 2 1 0,2 10 0 16,3 0 5-16,0 4-6 16,0 3 0-16,0 2 0 15,0-2 1-15,0 0-1 16,0-5 3-16,0-8 3 15,0 1 23-15,0-3 4 16,0 2-7-16,0 3-2 16,0 5-15-16,0 5 2 15,0 2-11-15,5 6 1 16,2 3-1-16,-5 4 1 16,1-7 0-16,-3-3 5 15,0-2-5-15,0-9-1 0,-3-6 0 16,-8-5 0-16,-1-6 9 15,4-6-9-15,-1-3 1 16,4 0 6-16,-2 1-7 16,0 4 0-16,-1 0-1 15,-1 2-6-15,2 2 7 16,-1-4 1-16,-1-3 0 16,4-3 6-16,-2-4-7 15,2-7 0-15,0 6 1 16,-6-7 15-16,-4 0 17 15,-4 0-23-15,-3-16 6 16,0 2 4-16,1-4-18 16,4 5 18-16,3 3 4 0,5 3-3 15,1 5-7 1,3-1-14-16,1 3 0 0,4 0-1 16,0 0-22-16,0 0-2 15,0 0-5-15,0-2-6 16,0 2 1-16,0-2-20 15,0-10-37-15,0 3-49 16,0-6-112-16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58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 7330,'0'0'5207,"0"0"-5210,0 0-1,0-1 0,-1 1 1,1 0-1,0 0 0,0 0 1,0 0-1,0-1 1,0 1-1,-1 0 0,1 0 1,0 0-1,0 0 0,0 0 1,-1 0-1,1 0 0,0 0 1,0-1-1,0 1 0,0 0 1,-1 0-1,1 0 1,0 0-1,0 0 0,-1 0 1,1 0-1,0 0 0,0 0 1,0 0-1,-1 0 0,1 1 1,0-1-1,0 0 0,0 0 1,0 0-1,-1 0 0,1 0 1,0 0-1,0 0 1,0 0-1,0 1 0,-1-1 1,1 0-1,0 0 0,0 0 1,0 0-1,0 0 0,0 1 1,0-1-1,-1 0 0,1 0 1,0 0-1,0 1 0,0-1 1,0 0-1,0 0 1,0 0-1,0 1 0,0-1 1,-1 256 537,0-127-1290,0-1-3935,1-113 470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5:50:23.16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A1E2CA-1043-43F4-AA54-C57BB728C923}" emma:medium="tactile" emma:mode="ink">
          <msink:context xmlns:msink="http://schemas.microsoft.com/ink/2010/main" type="inkDrawing" rotatedBoundingBox="2445,4042 14230,3898 14261,6443 2476,6587" hotPoints="14157,4482 14095,6616 2538,6281 2600,4147" semanticType="enclosure" shapeName="Rectangle">
            <msink:destinationLink direction="with" ref="{A4E7ADD1-43E0-4371-904B-4CB48773FCB9}"/>
          </msink:context>
        </emma:interpretation>
      </emma:emma>
    </inkml:annotationXML>
    <inkml:trace contextRef="#ctx0" brushRef="#br0">0 20 0,'4264'0'219,"-3909"0"-219,-79 0 15,-25 0-15,-80 0 16,-66 0-16,-39 0 16,-53 0-16,0 0 15,0 0-15,27 0 16,-14 0-16,53 0 16,0 26-16,105-26 15,-13 0-15,40 0 16,78 0-16,-12 0 15,39 0-15,-1 0 16,-12 0-16,13 0 16,0 0-16,39 0 15,-52 0-15,13 0 16,-40 0-16,14 0 16,-53 0-16,-53 0 15,-39 0-15,-93 0 16,1 0-16,-14 0 15,-26 0 1,1 0-16,-1 0 16,0 0-16,26 0 15,14 0-15,0 0 16,26 0 0,26 0-16,-26 0 15,0 0-15,0 0 16,-40 0-16,-12 0 109,-27 13-31,0 0-46,0 0-32,-13 0 0,13 1 15,-14-1-15,1 26 16,13-26-16,-39 27 15,26-27 1,13 13-16,-14-12 0,1-1 31,-13 26-31,13-26 16,13 14 0,0-1 62</inkml:trace>
    <inkml:trace contextRef="#ctx0" brushRef="#br0" timeOffset="-1974.24">-40-231 0,'0'14'16,"0"-1"-16,-13 0 0,13 13 16,-26 1-16,26 12 15,-27-26-15,1 40 16,13-14-16,-13 1 16,12 12-16,-12 27 15,26-13-15,-13 13 16,13-26-16,0-1 15,0 14-15,0-13 16,0 26 0,0-26-16,0-1 15,0 27-15,0 0 16,0 0-16,0 0 16,0 0-16,0 0 15,0 0-15,-26 26 16,13-13-16,-14-13 15,14 0-15,-13-26 16,26 13-16,0-14 16,0 1-16,0 0 15,0-14-15,0 1 16,0-14 0,0-13-1,0 27 32,0-27-16,0 0-15,0 0 0,0 0-16,13-13 93,13 0-93,-13 0 16,1 0-16,-1 0 16,13 27-16,40-14 15,-14-13-15,27 13 16,40-13-16,12 0 15,14 0-15,39 0 16,-12 0-16,38 0 16,1 0-16,39 0 15,0 0-15,-40 0 16,67 0-16,-1 0 16,40 0-16,-40 0 15,1 0-15,-27 0 16,0 0-16,-13 0 15,-27 0-15,-25 0 16,25 0-16,-39 0 16,13 0-1,27 0-15,-66 0 0,65 0 16,-39 0 0,14 0-16,25 0 15,-39 0-15,-26 0 16,26 0-16,-26 0 15,0 0-15,39 0 16,-13 0-16,13 0 16,-52 0-16,13 0 15,-1 0-15,1 0 16,-39 0-16,38 0 16,27 0-16,-26 0 15,39 0-15,-13 0 16,14 0-16,-14 0 15,-26 0-15,26 0 16,-27 0-16,1 0 16,0 0-16,0 0 15,26 0-15,-26 0 16,-1 0-16,-38 0 16,-27 0-16,0 0 15,-27 0-15,-12 0 16,-1 0-1,-26 0 32,1 0-31,-1 0-16,0 0 16</inkml:trace>
    <inkml:trace contextRef="#ctx0" brushRef="#br0" timeOffset="38793.55">11436 309 0,'-13'0'62,"0"0"1,0 13-1,13 14-46,0-14-1,0 0 1,0 0-16,0 0 16,-13 0-1,13 0-15,0 14 0,0-14 16,-13 13-16,13-13 16,-27 1-1,27 25-15,0-13 16,0 1-16,0-1 15,0 14-15,0-14 16,0-13-16,0 26 16,0 14-16,0-40 15,0 27-15,0-14 16,0 14-16,0-27 16,0 13-16,-13-13 15,13 0-15,0 14 16,0-14-1,0 0-15,0 0 16,0 0-16,0 1 16,0-1-16,0 13 15,0-13-15,0 0 16,-13 14-16,13-14 16,-13 26-16,13-26 15,0 27-15,0-27 16,0 0-16,0 0 15,0 1-15,0-1 16,0 0 0,0 13-1,0-13-15,0 1 16,0-1-16,0 0 16,0 0-16,0 0 15,0 0-15,0 14 16,0-14-16,0 0 15,0 0-15,0 0 16,0 0-16,0 1 16,0 12-16,0-13 15,0 0-15,0 14 16,0-14-16,0 13 16,0 0-16,0-12 15,0 25-15,0-13 16,0 14-16,0-27 15,0 13-15,0 14 16,0-27-16,0 13 16,0-13-16,0 14 31,0-14-15,0 0-16,0 0 31,0 0-31,0 1 15,0-1-15,0 13 16,0-13 0,0 0 15,-13-13 156,13 14-171,-14-14 0,-25 0-16,26 0 15,0 13 1,-1-13-16,1 0 16,-13 0-16,0 0 15,12 0-15,-25 0 78,26 0-62,0 0-16,0 0 16,-1 0-16</inkml:trace>
  </inkml:traceGroup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5:50:25.10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E7ADD1-43E0-4371-904B-4CB48773FCB9}" emma:medium="tactile" emma:mode="ink">
          <msink:context xmlns:msink="http://schemas.microsoft.com/ink/2010/main" type="inkDrawing" rotatedBoundingBox="6470,7553 6985,6711 7029,6738 6514,7580" semanticType="callout" shapeName="Other">
            <msink:sourceLink direction="with" ref="{8BA1E2CA-1043-43F4-AA54-C57BB728C923}"/>
          </msink:context>
        </emma:interpretation>
      </emma:emma>
    </inkml:annotationXML>
    <inkml:trace contextRef="#ctx0" brushRef="#br0">500 0 0,'13'0'79,"-26"0"-33,0 14-30,0-1 0,-13 13-16,26-13 15,-14 0-15,1 1 16,13-1-16,-13-13 16,0 13-16,13 0 15,-13 13-15,13 1 16,-13-14-16,-14 0 15,27 0-15,0 13 16,-13-12-16,0 12 16,0-13-16,0 27 15,-27-1-15,14-13 16,-1 14-16,1 26 16,13-53-16,-27 13 15,40-13 1,-13 14 62,13-14-62,-13-13-16,13 13 15,0 0 1,-13-13 46,13 13-46,-13-13-16,13 13 16,-13 1-16,13 25 15,0-26 1,-13 14-16,13-1 15,-27-13 17,27 0-1,0 0 16,-13 0-32,13 1 1</inkml:trace>
  </inkml:traceGroup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5:50:27.11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1D4937-7FF1-4159-A27B-4AFF4893E1B1}" emma:medium="tactile" emma:mode="ink">
          <msink:context xmlns:msink="http://schemas.microsoft.com/ink/2010/main" type="inkDrawing" rotatedBoundingBox="6350,7400 6769,7346 6805,7617 6385,7671" semanticType="callout" shapeName="Other"/>
        </emma:interpretation>
      </emma:emma>
    </inkml:annotationXML>
    <inkml:trace contextRef="#ctx0" brushRef="#br0">14 0 0,'0'14'62,"0"-1"-46,0 0-1,-14 158 188,14-158-171,0 0 186,0 0-186,14-13-17,-1 0-15,0 0 16,0 0-16,13 0 16,-12 0-16,-1 0 15,0 0-15,0 0 16,0 0-16,0 0 15,14 0-15,-14 0 47,0 0-31,-13-13 0,13 13-1,0-13-15,0 13 16,1-13-1,-1 13-15,13 0 16,-13-13-16,0 13 16,1-27 46,-1 14-62,0 0 16,0 13 15,-13-13-31,26 0 16,-26 0 46,-13 13 16,0 0-78,0 0 16</inkml:trace>
  </inkml:traceGroup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5:50:31.44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299181-A42C-4F2D-BD3A-10E5E2214C7B}" emma:medium="tactile" emma:mode="ink">
          <msink:context xmlns:msink="http://schemas.microsoft.com/ink/2010/main" type="inkDrawing" rotatedBoundingBox="5394,10261 7171,10241 7172,10258 5395,10278" shapeName="Other"/>
        </emma:interpretation>
      </emma:emma>
    </inkml:annotationXML>
    <inkml:trace contextRef="#ctx0" brushRef="#br0">0 40 0,'0'-14'31,"14"14"32,-1 0-32,0 0-15,0 0-16,13 0 15,-12 0-15,-1 0 16,0 0-16,0 0 16,0 0-16,0 0 31,14 0-31,-14 0 16,0 0-1,0 0-15,0 0 16,0 0-16,1 0 15,25 0-15,-26 0 16,0 0-16,1 0 16,-1 0-16,0 0 15,40 0-15,-40 0 16,26 0-16,14 0 16,-40 0-16,26 0 15,-12 0-15,-14 0 16,13 0-16,-13 0 15,1 0 1,-1 0-16,0 0 16,0 0-16,27 0 15,-27 0-15,0 0 16,13 0 0,-13 0-16,27 0 15,-27 0-15,0 0 16,0 0-1,0 0 1,14 0-16,-14-13 16,0 13-16,13 0 15,-12 0-15,25 0 16,-26 0-16,0 0 16,1 0-16,-1 0 15,0 0-15,13 0 31,-13 0-31,1 0 16,-1 0 0,0 0-16,26 0 15,-12 0-15,12 0 16,-26 0-16,0 0 16,1 0-16,-1 0 15,0 0 1,13 0-1,-13 0-15,1 0 16,-1 0-16,13 0 16,14 0-1,12 0-15,1 0 16,-14 0-16,1 0 16,-14 0-16,14 0 46,-27 0-14,0 0-17,0 0 1</inkml:trace>
  </inkml:traceGroup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5:56:47.08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context xml:id="ctx1">
      <inkml:inkSource xml:id="inkSrc7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1" timeString="2020-11-19T15:57:58.817"/>
    </inkml:context>
  </inkml:definitions>
  <inkml:traceGroup>
    <inkml:annotationXML>
      <emma:emma xmlns:emma="http://www.w3.org/2003/04/emma" version="1.0">
        <emma:interpretation id="{AF3DD4FA-0899-473F-AA0B-0386564C7BFB}" emma:medium="tactile" emma:mode="ink">
          <msink:context xmlns:msink="http://schemas.microsoft.com/ink/2010/main" type="writingRegion" rotatedBoundingBox="17461,10195 27526,10286 27514,11621 17449,11530"/>
        </emma:interpretation>
      </emma:emma>
    </inkml:annotationXML>
    <inkml:traceGroup>
      <inkml:annotationXML>
        <emma:emma xmlns:emma="http://www.w3.org/2003/04/emma" version="1.0">
          <emma:interpretation id="{BA436A31-46DB-449F-B44E-B2C21F5C26C3}" emma:medium="tactile" emma:mode="ink">
            <msink:context xmlns:msink="http://schemas.microsoft.com/ink/2010/main" type="paragraph" rotatedBoundingBox="17461,10195 27526,10286 27514,11621 17449,11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8A8569-B8AA-4242-966B-3DACE131A2EF}" emma:medium="tactile" emma:mode="ink">
              <msink:context xmlns:msink="http://schemas.microsoft.com/ink/2010/main" type="line" rotatedBoundingBox="17461,10195 27526,10286 27514,11621 17449,11530"/>
            </emma:interpretation>
          </emma:emma>
        </inkml:annotationXML>
        <inkml:traceGroup>
          <inkml:annotationXML>
            <emma:emma xmlns:emma="http://www.w3.org/2003/04/emma" version="1.0">
              <emma:interpretation id="{9D5595E4-AB04-41AE-B6EF-A942A0ABA673}" emma:medium="tactile" emma:mode="ink">
                <msink:context xmlns:msink="http://schemas.microsoft.com/ink/2010/main" type="inkWord" rotatedBoundingBox="17458,10540 18572,10550 18565,11354 17451,11344"/>
              </emma:interpretation>
              <emma:one-of disjunction-type="recognition" id="oneOf0">
                <emma:interpretation id="interp0" emma:lang="en-US" emma:confidence="0">
                  <emma:literal>FH</emma:literal>
                </emma:interpretation>
                <emma:interpretation id="interp1" emma:lang="en-US" emma:confidence="0">
                  <emma:literal>7*</emma:literal>
                </emma:interpretation>
                <emma:interpretation id="interp2" emma:lang="en-US" emma:confidence="0">
                  <emma:literal>Z*</emma:literal>
                </emma:interpretation>
                <emma:interpretation id="interp3" emma:lang="en-US" emma:confidence="0">
                  <emma:literal>ttf</emma:literal>
                </emma:interpretation>
                <emma:interpretation id="interp4" emma:lang="en-US" emma:confidence="0">
                  <emma:literal>*Z</emma:literal>
                </emma:interpretation>
              </emma:one-of>
            </emma:emma>
          </inkml:annotationXML>
          <inkml:trace contextRef="#ctx0" brushRef="#br0">6793 2013 0,'-13'0'172,"13"27"-109,0-14-48,0 0 1,0 0-1,0 0 1,0 0-16,0 1 16,0 12-16,0-13 15,0 0 1,0 0-16,0 1 16,0-1-16,0 0 15,0 13-15,0-13 16,0 1-16,0-1 15,0 0 189,0 0-189,0 0-15</inkml:trace>
          <inkml:trace contextRef="#ctx0" brushRef="#br0" timeOffset="1434.42">6951 2013 0,'26'14'125,"-26"-1"-109,0 0-16,0 0 16,0 13-16,0-13 15,0 1-15,0-1 16,0 13-16,0 0 15,0 1-15,0-14 16,0 0 0,0 27-1</inkml:trace>
          <inkml:trace contextRef="#ctx0" brushRef="#br0" timeOffset="2616.49">6661 2277 0,'13'-27'63,"1"27"-63,-1 0 15,0 0-15,26 0 16,-25 0 15,-1 0 0,0 0-15,0 0 0,0 0-16,13 0 15,-12 0-15,12 0 16,13 0-16,-12 0 16,12 0-16,-26 0 15,14 0-15,-1 0 16,66-39 203</inkml:trace>
          <inkml:trace contextRef="#ctx0" brushRef="#br0" timeOffset="14935.53">6148 1895 0,'13'0'32,"0"0"-32,14 0 15,-14 0-15,0 0 16,0 13-16,0-13 15,0 13-15,27-13 16,-27 13-16,0-13 16,0 14-16,1-1 15,-1 0-15,26 13 16,-39-13 15,13-13-15,-13 14-1,13-14 1,-13 13 93,0 0-109,0 0 16,0 0 0,0 13-16,0-12 15,0-1-15,0 0 16,-13 26-16,0-25 16,-13-1-16,0 13 15,12 0-15,-25-12 16,26-1-1,0 0-15,13 0 32,-14 0-17,-222 264 251,249-277-188,13 0-62,-13 0-1,0 0-15,14 0 16,12 0-16,-26 0 16,14 0-16,-1 0 15,-13 0-15</inkml:trace>
          <inkml:trace contextRef="#ctx0" brushRef="#br0" timeOffset="13248.25">6082 1803 0,'0'13'125,"0"0"-125,26-13 15,-12 0-15,25 0 16,-13 0-16,14 0 16,-14 0-16,14 0 15,-27 0-15,13 0 16,1 0-16,-14 0 15,13 0 79,-13 0-78,0 0-16,14 0 15,-14 0-15,0 0 16</inkml:trace>
        </inkml:traceGroup>
        <inkml:traceGroup>
          <inkml:annotationXML>
            <emma:emma xmlns:emma="http://www.w3.org/2003/04/emma" version="1.0">
              <emma:interpretation id="{FFB8E3FC-9C42-4093-AEDE-884641300A29}" emma:medium="tactile" emma:mode="ink">
                <msink:context xmlns:msink="http://schemas.microsoft.com/ink/2010/main" type="inkWord" rotatedBoundingBox="18770,10207 19770,10216 19762,11140 18762,11131"/>
              </emma:interpretation>
              <emma:one-of disjunction-type="recognition" id="oneOf1">
                <emma:interpretation id="interp5" emma:lang="en-US" emma:confidence="0">
                  <emma:literal>ole</emma:literal>
                </emma:interpretation>
                <emma:interpretation id="interp6" emma:lang="en-US" emma:confidence="0">
                  <emma:literal>sole</emma:literal>
                </emma:interpretation>
                <emma:interpretation id="interp7" emma:lang="en-US" emma:confidence="0">
                  <emma:literal>old</emma:literal>
                </emma:interpretation>
                <emma:interpretation id="interp8" emma:lang="en-US" emma:confidence="0">
                  <emma:literal>one</emma:literal>
                </emma:interpretation>
                <emma:interpretation id="interp9" emma:lang="en-US" emma:confidence="0">
                  <emma:literal>ide</emma:literal>
                </emma:interpretation>
              </emma:one-of>
            </emma:emma>
          </inkml:annotationXML>
          <inkml:trace contextRef="#ctx0" brushRef="#br0" timeOffset="3728.13">7385 2053 0,'0'13'93,"0"0"-93,0 0 16,0 0 0,0 1-1,0-1 1,-13-13 0,13 13-16,0 0 15,0 13-15,0-12 16,-13-1-1,13 0-15,0 0 16,0 0 0,-13 0-16,13 14 15,0-14 17</inkml:trace>
          <inkml:trace contextRef="#ctx0" brushRef="#br0" timeOffset="6735.33">7504 2040 0,'-14'26'62,"1"-26"-46,0 0-16,0 13 16,13 0 46,-26-13-46,26 13-16,-14-13 15,14 14 1,0-1-16,-13 0 0,13 0 16,0 13-1,0-12 32,0-1-31,0 0 15,0 0-15,0 0-16,13 66 250,14-66-235,-14-13 1,-13 14-1,13-1 1,0-13 0,-13 26-1,13-26-15,1 0 16,-1 0-16,13 0 16,-13 0-16,0 0 15,0 0-15,1 0 16,25 0-16,-26 0 15,0 0-15,1 0 16,-1-13-16,0 13 16,0 0-16,-13-13 15,13 13-15,14 0 16,-14-13 0,0 13-16,0-14 46,0 14 17,-13-13-47,0 0-1,0 0 1,0-13-16,0 12 15,0 1 1,0 0 47,0 0-63,0 0 15,0 0-15,0-14 16,0 14-16,0 0 15,-13 0 1,13 0 47,0-1-48,-13 14 1,13-13-16,-13 0 15,-14 13-15,27-26 16,-13 26-16,0-13 16,0 0-16,0-1 15,0 14-15,-1-13 16,1 0-16,-13 0 16,13-13-16,0 12 15,-1 14-15,14-13 16,-13 0 15,0 0-31,0 13 16,13-13-1,-26 13-15,13 0 16,-1 0-16,1 0 16,0 0 15,0 0-16,0 0-15,-14 0 16,14 0-16,0 0 16,0 0-16,0 0 15,0 13 1</inkml:trace>
          <inkml:trace contextRef="#ctx0" brushRef="#br0" timeOffset="8880.27">7859 1474 0,'13'0'15,"-13"13"1,0 0 0,0 13-16,0-12 15,0-1 1,0 0-16,0 0 16,0 0-1,0 0-15,0 14 16,0-14-1,0 0-15,0 13 16,0-12-16,0 12 16,0-13-16,0 0 15,0 0 1,0 0 0,0 1-16,0-1 15,0 13 1,0-13-16,0 0 15,0 1-15,0-1 16,0 0-16,0 0 16,0 0-16,0 27 15,0-27-15,0 0 16,0 0 0,0 0-16,0 14 93,0-14-77,0 0 0,0 0-16,0 0 15,0 0 1,0 1 31,0 12 0,0-13-47,0 0 15,0 0-15,0 1 16,0-1-16,0 0 15,0 13-15</inkml:trace>
          <inkml:trace contextRef="#ctx0" brushRef="#br0" timeOffset="11679.17">8056 2277 0,'13'-14'203,"1"-12"-188,-1 26 1,0-13 15,13 0-31,-13 0 47,1-1-47,-14 1 16,13 13-1,0-13-15,0-13 16,-13 13-16,13-1 16,13 1-1,-12 0-15,-14-26 16,92-119 234,-92 131-188,0 14 48,-27 13-79,14 0 0,0 0-31,0 0 172,0 0-141,0 0-31,-1 0 16,-12 0-16,13 0 16,0 27-16,0-14 93,13 0 1,0 0-78,-13 0-16,13 0 15,0 1-15,-14 25 16,-12-26-16,26 0 16,-13-13-16,13 14 15,0-1-15,0 13 16,0-13 0,0 0-1,0 0 1,0 1 31,0-1-32,0 0 48,0 13-16,0-13-32,0 1 1,0-1-16,0 0 16,0 0 46,0 0-46,0 14-1,26-14-15,-13 0 16,1-13 140,-14 13-140,13-13 15,0 0-15,0 0-1,0 0 1,13 0-16,-12 0 16,-1 0-16,0 0 15,0 0-15</inkml:trace>
        </inkml:traceGroup>
        <inkml:traceGroup>
          <inkml:annotationXML>
            <emma:emma xmlns:emma="http://www.w3.org/2003/04/emma" version="1.0">
              <emma:interpretation id="{B0A3537F-1D82-42F7-A9F5-1250782DD1D3}" emma:medium="tactile" emma:mode="ink">
                <msink:context xmlns:msink="http://schemas.microsoft.com/ink/2010/main" type="inkWord" rotatedBoundingBox="20267,10879 20636,10883 20634,11134 20264,11131"/>
              </emma:interpretation>
              <emma:one-of disjunction-type="recognition" id="oneOf2">
                <emma:interpretation id="interp10" emma:lang="en-US" emma:confidence="0">
                  <emma:literal>-</emma:literal>
                </emma:interpretation>
                <emma:interpretation id="interp11" emma:lang="en-US" emma:confidence="0">
                  <emma:literal>=</emma:literal>
                </emma:interpretation>
                <emma:interpretation id="interp12" emma:lang="en-US" emma:confidence="0">
                  <emma:literal>.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_</emma:literal>
                </emma:interpretation>
              </emma:one-of>
            </emma:emma>
          </inkml:annotationXML>
          <inkml:trace contextRef="#ctx0" brushRef="#br0" timeOffset="18443.59">8846 2145 0,'13'0'62,"0"0"16,0 0-78,1 0 16,25 0-16,-13 0 16,40 0-16,-13 0 15,-1 0-15,-12 0 16,-14 0-1</inkml:trace>
          <inkml:trace contextRef="#ctx0" brushRef="#br0" timeOffset="17193.74">9030 2395 0,'0'-13'125,"0"0"-94,0 0-31,13 13 16,14-14-16,-1 14 15,-13-26 1,13 26-16,14-13 16,-27 0-16,13 13 109,-26-13-109</inkml:trace>
        </inkml:traceGroup>
        <inkml:traceGroup>
          <inkml:annotationXML>
            <emma:emma xmlns:emma="http://www.w3.org/2003/04/emma" version="1.0">
              <emma:interpretation id="{48628DD8-9E4E-4199-9A89-E137B1FDA219}" emma:medium="tactile" emma:mode="ink">
                <msink:context xmlns:msink="http://schemas.microsoft.com/ink/2010/main" type="inkWord" rotatedBoundingBox="21032,10735 21309,10738 21305,11161 21028,11158"/>
              </emma:interpretation>
              <emma:one-of disjunction-type="recognition" id="oneOf3">
                <emma:interpretation id="interp15" emma:lang="en-US" emma:confidence="0">
                  <emma:literal>H</emma:literal>
                </emma:interpretation>
                <emma:interpretation id="interp16" emma:lang="en-US" emma:confidence="0">
                  <emma:literal>HI</emma:literal>
                </emma:interpretation>
                <emma:interpretation id="interp17" emma:lang="en-US" emma:confidence="0">
                  <emma:literal>HA</emma:literal>
                </emma:interpretation>
                <emma:interpretation id="interp18" emma:lang="en-US" emma:confidence="0">
                  <emma:literal>HE</emma:literal>
                </emma:interpretation>
                <emma:interpretation id="interp19" emma:lang="en-US" emma:confidence="0">
                  <emma:literal>He</emma:literal>
                </emma:interpretation>
              </emma:one-of>
            </emma:emma>
          </inkml:annotationXML>
          <inkml:trace contextRef="#ctx0" brushRef="#br0" timeOffset="21687.8">9609 2290 0,'0'-27'16,"27"14"46,-14 13 16,0 0-78,0 0 16,0 0 62,0 0-62,0 0-1,1 0 1,12 0-16,-13 0 94,0 0-79,0 0-15,1 0 31,-1 0 157</inkml:trace>
          <inkml:trace contextRef="#ctx0" brushRef="#br0" timeOffset="19471.5">9688 2000 0,'0'13'94,"0"14"-78,0-14 15,0 0-31,0 0 16,0 13-16,0 1 15,0-1 1,0 14-16,0-14 0,0 13 16,0-25-16,0 12 15,0-13 1,-26 27-16,26-27 15,0 26-15,0-26 16</inkml:trace>
          <inkml:trace contextRef="#ctx0" brushRef="#br0" timeOffset="20472.57">9886 2000 0,'0'13'47,"0"1"-31,0-1-1,0 26-15,0-26 16,0 0-16,0 1 16,0-1-16,0 0 15,0 26-15,0 1 16,0-14-16,-27 14 16,27-27-16,0 0 15,0 0-15,0 53 328</inkml:trace>
        </inkml:traceGroup>
        <inkml:traceGroup>
          <inkml:annotationXML>
            <emma:emma xmlns:emma="http://www.w3.org/2003/04/emma" version="1.0">
              <emma:interpretation id="{3DB4E37C-1155-4902-8EEE-52F757D1A528}" emma:medium="tactile" emma:mode="ink">
                <msink:context xmlns:msink="http://schemas.microsoft.com/ink/2010/main" type="inkWord" rotatedBoundingBox="21527,10426 23050,10440 23040,11580 21516,11566"/>
              </emma:interpretation>
              <emma:one-of disjunction-type="recognition" id="oneOf4">
                <emma:interpretation id="interp20" emma:lang="en-US" emma:confidence="0">
                  <emma:literal>tole</emma:literal>
                </emma:interpretation>
                <emma:interpretation id="interp21" emma:lang="en-US" emma:confidence="0">
                  <emma:literal>Ide</emma:literal>
                </emma:interpretation>
                <emma:interpretation id="interp22" emma:lang="en-US" emma:confidence="0">
                  <emma:literal>Zoie</emma:literal>
                </emma:interpretation>
                <emma:interpretation id="interp23" emma:lang="en-US" emma:confidence="0">
                  <emma:literal>Zola</emma:literal>
                </emma:interpretation>
                <emma:interpretation id="interp24" emma:lang="en-US" emma:confidence="0">
                  <emma:literal>k-ole</emma:literal>
                </emma:interpretation>
              </emma:one-of>
            </emma:emma>
          </inkml:annotationXML>
          <inkml:trace contextRef="#ctx0" brushRef="#br0" timeOffset="22751.3">10346 1829 0,'0'26'47,"27"-26"-47,-1 0 16,-13 0 15,0 0-15,0 0-16,0 0 0,1 0 15,25 0-15,-13 0 16,40 0 0,-39 0-16,12 0 15</inkml:trace>
          <inkml:trace contextRef="#ctx0" brushRef="#br0" timeOffset="25342.8">10280 1948 0,'14'0'94,"-1"0"-78,13 13-1,-13-13 1,0 13-16,1-13 15,-1 13-15,0-13 16,-13 13-16,13 14 16,0-27-1,13 13 1,-12 0 0,-1 0-1,0-13-15,0 13 16,-13 0-16,13 0 15,0 14-15,-13-14 16,27 0-16,-27 0 16,13 0-1,-368 422 438,355-409-437,-14 0-16,1-26 16,13 14-16,-13-1 15,13 0 1,-13-13 0,13 13-16,-13 0 15,0 0-15,13 14 16,-27-14-16,14 0 15,13 0 1,0 0 218,40-13-202,-27 0-32,13 0 31,-13-13-31,14 13 16,-14 0-16,0 0 15,13 0-15,-13 0 16,27-13-16,-1-13 15,14 13 17,-14-14 15,-12 27-32,-1-13-15,-13 13 16,14 0-1,-14 0-15,26-13 0,-26 0 188</inkml:trace>
          <inkml:trace contextRef="#ctx0" brushRef="#br0" timeOffset="27550.78">10965 2053 0,'-13'0'0,"-172"303"391,198-303-391,1 0 47,-1 0-47,0 0 15,0 0 1,0 0-1,14 0 1,-14 0-16,0 0 16,0 0-16,0 0 15,0 0 1,1 0 31,-14-14 15,26 1-30,-26 0 14,13 0-46,-13 0 32,0-14-17,0 14 1,0 0 0,0 0-1,0 0-15,0 0 16,0-1 234,0-12-219,0 13-15</inkml:trace>
          <inkml:trace contextRef="#ctx0" brushRef="#br0" timeOffset="29119.97">11175 1698 0,'-13'13'141,"13"13"-125,0-13-1,-26-13 1,26 13-16,-13 0 16,13 1-16,-13-1 15,13 0-15,0 13 16,-27 198 249,27-132-171,0-79-63,0 14-15,0-14 0,0 13-16,0-13 15,13-13-15,-13 13 16,0 1-16,14-14 141</inkml:trace>
          <inkml:trace contextRef="#ctx0" brushRef="#br0" timeOffset="31233.41">11307 2421 0,'0'-13'109,"13"0"-78,0 13-15,14-13-1,-27 0-15,13 0 16,-13-1-16,13-12 16,0 0-16,27-14 15,-27 27-15,-13 0 16,13 0-16,-13 0 16,0-14-1,0 14 1,0 0-1,13 0 1,-13 0-16,26 13 16,-26-14-1,0 1-15,0-13 16,0 13 0,0 0-16,0 0 15,0-1 16,0 1-15,0 0-16,0 0 47,-13 13 31,0 0-62,-13 0-1,13 0 1,-27 0 31,27 0-16,0 0-31,0 0 16,-1 0 62,1 0-47,-13 0-31,13 0 31,13 13 47,0 0-46,0 0-17,0 1 1,0-1 0,0 0-16,0 13 15,0-13-15,0 0 16,0 1-16,0 12 15,26 0-15,-26-13 16,13 1-16,-13-1 16,0 0-16,0 26 15,0-25-15,0-1 16,13 0-16,-13 0 16,14 0-16,-14 0 15,0 14-15,13-27 16,-13 13-16,0 0 15,13-13 17,0 13 15,13-13-32,-12 0-15,-1 0 16,0 0-1,0 0 17,0 0-17,0 0-15,14 0 16,-14 0 0,0 0-16,0 0 15,40 0 204</inkml:trace>
        </inkml:traceGroup>
        <inkml:traceGroup>
          <inkml:annotationXML>
            <emma:emma xmlns:emma="http://www.w3.org/2003/04/emma" version="1.0">
              <emma:interpretation id="{8CBBEA91-62D3-4D7F-9E6D-2316F3A1A8D5}" emma:medium="tactile" emma:mode="ink">
                <msink:context xmlns:msink="http://schemas.microsoft.com/ink/2010/main" type="inkWord" rotatedBoundingBox="23472,10539 25637,10559 25629,11446 23464,11427"/>
              </emma:interpretation>
              <emma:one-of disjunction-type="recognition" id="oneOf5">
                <emma:interpretation id="interp25" emma:lang="en-US" emma:confidence="0">
                  <emma:literal>FRHTV</emma:literal>
                </emma:interpretation>
                <emma:interpretation id="interp26" emma:lang="en-US" emma:confidence="0">
                  <emma:literal>ZTIF</emma:literal>
                </emma:interpretation>
                <emma:interpretation id="interp27" emma:lang="en-US" emma:confidence="0">
                  <emma:literal>ZHF</emma:literal>
                </emma:interpretation>
                <emma:interpretation id="interp28" emma:lang="en-US" emma:confidence="0">
                  <emma:literal>Fair</emma:literal>
                </emma:interpretation>
                <emma:interpretation id="interp29" emma:lang="en-US" emma:confidence="0">
                  <emma:literal>Faster</emma:literal>
                </emma:interpretation>
              </emma:one-of>
            </emma:emma>
          </inkml:annotationXML>
          <inkml:trace contextRef="#ctx0" brushRef="#br0" timeOffset="35647.75">12794 2000 0,'13'0'16,"-13"-13"-1,27 13 95,-14-13-95,0 13 1,0 0-16,0 0 16,0 0-16,1 0 15,-1 0 32,13 0-31,-26 13 109,0 13-110,0-12 1,0-1-16,-13 0 16,13 0-1,0 0-15,-13-13 16,13 13-16,-13 14 15,13-14-15,-14-13 16,1 13-16,13 0 16,-13 0-16,13 0 15,-13 1-15,-13 25 16,12-26-16,1 0 16,0 27-16,0-27 15,13 0-15,-13 0 125,-79 132 78,92-119-187,0-12 0,13-14-1,0 0 1,0 0-1,27 0 1,-1 0 15,1 0-31,-27 0 16,0 0 0,0 0-1,0-27 1,0 27-16</inkml:trace>
          <inkml:trace contextRef="#ctx0" brushRef="#br0" timeOffset="36607.33">13307 2027 0,'-26'0'32,"13"0"-1,0 13-15,13 0-16,-13 13 15,13 0 1,0 1-16,0 12 15,0-26-15,0 14 16,0-14 0,0 0-1,0 13 1,0-12 0,0-1-16,0 0 15,0 13 1,0 1-1,0-14-15,0 0 16,0 0-16,0 0 16,0 0-1,0 1 79</inkml:trace>
          <inkml:trace contextRef="#ctx0" brushRef="#br0" timeOffset="37479.47">13452 2027 0,'26'236'203,"-26"-222"-187,0 12-1,0 27-15,0-40 16,0 0-1,0 0 1,0 0 0,0 0-1,14 1-15,-14 12 16</inkml:trace>
          <inkml:trace contextRef="#ctx0" brushRef="#br0" timeOffset="38951.15">13176 2040 0,'0'-13'140,"0"-14"-124,0 14-1,13 13-15,-13-13 16,13 0-16,0 13 16,0-13-16,1-1 15,-14 1-15,13 13 16,0-26-16,0 26 16,-13-13-16,26 13 15,93-27 235,-106 27-203,79 0-47,-79 0 0,0 0 0,27 0 16,-27 0-16,0 0 15,0-13-15,1 0 16,-1 13 0,-13-13-16</inkml:trace>
          <inkml:trace contextRef="#ctx0" brushRef="#br0" timeOffset="40791.74">13939 2040 0,'0'-13'94,"0"26"-63,0 0-15,0 0-16,0 13 15,0-13-15,0 1 16,0 12-1,0-13-15,0 0 16,0 14-16,0-14 16,0 13-16,0-13 15,0 27-15,0-27 16,0 13-16,0-13 16,0 27-16,0-14 15,0 1-15,0-1 16,0-13-1,0 0 1,0 0 78,0-26 15,0 0-93,0 0-16,0 0 15,0 0-15,13-14 16,-13 14 0,13 0-1,-13 0-15,0 0 16,0-1-16,0 1 16,14-13-16,-14 13 15,0 0 1,0-14-1,0 14-15,0-13 16,13 13-16,-13-1 16,13 1-1,-13 0-15,0 0 16,26 0 15,-13 0-15,0 13-1,-13-27-15,14 27 16,-1-13 0,0 0-16,0 13 15,13-13-15,-12 0 16,-1 13 0,0 0-16,26-13 218</inkml:trace>
          <inkml:trace contextRef="#ctx0" brushRef="#br0" timeOffset="32687.77">12333 2211 0,'14'0'125,"12"0"-125,-13-13 15,0 13-15,0 0 16,14 0-16,-1 0 94,-13 0-94,0 0 15,1 0-15</inkml:trace>
          <inkml:trace contextRef="#ctx0" brushRef="#br0" timeOffset="33616.25">12373 2000 0,'13'0'63,"0"0"-48,0 0-15,1 0 16,-1 0-16,26 0 16,-26 0-16,1 0 15</inkml:trace>
          <inkml:trace contextRef="#ctx1" brushRef="#br0">12053 2175 48 0,'0'0'186'15,"0"0"-110"-15,0 0-24 16,0 0-4-16,0 0-28 16,0 0 9-16,0 0 17 15,12 0-16-15,-9 5 32 16,-1-1-27-16,1 1 8 15,1-2 4-15,-4-1-29 16,0 1 7-16,0-1-18 16,0 1-4-16,0-1 14 0,0 1-16 15,0-2 11-15,0-1 2 16,0 0-14-16,0 0 13 16,0 0 6-16,0 0 24 15,0 0 18-15,2 0-13 16,-2 0-5-16,0 0-10 15,0 0-32-15,0 0 13 16,0-1-13-16,0 1-1 16,0 0 0-16,0 0-11 15,0 0 10-15,0 0 0 16,3 0-18-16,-1 0 17 16,-2 0-9-16,0 0 4 0,0 0 6 15,0 0-3-15,0 0 4 16,0 0 29-16,0 0 3 15,0 0 32-15,0 0-18 16,0 0-10-16,0 0-7 16,0 0-27-16,0 0 3 15,0 0-5-15,0 0-61 16,-16 0-86-16,-4 0-213 0</inkml:trace>
          <inkml:trace contextRef="#ctx1" brushRef="#br0" timeOffset="-739.21">12184 2356 13 0,'0'0'22'16,"0"0"261"-16,0 0-178 0,0 0-14 16,0 0 33-1,0 0-46-15,0 0-48 0,183-9-22 16,-142 3-7-16,-2 1 9 15,-6 0-8-15,-5 3-1 16,-8-1 0-16,-6 3-1 16,-7 0 0-16,-4 0-6 15,0 0-16-15,0 0-8 16,0 0-31-16,5-15 15 16,-2 0-49-16,-1-2-310 0</inkml:trace>
          <inkml:trace contextRef="#ctx1" brushRef="#br0" timeOffset="-1469.1099">12262 2003 97 0,'0'0'104'0,"0"0"-34"15,0 0 21-15,0 0 28 0,0 0-27 16,0 0-10-1,0 0-4-15,0-21-39 0,0 16 17 16,0 0 9-16,2 0-17 16,1-4 21-16,3 1-25 15,-3-2-2-15,-1 2 10 16,1 1-38-16,-3 4 11 16,2-2-25-16,-2 3 0 15,3-1 0-15,-3 2 0 16,4-3 0-16,-2 4 0 15,-2 0-27-15,3 0-6 16,2 0-19-16,0 15 6 16,2 5 45-16,0 5 2 15,-4 8 13-15,1 2 28 16,-4 5 2-16,0 1 2 0,0 2-40 16,0 2 4-16,0 3-6 15,0 5-4-15,0 3 1 16,0 4 8-16,0-3-3 15,0-4-7-15,0-8 1 16,0-16-3-16,-4-6 2 16,4-10 1-16,-3-9-1 15,1 1 0-15,-1-5-28 16,1 0 19-16,2 0-14 16,-3 0-13-16,-1 0 4 15,-6 0-48-15,-4-1-105 16,6-17-348-16</inkml:trace>
          <inkml:trace contextRef="#ctx1" brushRef="#br0" timeOffset="-1037.24">12492 1912 248 0,'0'0'208'16,"0"0"-110"-16,0 0-34 15,0 0-17-15,0 0-20 16,0 0-27-16,0 0-22 16,2-8 0-16,3 19-9 0,2 8 31 15,-2 5 15-15,0 2 8 16,2 2 34-16,-5 4 33 15,3-1-37-15,-2 1 46 16,-1-2-73-16,5 0-16 16,-5 2-3-16,3 1-6 15,1 4-1-15,-3 5 39 16,-3 1-18-16,3 4-4 16,-3 1-17-16,0 1 22 15,0-1-14-15,0-6-2 16,0-4-7-16,0-9 1 15,0-11-4-15,0-5-5 16,0-9-8-16,0 0-28 16,-3-4-17-16,-11-4-57 0,0-13-286 15</inkml:trace>
        </inkml:traceGroup>
        <inkml:traceGroup>
          <inkml:annotationXML>
            <emma:emma xmlns:emma="http://www.w3.org/2003/04/emma" version="1.0">
              <emma:interpretation id="{5ED2E5EC-19B0-496E-8AAB-DDDBF15AF177}" emma:medium="tactile" emma:mode="ink">
                <msink:context xmlns:msink="http://schemas.microsoft.com/ink/2010/main" type="inkWord" rotatedBoundingBox="26024,10701 26486,10705 26482,11111 26020,11106"/>
              </emma:interpretation>
              <emma:one-of disjunction-type="recognition" id="oneOf6">
                <emma:interpretation id="interp30" emma:lang="en-US" emma:confidence="1">
                  <emma:literal>=</emma:literal>
                </emma:interpretation>
                <emma:interpretation id="interp31" emma:lang="en-US" emma:confidence="0">
                  <emma:literal>_</emma:literal>
                </emma:interpretation>
                <emma:interpretation id="interp32" emma:lang="en-US" emma:confidence="0">
                  <emma:literal>-</emma:literal>
                </emma:interpretation>
                <emma:interpretation id="interp33" emma:lang="en-US" emma:confidence="0">
                  <emma:literal>E</emma:literal>
                </emma:interpretation>
                <emma:interpretation id="interp34" emma:lang="en-US" emma:confidence="0">
                  <emma:literal>,</emma:literal>
                </emma:interpretation>
              </emma:one-of>
            </emma:emma>
          </inkml:annotationXML>
          <inkml:trace contextRef="#ctx1" brushRef="#br0" timeOffset="-18972.05">14603 2035 225 0,'0'0'306'15,"0"0"-214"-15,0 0-70 0,0 0 21 16,0 0 54 0,0 0-67-16,0 0-15 0,56-20-5 15,-27 13-10-15,-1-1-2 16,-1 3 2-16,-6 0 0 15,-2-1 8-15,-6 4 7 16,-1 0-14-16,-1-1 6 16,2 1-5-16,4 2-2 15,6-3 0-15,1 3 0 16,5 0-9-16,-5-2 8 0,0-1-15 16,0 3-23-1,-3 0-72-15,-6 0-41 16,-3 0-118-16</inkml:trace>
          <inkml:trace contextRef="#ctx1" brushRef="#br0" timeOffset="-19316.16">14619 2369 289 0,'0'0'138'15,"0"0"-109"-15,0 0-22 16,0 0 67-16,0 0-8 15,0 0-21-15,0 0-16 16,0 0 26-16,0 0 23 0,0 0 5 16,0 0 7-16,0 0-5 15,0 0-34-15,0 0-8 16,0 0-15-16,0 0-28 16,0 0 10-16,0 0-10 15,11 0-17-15,9 0 8 16,10 0-5-16,9-3 14 15,0 1-13-15,-1 2-28 16,-4 0 23-16,-4 0-7 16,-5 0 3-16,-2 0 21 15,-4 0-24-15,-2 0 24 16,0 0-10-16,-1 0-15 16,0 0 13-16,0 0-15 0,1 0 2 15,0 0 19-15,-6 0-35 16,-3 0-10-16,-8-3-36 15,0-2-56-15,-5-4-182 0</inkml:trace>
        </inkml:traceGroup>
        <inkml:traceGroup>
          <inkml:annotationXML>
            <emma:emma xmlns:emma="http://www.w3.org/2003/04/emma" version="1.0">
              <emma:interpretation id="{C5AEB867-18AA-488C-988F-28C71BAEFEC3}" emma:medium="tactile" emma:mode="ink">
                <msink:context xmlns:msink="http://schemas.microsoft.com/ink/2010/main" type="inkWord" rotatedBoundingBox="26900,10350 27526,10356 27518,11223 26892,11218"/>
              </emma:interpretation>
              <emma:one-of disjunction-type="recognition" id="oneOf7">
                <emma:interpretation id="interp35" emma:lang="en-US" emma:confidence="1">
                  <emma:literal>I</emma:literal>
                </emma:interpretation>
                <emma:interpretation id="interp36" emma:lang="en-US" emma:confidence="0">
                  <emma:literal>E</emma:literal>
                </emma:interpretation>
                <emma:interpretation id="interp37" emma:lang="en-US" emma:confidence="0">
                  <emma:literal>i</emma:literal>
                </emma:interpretation>
                <emma:interpretation id="interp38" emma:lang="en-US" emma:confidence="0">
                  <emma:literal>[</emma:literal>
                </emma:interpretation>
                <emma:interpretation id="interp39" emma:lang="en-US" emma:confidence="0">
                  <emma:literal>,</emma:literal>
                </emma:interpretation>
              </emma:one-of>
            </emma:emma>
          </inkml:annotationXML>
          <inkml:trace contextRef="#ctx1" brushRef="#br0" timeOffset="-18379.12">15750 1895 16 0,'0'0'287'0,"0"0"-111"16,0 0-43-16,0 0-15 15,0 0-30-15,0 0-33 0,0 0-43 16,7-8 5-16,-7 8-17 16,0 0 0-16,0 11 0 15,0 8 1-15,0 6 2 16,0 5 9-16,0 6-11 16,0 0 7-16,0 4-8 15,0 0 1-15,-5 3 6 16,3-6-7-16,-1 1-1 15,1-6 1-15,2-1-29 16,0-5 21-16,-3-3-12 16,3-3-4-16,-4-2-10 15,4-6-28-15,-2-2-34 16,-3-3-48-16,-1-3-75 0,0-4-12 16</inkml:trace>
          <inkml:trace contextRef="#ctx1" brushRef="#br0" timeOffset="-17982.22">15561 2481 506 0,'0'0'136'0,"0"0"-50"0,0 0 23 15,0 0-1-15,0 0-47 16,0 0-47-16,0 0-1 16,0 0-12-16,4 0-1 15,6 0 1-15,7 0 6 16,5 0-2-16,1 0-4 16,-1 0 1-16,2 0 11 15,2 0-12-15,1 0-1 16,3 0 0-16,4 0-4 15,2 0-4-15,0 0-6 16,-5 0-16-16,-2 0 11 16,-6 0-9-16,-7 0 2 15,-5 0 2-15,-2 0-14 16,-3-3 6-16,-6-2-1 16,0-3-4-16,0-14-50 0,0 0-161 15,-6-3-147-15</inkml:trace>
          <inkml:trace contextRef="#ctx1" brushRef="#br0" timeOffset="-17540.47">15479 1690 116 0,'0'0'163'16,"0"0"-70"-16,0 0 8 16,0 0-11-16,0 0-14 15,0 0 18-15,0 0-25 16,69 0-17-16,-39 0 9 15,6 0-5-15,6 0-6 16,2 0-32-16,6-8-6 16,0-3-11-16,-4 0 1 15,2 1-2-15,-3 0 0 16,-7 1-10-16,-2 1 4 0,-9 3-17 16,-1 5 2-16,-9 0-7 15,-10 0-27-15,2 0 3 16,-6 0-6-16,0 0-8 15,-3 0 0-15,0 0-24 16,0 0-1-16,-6 3-30 16,-10-1-12-16,-1 3-96 0</inkml:trace>
        </inkml:traceGroup>
      </inkml:traceGroup>
    </inkml:traceGroup>
  </inkml:traceGroup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5:57:51.28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512480-1D8C-4C01-B3ED-D306622B3B2B}" emma:medium="tactile" emma:mode="ink">
          <msink:context xmlns:msink="http://schemas.microsoft.com/ink/2010/main" type="writingRegion" rotatedBoundingBox="22733,15456 27513,15122 27734,18276 22953,18610"/>
        </emma:interpretation>
      </emma:emma>
    </inkml:annotationXML>
    <inkml:traceGroup>
      <inkml:annotationXML>
        <emma:emma xmlns:emma="http://www.w3.org/2003/04/emma" version="1.0">
          <emma:interpretation id="{21A38F2F-9533-4AB8-BBC3-3E7EFCF42292}" emma:medium="tactile" emma:mode="ink">
            <msink:context xmlns:msink="http://schemas.microsoft.com/ink/2010/main" type="paragraph" rotatedBoundingBox="22733,15456 27513,15122 27584,16129 22803,16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150FB9-EF9E-48FD-8BF6-E2B899A3E186}" emma:medium="tactile" emma:mode="ink">
              <msink:context xmlns:msink="http://schemas.microsoft.com/ink/2010/main" type="line" rotatedBoundingBox="22733,15456 27514,15122 27584,16129 22803,16463"/>
            </emma:interpretation>
          </emma:emma>
        </inkml:annotationXML>
        <inkml:traceGroup>
          <inkml:annotationXML>
            <emma:emma xmlns:emma="http://www.w3.org/2003/04/emma" version="1.0">
              <emma:interpretation id="{1CFEF853-54BC-4239-96A9-EBC89954A207}" emma:medium="tactile" emma:mode="ink">
                <msink:context xmlns:msink="http://schemas.microsoft.com/ink/2010/main" type="inkWord" rotatedBoundingBox="23658,15391 27514,15122 27584,16129 23729,16398"/>
              </emma:interpretation>
              <emma:one-of disjunction-type="recognition" id="oneOf0">
                <emma:interpretation id="interp0" emma:lang="en-US" emma:confidence="0">
                  <emma:literal>HRIRVII</emma:literal>
                </emma:interpretation>
                <emma:interpretation id="interp1" emma:lang="en-US" emma:confidence="0">
                  <emma:literal>HZITRV = I</emma:literal>
                </emma:interpretation>
                <emma:interpretation id="interp2" emma:lang="en-US" emma:confidence="0">
                  <emma:literal>HZTTRV = I</emma:literal>
                </emma:interpretation>
                <emma:interpretation id="interp3" emma:lang="en-US" emma:confidence="0">
                  <emma:literal>ARIRVII</emma:literal>
                </emma:interpretation>
                <emma:interpretation id="interp4" emma:lang="en-US" emma:confidence="0">
                  <emma:literal>HZTRV = I</emma:literal>
                </emma:interpretation>
              </emma:one-of>
            </emma:emma>
          </inkml:annotationXML>
          <inkml:trace contextRef="#ctx0" brushRef="#br0">917 437 16 0,'166'-113'361'0,"-164"99"-273"15,5-2-44-15,0-1 13 16,5 0-31-16,1-4-2 16,3 3-24-16,4 2 1 15,0-1 5-15,-7 1 1 0,1 6 5 16,-2 0 21 0,-5 7-17-16,-1 3 7 15,3 0-22-15,-2 0 5 0,5 0 18 16,2 0-8-16,3 16 7 15,-1 8-23-15,-3 8-11 16,1 4 10-16,-2 8 1 16,-4 4-3-16,-8 0-3 15,0 2-2-15,0 0 8 16,-22 0 1-16,-5-3 0 16,-7 0 30-16,1-4-9 15,2-3 6-15,4-7 1 16,7-6-28-16,7-11 4 15,4-4-5-15,6-7 1 16,3-5-4-16,0 0 3 0,0 0 0 16,0 0 1-16,0 0 0 15,0 0-2-15,0 0 0 16,0 0-3-16,3 0 1 16,-1 0 3-16,1 0 0 15,6 0-1 1,3 0-1-16,0 0 2 15,8 0 0 1,3 0 0 0,4 0 21-16,4 0-20 0,-1 0 1 0,4 0 1 0,-5 0-3 15,2 0-8-15,-2 0-44 16,-8 0-44-16,-1-10-56 16,-6-2-113-1,-4-4-50 32</inkml:trace>
          <inkml:trace contextRef="#ctx0" brushRef="#br0" timeOffset="-755.8099">917 437 51 0,'0'0'581'0,"0"0"-523"15,0 0-57-15,0 0 12 0,0 0-13 16,0 0-8-16,0 0 8 15,19 2-39-15,-16 4-13 16,-3-6-18-16,0 5-36 16,0-3-69-16</inkml:trace>
          <inkml:trace contextRef="#ctx0" brushRef="#br0" timeOffset="883.52">1586 127 152 0,'0'0'411'0,"0"0"-177"16,0 0-191-16,0 0-37 16,0 0 21-16,0 0-27 15,0 0 7-15,170-90-7 16,-115 73-35-16,-2 4-5 15,-14 5-31-15,-6 1-5 16,-11 2-18-16,-5 0-4 16,-3 5 20-16,-3 0-19 15,-3-3-27-15,-3 1-43 0</inkml:trace>
          <inkml:trace contextRef="#ctx0" brushRef="#br0" timeOffset="300.82">1720 320 478 0,'0'0'249'0,"0"0"-148"0,0 0-15 0,0 0 28 0,0 0-14 16,0 0-83-16,0 0-17 16,0-6-17-16,5 21-13 15,4 7 24-15,-4 3-36 16,3 6 8-16,-2 1 33 15,-3 3 1-15,-3-2 0 16,0 1 1-16,0-3 0 16,0-2-1-16,0-1 0 15,-9-6-2-15,1 1-6 16,3-1-21-16,-4 1-75 16,1-6-55-16,2 1-120 15,3-8-65-15</inkml:trace>
          <inkml:trace contextRef="#ctx0" brushRef="#br0" timeOffset="603.16">1919 301 168 0,'0'0'393'16,"0"0"-178"-16,0 0-125 15,0 0 5-15,0 0 4 16,0 0-85-16,0 0-14 16,-11 45-20-16,11-5-42 15,0 5-16-15,0 0-16 16,16-1-36-16,-1 0-9 0,-1-9-15 16,-3-5 66-16,-6-6 55 15,-2-3 33-15,-3-4 0 16,0-7 11-16,0-2 9 15,0-3-20-15,-14 0-6 16,1-5-75-16</inkml:trace>
          <inkml:trace contextRef="#ctx0" brushRef="#br0" timeOffset="1365.85">2324 241 473 0,'0'0'159'0,"0"0"-97"16,0 0-1-16,0 0-8 16,0 0-24-16,0 0-19 15,0 0-3-15,0 75 2 16,0-50-9-16,0 3 9 15,0-6-9-15,0 6 7 16,0 0 25-16,0-6-6 16,0 5 12-16,0 2-9 15,0 10-9-15,-5-7 2 16,-1 6-22-16,3-1 0 16,3-2 7-16,0-5-7 0,0-2-9 15,0-11-36-15,3-4-20 16,6-5 2-16,-2-8-15 15,2 0-22-15,-1 0 19 16,-5-16 29-16,-1-4-83 16,-2-3-83-16</inkml:trace>
          <inkml:trace contextRef="#ctx0" brushRef="#br0" timeOffset="2153.27">2305 266 130 0,'0'0'170'15,"0"0"-59"-15,0 0 12 16,0 0 7-16,0 0-28 15,0 0-19-15,0 0-11 16,8-137-27-16,1 114-9 16,1 6-35-16,7-3 19 15,-1 2-20-15,3 3 0 16,7 1-2-16,-4 3 2 0,2 6-1 16,0-5-13-1,-3 10-12-15,1 0 11 0,-2 0-14 16,-1 0-23-16,-2 15 41 15,-1 3 4-15,1 4 7 16,-3-1 0-16,-4-3 2 16,2 3 5-16,-3 2-7 15,-4-4 0-15,0 1 5 16,-2 3-4-16,-3 4-1 16,0-4 0-16,0 5 6 15,-17-6 4-15,-10 5 8 16,-6-4-4-16,-6-1 7 15,1-2-20-15,4-2 11 16,3-1 0-16,7-7-11 16,7-3 14-16,8-1-14 0,4-6 9 15,5 1-1-15,0-1-2 16,0 0-8-16,0 0 1 16,0 4-26-16,0 3 19 15,0 3-6-15,8 1 13 16,3 7 14-16,1 3-13 15,5-7 20-15,-2 4 4 16,2-1-12-16,6-1 24 16,-1-4-18-16,0-2 9 15,3 2 3-15,0-9-29 16,2 4 4-16,-2-1-6 16,0 1-3-16,-2-5-7 15,-4 3-1-15,1 3-9 0,-1 0 14 16,0-3-40-16,-2-4 22 15,-1 2-5-15,1-1 4 16,0-2 19-16,2 0 5 16,0 0 1-16,-2 0 0 15,0 0-45-15,-7 0-33 16,-1-6-102-16,-4-6-152 0</inkml:trace>
          <inkml:trace contextRef="#ctx0" brushRef="#br0" timeOffset="3806.35">2355 64 162 0,'0'0'218'15,"0"0"-67"-15,0 0-30 16,0 0 5-16,0 0-42 16,0 0-32-16,0 0 5 15,0-5-31-15,0 5-7 16,0 0-17-16,0 0-2 16,0 7-1-16,0 16 1 15,5 7 0-15,-2 4-1 0,2 7 1 16,-3-1 0-1,2 1 1-15,-1 3 1 0,2-8-2 16,0-1 0-16,1-2 0 16,2-3-1-16,1-5 1 15,-1-1 0-15,1-2 0 16,-1-1 0-16,-3 1 0 16,1-4 0-16,-1-1 0 15,-2 1-1-15,-3 2 1 16,0-5 0-16,0 2 0 15,0 1-1-15,0-4 1 16,0-1-2-16,0-3-1 16,0-3 2-16,0-1 1 15,0-6 0-15,0 0 0 16,0 0 0-16,2 0 2 0,-2 0 7 16,3 0 1-1,-3-11 24-15,4-1-32 0,-4-10 4 16,2-4-6-16,1-3 7 15,0-4-8-15,-1 4 1 16,1-4 0-16,1 1 6 16,-2 2-5-16,1-6 16 15,2 0 19-15,0-2-27 16,1-5 18-16,0-1-8 16,5 4-18-16,-1-5 15 15,5 0-14-15,4 2-1 16,3 4 2-16,3-1-3 15,6 2 0 1,5 0-7-16,0 9 6 0,0-1-5 0,3 11 4 16,-6 1 2-16,1 8-9 15,-5 3-11-15,-1 4 13 16,-1 3-9-16,2 0-20 16,-5 0 15-16,2 0 1 15,-2 0 14-15,2 5 5 16,-7 5-23-16,1-8 9 15,-6 3 4-15,-4-2-7 16,-1 2 16-16,-6 3-25 16,-3-8-5-16,0 6 12 15,0 0 4-15,0 4 16 0,0 0-8 16,0 3-23-16,0-2-29 16,0-1-100-1,-3 1-102-15,-1-10-96 0</inkml:trace>
          <inkml:trace contextRef="#ctx0" brushRef="#br0" timeOffset="9307.8599">3485 455 629 0,'0'0'110'0,"0"0"-74"15,0 0 23-15,0 0 74 16,0 0-9-16,0 0-69 16,0 0-8-16,22-37 12 0,-20 32-27 15,-2 3-5 1,4-1-27-16,4 3 2 0,6-2-4 15,10-4-3-15,12 1 3 16,3 0-4-16,8 3-36 16,-2 2 2-16,-4 0-14 15,-2 0-18-15,-6 0 14 16,-8 0-17-16,-5 0-7 16,-9 0 14-16,-11-5-28 15,0-3-31-15,-8-4-217 0</inkml:trace>
          <inkml:trace contextRef="#ctx0" brushRef="#br0" timeOffset="9558.63">3631 178 214 0,'0'0'392'0,"0"0"-246"0,0 0-75 15,0 0 4-15,0 0 3 16,0 0-65-16,0 0-12 16,62-84-1-16,-29 79 0 15,-1 2-10-15,-1 1-6 16,-2 2-16-16,-5 0-4 16,-5 0-25-16,4 0-14 15,-7 0-81-15,1 0-148 0</inkml:trace>
          <inkml:trace contextRef="#ctx0" brushRef="#br0" timeOffset="10475.01">4170-173 327 0,'0'0'339'0,"0"0"-209"16,0 0-91-16,0 0-17 15,0 0 27-15,0 0-26 16,0 0-21-16,173-114 7 16,-106 91-9-16,2 8-8 15,-4 2-19-15,-13-2-12 16,-8 5-13-16,-8 3-43 15,-8 5-80-15,-8-1-10 16,-10 1-47-16</inkml:trace>
          <inkml:trace contextRef="#ctx0" brushRef="#br0" timeOffset="10196.83">4285 567 32 0,'0'0'271'16,"0"0"-131"-16,0 0-59 15,0 0 27-15,0 0 12 16,0 0-16-16,0 0-32 15,56 0-14-15,-34 0-26 16,1 0-6-16,-2 0 4 16,4 0-27-16,-6 0 6 15,4 0-4-15,-3 0-3 16,1 0-4-16,1 0-8 0,4 0-36 16,1 0-13-16,1-5-29 15,6-12-44-15,-7 3-74 16,-8-4-93-16</inkml:trace>
          <inkml:trace contextRef="#ctx0" brushRef="#br0" timeOffset="9875.01">4372-133 611 0,'0'0'52'16,"0"0"-52"-16,0 0-25 16,0 0-28-16,0 0-9 0,0 0 33 15,0 0 29 1,57 85 11-16,-40-53 18 0,-5 1 63 16,-7 1-5-16,-5 4 11 15,0-3 0-15,0-3-24 16,-5-2-31-16,-7-3-13 15,7-4-29-15,-2-3-2 16,2-2-39-16,3 4-100 16,-1-4-91-16,1-7-159 0</inkml:trace>
          <inkml:trace contextRef="#ctx0" brushRef="#br0" timeOffset="-3739.21">2-1 447 0,'0'0'201'0,"0"0"-83"16,0 0 4-16,0 0 13 16,0 0-58-16,0 0-31 15,0-7-25-15,0 7-20 16,0 0-2-16,0 0 1 16,0 0-5-16,0 0-2 15,0 0 4-15,0 0 3 16,0 0 3-16,0 0 4 0,0 0-7 15,0 12 1 1,0 6 4-16,0 12 32 0,0 7-21 16,0 6-3-16,0 5-4 15,0 5-9-15,0 8 0 16,0-1 0-16,0 8-5 16,0 0 3-16,0-11-7 15,0-2 1-15,0-8-1 16,2-12-7-16,2-7 15 15,-4-6-15-15,0-12-15 16,3-2 5-16,-3-3-16 16,0 0-20-16,0-3-43 15,0-2-64-15,0 0-117 16</inkml:trace>
          <inkml:trace contextRef="#ctx0" brushRef="#br0" timeOffset="-1483.42">257 344 124 0,'0'0'147'16,"0"0"-33"-16,0 0 6 15,0 0 23-15,0 0-2 0,0 0-50 16,0 0-17-1,27-71-13-15,-24 58-32 16,3 2 0-16,0-1-16 0,-1 0-6 16,1 2 25-16,-3 2-18 15,-1 3 11-15,-2 2 7 16,0 3-32-16,0 0 14 16,0 0-14-16,0 0 0 15,0 0-6-15,0 0 6 16,0 0-9-16,0 0-8 15,0 0-50-15,0 11 19 16,3 8 28-16,11 12 17 16,0 3 2-16,-1 4 1 15,1 2 0-15,0 5 0 0,-2-2 1 16,-2-4-2-16,2 1-5 16,-5-1-9-16,0-6 14 15,0-10-14-15,-4-1 8 16,0-4-5-16,0-3-30 15,0-5 7-15,-3-2-18 16,0-3-21-16,0 0-4 16,0 0-41-16,0 0-34 15,0-5 13-15,-12 0-33 16</inkml:trace>
          <inkml:trace contextRef="#ctx0" brushRef="#br0" timeOffset="-1049.6599">99 439 259 0,'0'0'154'0,"0"0"-73"16,0 0 37-16,0 0-17 16,0 0-34-16,0 0-31 15,0 0-29-15,3 0 5 0,-3 0-2 16,0 0-4 0,2 0 20-16,1-2-5 0,3-1 15 15,5-2-11-15,5-2-24 16,6 2 6-16,9-7-7 15,5 1 1-15,5 1 7 16,2 3-8-16,-5 2 0 16,-2 0 0-16,-2 5-5 15,-10-5 4-15,-1 5-17 16,-7-2-13-16,-5 2 10 16,1 0-20-16,-5-3-11 15,-1 3-26-15,-3-5-60 16,-3-1-106-16,0-1-103 0</inkml:trace>
        </inkml:traceGroup>
      </inkml:traceGroup>
    </inkml:traceGroup>
    <inkml:traceGroup>
      <inkml:annotationXML>
        <emma:emma xmlns:emma="http://www.w3.org/2003/04/emma" version="1.0">
          <emma:interpretation id="{74A4C7D8-90DF-4329-8F1B-241C28022384}" emma:medium="tactile" emma:mode="ink">
            <msink:context xmlns:msink="http://schemas.microsoft.com/ink/2010/main" type="paragraph" rotatedBoundingBox="22954,16540 26801,16809 26680,18540 22833,18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511BCC-3742-4E29-AB77-0EF31A1ABBC1}" emma:medium="tactile" emma:mode="ink">
              <msink:context xmlns:msink="http://schemas.microsoft.com/ink/2010/main" type="inkBullet" rotatedBoundingBox="22907,17207 24153,17294 24094,18127 22849,18040"/>
            </emma:interpretation>
            <emma:one-of disjunction-type="recognition" id="oneOf1">
              <emma:interpretation id="interp5" emma:lang="en-US" emma:confidence="0">
                <emma:literal>*</emma:literal>
              </emma:interpretation>
              <emma:interpretation id="interp6" emma:lang="en-US" emma:confidence="0">
                <emma:literal>#</emma:literal>
              </emma:interpretation>
              <emma:interpretation id="interp7" emma:lang="en-US" emma:confidence="0">
                <emma:literal>F</emma:literal>
              </emma:interpretation>
              <emma:interpretation id="interp8" emma:lang="en-US" emma:confidence="0">
                <emma:literal>=</emma:literal>
              </emma:interpretation>
              <emma:interpretation id="interp9" emma:lang="en-US" emma:confidence="0">
                <emma:literal>K</emma:literal>
              </emma:interpretation>
            </emma:one-of>
          </emma:emma>
        </inkml:annotationXML>
        <inkml:trace contextRef="#ctx0" brushRef="#br0" timeOffset="11943.84">107 2007 18 0,'0'0'554'0,"0"0"-324"15,0 0-168-15,0 0-37 16,0 0 64-16,0 0-25 16,0 0-38-16,9-8-26 15,-9 8-8-15,3 0 2 16,-1 0 6-16,3 0 0 16,2 13 18-16,0-4-17 15,-1 10 19-15,3 2 6 16,-4 6-16-16,1 3 31 15,-3 3-28-15,-1 4-2 16,3 8-2-16,-2 0-8 31,0 0-1-31,3 5 0 0,-3 0-16 0,-1-6 16 0,3-11-23 16,-1-11-19-16,-1-4 11 16,-3-13-41-16,0 0-25 15,0-5-44-15,0 0-82 16,-9 0-114-16</inkml:trace>
        <inkml:trace contextRef="#ctx0" brushRef="#br0" timeOffset="12570.06">135 2278 170 0,'0'0'371'0,"0"0"-225"16,0 0-146-16,0 0-64 0,0 0 64 15,0 0 55-15,0 0-17 16,166-54-38-16,-108 36 16 16,-5 5-16-16,-8-3 0 15,-12 7 3-15,-9 2-3 16,-7 2 0-16,-5 0-6 16,-2 5-8-16,4 0 2 15,12-12-47-15,-4-4-154 16,2 4-180-16</inkml:trace>
        <inkml:trace contextRef="#ctx0" brushRef="#br0" timeOffset="12275.23">415 1876 116 0,'0'0'755'0,"0"0"-695"16,0 0-47-16,0 0-13 15,0 0 9-15,0 0-8 16,0 0-1-16,33 40-1 16,-17-10 1-16,4 8 0 15,-4-1 0-15,1 3 0 16,-3-8 1-16,-2 8 12 15,1-10 3-15,-4 3-16 16,2 0 0-16,-6-1 0 16,0-3-9-16,-2 4 8 0,-3-6-50 15,0 11-56 1,-10-3-145-16,-7-13-161 0</inkml:trace>
        <inkml:trace contextRef="#ctx0" brushRef="#br0" timeOffset="12836.42">1035 2061 666 0,'0'0'149'16,"0"0"-119"-16,0 0-12 16,0 0 44-16,0 0 0 15,0 0-46-15,0 0-5 16,93-9-11-16,-78 9 6 16,2 0-6-16,-3 0 1 15,0 0-1-15,0 0 0 16,-4-8-93-16,-1-2-66 0,-6-6-197 15</inkml:trace>
        <inkml:trace contextRef="#ctx0" brushRef="#br0" timeOffset="13055.3">1124 1823 829 0,'0'0'132'0,"0"0"-92"16,0 0-38-16,0 0 32 16,0 0-32-16,0 0-2 15,0 0 0-15,114-4-26 0,-73 4-49 16,-5 0 4-16,-5 0-32 16,-14-2-29-16,-10-8-52 15,-4-2-90-15</inkml:trace>
      </inkml:traceGroup>
      <inkml:traceGroup>
        <inkml:annotationXML>
          <emma:emma xmlns:emma="http://www.w3.org/2003/04/emma" version="1.0">
            <emma:interpretation id="{D52B1241-5D20-4FBF-8A29-7599145CD4D6}" emma:medium="tactile" emma:mode="ink">
              <msink:context xmlns:msink="http://schemas.microsoft.com/ink/2010/main" type="line" rotatedBoundingBox="24830,16671 26801,16809 26680,18540 24709,18403"/>
            </emma:interpretation>
          </emma:emma>
        </inkml:annotationXML>
        <inkml:traceGroup>
          <inkml:annotationXML>
            <emma:emma xmlns:emma="http://www.w3.org/2003/04/emma" version="1.0">
              <emma:interpretation id="{61745ED1-7909-4B03-9349-766950FC34D2}" emma:medium="tactile" emma:mode="ink">
                <msink:context xmlns:msink="http://schemas.microsoft.com/ink/2010/main" type="inkWord" rotatedBoundingBox="24830,16671 26801,16809 26680,18540 24709,18403"/>
              </emma:interpretation>
              <emma:one-of disjunction-type="recognition" id="oneOf2">
                <emma:interpretation id="interp10" emma:lang="en-US" emma:confidence="0">
                  <emma:literal>Ear</emma:literal>
                </emma:interpretation>
                <emma:interpretation id="interp11" emma:lang="en-US" emma:confidence="0">
                  <emma:literal>Err</emma:literal>
                </emma:interpretation>
                <emma:interpretation id="interp12" emma:lang="en-US" emma:confidence="0">
                  <emma:literal>Ever</emma:literal>
                </emma:interpretation>
                <emma:interpretation id="interp13" emma:lang="en-US" emma:confidence="0">
                  <emma:literal>Ener</emma:literal>
                </emma:interpretation>
                <emma:interpretation id="interp14" emma:lang="en-US" emma:confidence="0">
                  <emma:literal>Eire</emma:literal>
                </emma:interpretation>
              </emma:one-of>
            </emma:emma>
          </inkml:annotationXML>
          <inkml:trace contextRef="#ctx0" brushRef="#br0" timeOffset="14495.06">2027 1505 153 0,'0'0'293'0,"0"0"-115"15,0 0-178-15,0 0 0 16,0 0 83-16,0 0-8 0,0 0-41 16,125-72-6-1,-87 62-27-15,-2-5 27 0,4 2-15 16,-4 3 7-16,3-2 20 16,4-3-25-16,5 2-4 15,5-4 2-15,2-1-12 16,3 3 5-16,1-2-6 15,-4 1-22-15,-6 5-20 16,-7-2-30-16,-8 5-54 16,-15 7-136-16,-14 1-206 0</inkml:trace>
          <inkml:trace contextRef="#ctx0" brushRef="#br0" timeOffset="15561.8">2118 2561 277 0,'0'0'277'16,"0"0"-202"-16,0 0-42 15,0 0 6-15,0 0-5 16,0 0-4-16,161-99-14 16,-127 87 5-16,-4 7 11 15,-5 1-12-15,-9 4 9 16,1 0 0-16,-5 4-6 16,-2 6 19-16,-1 2-4 15,-4 3-11-15,-5 8 4 16,0-1-23-16,0 6 8 0,-5 2 2 15,-14 7-16-15,-3 3 9 16,-4-3-11-16,2 3 0 16,5-7 1-16,-1-1 2 15,6-6-3-15,3-5 0 16,3-6-3-16,1-5 3 16,7-2 0-16,0-3-7 31,0-5 7-31,0 5-17 0,4 0 17 0,12 2 0 15,4-2 0-15,5 0 7 16,6 1-7-16,-2-2 0 16,2 4 7-16,-3-3-5 15,-1-5-2-15,-1 5 0 16,-4-5-12-16,-6 0 6 16,1 0-20-16,0 0-20 0,-7-22-12 15,2-11-106-15,-7 0-458 16</inkml:trace>
          <inkml:trace contextRef="#ctx0" brushRef="#br0" timeOffset="14158.3">2133 1994 324 0,'0'0'414'0,"0"0"-284"16,0 0-104-16,0 0 68 15,0 0-16-15,0 0-69 16,0 0 1-16,61 0-3 16,-34-3-7-16,9-4 16 15,0 2-16-15,3-5 2 16,3 2 1-16,-1-2-2 15,7 3-1-15,-2 2 0 16,4-5 1-16,0 0-7 16,1 2-4-16,-5 3-22 15,-4-5-16-15,-12 8-27 16,-16-3-12-16,-12 5-63 16,-2 0-144-16</inkml:trace>
          <inkml:trace contextRef="#ctx0" brushRef="#br0" timeOffset="15016.78">2238 2188 358 0,'0'0'369'0,"0"0"-256"0,0 0-71 16,0 0 10-16,0 0 14 16,0 0-32-16,0 0-16 15,75-11 7-15,-42 6-9 16,3 1 8-16,5-1 5 15,7-2 0-15,2-3 10 16,0 3-17-16,-1-4-21 16,1 4 7-16,-3-1-8 15,1 6 0-15,1-3 0 16,1-5 0 0,3 2-16-16,-3-2-16 0,0-7-29 15,-4 8-21-15,-12-4-31 16,-11 3-34 46,-13-1-81-62,-10 9-170 0</inkml:trace>
          <inkml:trace contextRef="#ctx0" brushRef="#br0" timeOffset="13819.84">2269 1527 764 0,'0'0'152'15,"0"0"-129"-15,0 0-4 16,0 0 27-16,0 0-23 16,0 0-23-16,0 0-6 15,2-5-7-15,-2 5 13 16,3 0 0-16,-3 0 2 15,3 0 20-15,-1 5 1 16,5 13 20-16,-5-1-5 16,3 11-21-16,4-7 18 15,-4 8-29-15,7-2 1 16,-2 1-6-16,2-1-1 16,-2 1-23-16,2-1-27 0,-7 3-42 15,-5 14-42 1,-5-6-107-16,-20-6-258 0</inkml:trace>
          <inkml:trace contextRef="#ctx0" brushRef="#br0" timeOffset="16451">2684 2373 124 0,'0'0'595'16,"0"0"-534"-16,0 0-53 15,0 0-2-15,0 0-3 16,0 0-3-16,0 0 0 16,72-85 4-16,-55 75-4 15,-1 1 0-15,-4 1 11 16,-4 3-11-16,3 0 0 16,-1-3 0-16,7 3 0 15,9 0-1-15,1-4-11 16,23-19-60-16,-11 9-169 0</inkml:trace>
          <inkml:trace contextRef="#ctx0" brushRef="#br0" timeOffset="15857.77">2775 2388 104 0,'0'0'554'15,"0"0"-344"-15,0 0-149 0,0 0-51 16,0 0 18-16,0 0-21 16,0 0-1-1,22 94-6-15,-13-54 0 0,-4-2 1 16,2-3-1-16,-5-3 0 16,1-9 4-16,-3-6 2 15,0-5-8-15,0-2 2 16,0 0-6-16,0-2-1 15,0 2-22-15,-17-10-88 16,3 0-95-16,4 0-348 0</inkml:trace>
          <inkml:trace contextRef="#ctx0" brushRef="#br0" timeOffset="16156.06">2917 2410 505 0,'0'0'221'0,"0"0"-171"16,0 0 5-16,0 0 35 16,0 0-77-16,0 0 1 15,0 0-14-15,50 57 2 16,-36-24 7-16,0 0-8 15,-6 0-1-15,-3 7 3 16,-5 4 5-16,0-10-8 16,0 4 0-16,0-10-20 0,0-6 6 15,0-4-56-15,-10-18-75 16,1 0-94-16,3 0-108 0</inkml:trace>
          <inkml:trace contextRef="#ctx0" brushRef="#br0" timeOffset="17109.32">3360 2318 421 0,'0'0'228'0,"0"0"-71"16,0 0-5-1,0 0-49-15,0 0-37 0,0 0-59 16,0 0 1-16,0 0-16 16,0 15 5-16,0 13 3 15,5-1 5-15,-1 8 1 16,1-1-6-16,0 4 0 15,0-11 0-15,-1 1 11 16,1-5-11-16,-2-1 0 16,0-4 6-16,-1-2-5 15,2 5-1-15,-1-4 0 16,2 0-2-16,-3 1-8 0,5 2-10 16,-5-3-13-1,1-2 10-15,-1 3-31 0,-2-12 4 16,3-1-8-1,-3 2-17-15,0-7-13 0,0 0-31 16,0 0 7-16,-5 0-170 0</inkml:trace>
          <inkml:trace contextRef="#ctx0" brushRef="#br0" timeOffset="23244">3571 2550 38 0,'0'0'265'15,"0"0"-134"-15,0 0-92 16,0 0-7-16,0 0 17 0,0 0-26 16,0 0 2-1,-25 0-5-15,25 0 0 0,0 0 28 16,0 0-6-16,0 0 8 15,0 0 15-15,0 0-19 16,0 0 15-16,-3 0 3 16,-3 0-31-16,1 0-10 15,-1 0-22-15,3 0 6 16,3 0-4-16,0 0-2 16,0 0-1-16,0 0 0 15,0 0 0-15,0 0 1 16,0 0 0-16,0 0-1 0,0 0 22 15,0 0-21-15,0-5 44 16,-5 5 16-16,3-5-37 16,-5 0 7-16,2-3-14 15,0 3 5-15,0 0 7 16,1-2-29-16,4 2 13 16,0-5-13-16,0 0 9 15,0 3-9-15,0-11 0 16,0 3 0-16,0-2-1 15,4-4-2-15,1-1 3 16,0 2 0-16,4 0 0 16,-4-2 4-16,0-1-3 15,4 6-1-15,-1-2 7 16,4 0-6-16,2 3-2 16,2-2 1-16,9-2-5 0,6 1 3 15,2-2 2-15,6 3 0 16,-3-4 0-16,0 7-7 15,-7 3 7-15,-1 1-7 16,-6 6-13-16,-5 3 19 16,-5 2-14-16,-5 0-3 15,2 0 16-15,-4 0-30 16,1 0 26-16,0 0-4 16,2 0-13-16,1 0 16 15,-2 0-19-15,2 0-2 16,-1 0 15-16,-5 0-36 15,-3 0 10-15,0 0-23 16,0 5-35-16,0 8-8 0,-17-4-93 16,-2 4-184-16</inkml:trace>
        </inkml:traceGroup>
      </inkml:traceGroup>
    </inkml:traceGroup>
  </inkml:traceGroup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5:51:10.38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1B64E8-3F0F-4D3B-8F53-6629437AEAB4}" emma:medium="tactile" emma:mode="ink">
          <msink:context xmlns:msink="http://schemas.microsoft.com/ink/2010/main" type="inkDrawing" rotatedBoundingBox="10200,11488 13464,7694 16837,10595 13572,14389" hotPoints="15896,10905 13527,13274 11158,10905 13527,8536" semanticType="enclosure" shapeName="Circle"/>
        </emma:interpretation>
      </emma:emma>
    </inkml:annotationXML>
    <inkml:trace contextRef="#ctx0" brushRef="#br0">1844 26 0,'27'-13'78,"-27"0"-46,-13 13-32,-1 0 31,-12 0-16,13 0-15,-27 0 16,27 0 0,-13 0-16,13 0 15,-27 0-15,27 0 16,-13 0-16,13 0 16,-27 0-16,27 0 15,0 0-15,-27 13 16,14-13-16,-40 26 15,40-26-15,-14 13 16,1 1 0,-14 12 62,14-26-63,26 13 1,-14 0-16,14 0 16,-26 1-16,-1 12 15,27-13 1,-13 0-16,13 0 16,-1 14-1,-25-27-15,26 13 16,-27 13-16,27-13 15,-13 14 1,13-14 0,-14 0-16,14 0 47,0 0-32,0 0 1,0 27-16,13-27 15,0 0-15,-13 27 16,13-27-16,-27 13 16,27 14-16,0-14 15,0 14-15,0-14 16,0 13 0,0 1-16,0-27 15,0 0-15,0 0 16,0 0-16,0 1 15,0-1-15,0 13 16,27-13 0,-27 0-16,0 1 15,13-14-15,-13 13 16,0 0-16,13 0 16,0 27-16,-13-27 15,13 26-15,-13-26 16,0 14-16,27 12 15,-14-26-15,0 14 16,0-1-16,-13 0 16,13-13-16,-13 1 15,0-1-15,27 13 16,-14 0-16,0 14 16,-13-27-16,13 13 15,-13 14-15,26-1 16,-13-26-16,-13 14 15,14 12 1,-14 1-16,0 12 16,0-25-16,0 12 15,0 1-15,0-14 16,0-13-16,0 27 16,0-14-16,0 13 15,0-12-15,0-14 16,0 13-16,-14-13 15,14 1-15,-39 12 16,26 0-16,0 1 16,0-14-16,-1 26 15,-25-26-15,-1 27 16,1-27-16,-14 26 16,-13 1-16,14-1 15,-14 1-15,13 26 16,14-27-16,-27 1 15,53-14-15,0 13 16,-27 1-16,40-1 16,-13-25-16,0-1 15,-13 0 1,26 0-16,-14 0 16,14 0-16,-13 14 15,13-1 1,-13-13-16,-26 27 15,26-14-15,-1 13 16,-25 1-16,26-1 16,-14-25-16,14 38 15,0-39-15,0 14 16,-13 12-16,26 1 16,-14-14-16,1 0 15,13 1-15,0 12 16,0-13-16,0 14 15,0-14-15,0 14 16,0-14-16,0 40 16,0-40-16,0 14 15,0 12-15,0-12 16,0-14-16,0 14 16,0-27-16,0 0 15,0 0 1,0 0-1,0 0 1,0 1-16,13 12 16,1-13-16,-1 0 15,13 14-15,-13 12 16,27 0 0,-1 1-16,1-1 15,12 14-15,-12-27 16,12 14-16,14 13 15,-13-27-15,39 13 16,-39 1-16,12-1 16,14-26-16,-39 14 15,13-14-15,-1-13 16,14 26-16,-13-13 16,52 14-16,-26-27 15,0 0-15,26 0 16,-26 0-16,0 0 15,26 0-15,-52 0 16,13 0-16,-40 0 16,14 0-16,-14 0 15,-13 0-15,13 0 16,1 0-16,-14 0 16,0 0-16,0 0 15,27 0-15,-14 0 16,53 0-1,26 0-15,80-13 0,-1-40 16,0 0-16,0 1 16,1 25-1,-67-25-15,0 25 16,-65-12 0,-13 26-16,-27 0 15,0-1-15,-13 1 16,0-26-16,26 12 15,-13-12-15,27-27 16,26 14-16,-27-41 16,27 1-16,0 0 15,13 0-15,-40 13 16,14 13-16,-1-26 16,-12 66-16,-1-40 15,-25 53-15,-1-27 16,-13 14-16,13-13 15,13-14-15,-13-13 16,14-13-16,12 0 16,40-79-16,-26 0 15,26 14-15,-27-14 16,-12 39-16,-14 1 16,14 65-1,-40 0-15,13-12 16,-13 38-16,0-12 0,0 26 15,0-27 1,0 14-16,0-14 16,0 27-16,0-13 15,0 13-15,-13-14 16,-1 27 0,1 0-16,0 0 15,13-13 1,-39 13-16,26 0 15,13-13-15,-27 13 16,1-13-16,13 0 16,-40-27-16,27 27 15,-40-53-15,26 27 16,1 13-16,26-14 16,-27 1-16,27-1 15,-13 14-15,13-1 16,0 14-1,-1 0-15,1 13 16,13-13-16,-13 0 16,13 0-16,-13 0 15,-13-27 1,12 27-16,1-27 16,0 27-16,0-13 15,-27 0-15,14-1 16,13 14-16,0-26 15,0-1-15,-14 14 16,1-14-16,26 1 16,-26-1-16,13 14 15,-1 13-15,1-13 16,13 12-16,-39 1 31,39 0 16,-13 0-31,-1 13-16,1 0 15,-26-13-15,12 13 16,-38-27-16,12 14 16,-26-13-16,13 13 15,-13-14-15,53 27 16,-40-13-16,53-13 15,0 13 17,0 0-17,0 0 1,-14-1 0,1 14-1,13-13-15,13 0 16,-40 13-1,27-13-15,0 13 16,0 0-16,0 0 16,-27-26-16,27 26 15,0-14-15,0 1 16,-14 13-16,1-13 16,0 0-16,12 13 15,1 0 1,0-26-16,-13 26 47,13 0-32,0 0 17,13-14-17,-14 14-15,1-13 16,0 13-16,0 0 15,-13 0-15,-1 0 125,14 0-125,0 0 16,0-13 0,-14 13-16,14 0 15,-13 0-15,13 0 16,0 0-16,-14 0 16,1 0-16,13 0 15,0 0-15,0 0 16,-27 0-16,27 0 15,0 0-15,0 0 16,-1 0-16,1 0 16,-26 0-16,26 0 359,-1 0-343,1 0-16,0 0 15,-13 0-15,13 0 16,-1 0-16,1 0 16,0 0-16,0 0 15,0 0-15,-14 0 16,14 0-16,0 0 15,0 0-15,0 0 16,-27-13 0</inkml:trace>
  </inkml:traceGroup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5:58:24.24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B602DA-D26A-4601-A6F4-67C9DB270D11}" emma:medium="tactile" emma:mode="ink">
          <msink:context xmlns:msink="http://schemas.microsoft.com/ink/2010/main" type="inkDrawing" rotatedBoundingBox="14843,14629 21033,15487 20445,19728 14255,18870" hotPoints="14550,16133 19190,15269 20656,18021 20403,18639 15494,19158" semanticType="enclosure" shapeName="Pentagon">
            <msink:sourceLink direction="with" ref="{1B9ED4B5-4D11-4CEA-A777-8482E8EFA456}"/>
          </msink:context>
        </emma:interpretation>
      </emma:emma>
    </inkml:annotationXML>
    <inkml:trace contextRef="#ctx0" brushRef="#br0">0 1394 192 0,'0'0'188'0,"0"0"-76"16,0 0 21-16,0 0-6 15,0 0-42-15,0 0-10 16,0 0-39-16,8-23-13 15,-1 3-11-15,-2 1-11 16,-3-2-1-16,3 5 2 16,-1-2-2-16,-4-2 26 15,0 5-11-15,0 0 4 0,0-3 14 16,0-2-32-16,0-1-1 16,0-5 0-16,0-1-7 15,0-4-1-15,0 2 4 16,0 1 4-16,0 1-6 15,0 10-2-15,3-4 8 16,2 10-6-16,7-1-2 16,4 1 7-16,14 0 2 15,15 0 5-15,18-10 18 16,23 2-23-16,39-14 9 16,38-12-10-16,37-9 9 15,10-7 0-15,-16 9-8 16,-19 12-1-16,-29 8 3 15,5 1 7-15,-2 7-10 0,9-4 21 16,-3 6-21-16,3 2 28 16,0-3-8-16,-1-1 15 15,13-4-21-15,2-6-7 16,-1-4-7-16,-27 5 0 16,-27 11-1-16,-28 0 0 15,-12 4 2-15,11 4-1 16,8-4 0-16,0 3-1 15,-16 8 1-15,-11 2 0 16,-7 5-1-16,-4-7 0 16,6 6 1-16,5-7 0 15,11-4-2-15,6-6-14 0,5-2 16 16,-5-2 0 0,-11 4-3-16,-13 6-3 0,-21 7 6 15,-17 4 0-15,-15 1-3 16,-6 0-45-16,-3 3 48 15,0 23 0-15,-3 1 26 16,-8 13 19-16,3 5-35 16,1 2-1-16,7 0-6 15,0-2-3-15,12 0-3 16,15 3-7-16,10-2 3 16,2 5 6-16,-1 1 1 15,-2 0 0-15,-9 1 0 16,-1 2 3-16,-9 2-4 15,-7 0 1-15,-1 8 0 16,3-2 19-16,-2 4-12 0,1 0 2 16,6-1-5-16,2-5-3 15,3-3-2-15,3 0 1 16,6-9-17-16,2-4 16 16,3-5-10-16,3-1 11 15,-3-3 12-15,2-1-11 16,-5-1 27-16,1 4-8 15,-1-5-7-15,-4 2 22 16,-2 2-19-16,-2 2 6 16,0 1 12-16,-1 3-26 15,2 2 16-15,-2-1-22 16,2 1 4-16,1 4 7 0,1-4-13 16,-1 2 17-16,4-6 8 15,-7 4-24-15,2-7 5 16,-4 2-6-16,-3-1 0 15,-2-1 1-15,0-3 0 16,-3 2 5-16,-1-1-2 16,-2 1 2-16,1-3 4 15,-2 6-1-15,-1 3-8 16,-1-3 16-16,-2 2-17 16,-1 3 0-16,1-10 2 15,0 3-1-15,-3-11-1 16,-1-5 0-16,1-10 0 15,-1 3-10-15,1-7 8 0,-1 2 2 16,2 0-1-16,-1 7-7 16,-1 1 7-16,-2-1 1 15,3 11-27-15,0-7 18 16,-1 8-7-16,5-6-6 16,-5-9 2-16,1 3-37 15,2-7 5-15,-3-2-13 16,-2-3-61-16,0-5-49 15,0-10-130-15</inkml:trace>
    <inkml:trace contextRef="#ctx0" brushRef="#br0" timeOffset="-1450.55">178 1249 428 0,'0'0'183'0,"0"0"-27"16,0 0-65-16,0 0-33 15,0 0-43-15,0 0-15 16,0 0-2-16,-14 46-7 0,33-5 9 16,3 17 40-1,3 4-34-15,0 3 32 0,-3 7 25 16,1 6-18-16,-6 1 74 15,2 14-12-15,-2 2-40 16,2 5-38-16,8 21-29 31,11 34 25-15,10 35-21 15,5 9 5-15,-8-14-3 15,-13-52-6-31,-9-45 0 0,-10-32 0 0,-2-23 6 0,-2 1-7 0,-1-12 1 0,0 0-6 0,-4-12-1 0,-2-7-9 0,-2-3-9 0,3 0-11 0,2 0-57 16,1 0-20-16,16-7-85 15,0-11-72-15,2-8-227 0</inkml:trace>
    <inkml:trace contextRef="#ctx0" brushRef="#br0" timeOffset="1657.3799">1183 3825 55 0,'0'0'52'0,"0"0"327"15,0 0-236-15,0 0-94 16,0 0 54-16,0 0 28 15,0 0-54-15,0-9-24 16,0 9-27-16,0 0-14 16,0 0 14-16,0 0-26 15,0 0 2-15,6-5 4 0,7 5-5 16,10 0 38-16,4 0-5 16,7 0-13-16,4 0 3 15,5-7-22-15,3 7 5 16,7 0-4-16,6 0-2 15,-1 0-1-15,5 0 0 16,6 0 1-16,5 0-1 16,7 0 1-16,3 0-1 15,1-1 0-15,-2-9 2 16,-2-3-2-16,-4-3 0 16,-7 5-1-16,-3 1 0 15,-7 0 1-15,2 2 0 0,-4 3-1 16,-3 5 1-16,3 0-1 15,-3 0 1-15,7 0-1 16,-2 0 0-16,2 0-6 16,3-5-2-16,0-5 6 15,1-2-16-15,-5-1 18 16,-3 3 0-16,-11 0-4 16,-11-2-3-16,-5 7 8 15,-9 1 0-15,-3-3 0 16,0 6 0-16,7-4-1 15,-1 5 1-15,8-5 0 16,8 5-2-16,7-5 3 16,4-3-1-16,9 3 0 0,6-4 0 15,-1-4-1 1,6 3-5-16,-2 5 6 0,2-2 0 16,-3 2 1-16,-3 5-1 15,-2 0 0-15,-1 0-3 16,-1 0 3-16,-2 0 0 15,4-6 0-15,-1 1-1 16,7-7 1-16,-1 2 0 16,-2-8 0-16,-3 3 7 15,-6 3-7-15,-8 3 0 16,-6-4-1-16,-8 8-1 16,-5-1 2-16,-4 6 0 15,1 0 0-15,0 0 2 0,4 0-4 16,4 0 2-1,7-5 0-15,3 3-1 0,11-3 2 16,-2 1-1-16,-2-8 0 16,-7 1 2-16,-10 6-2 15,-10-5 0-15,-14 7 0 16,-3 3 5-16,-6 0 16 16,-3 0 25-16,0 0-13 15,0 0-32-15,0 0 2 16,3 0-3-16,6 0-15 15,3-4 5-15,9-2 1 16,3-4 9-16,3 3-10 16,-1-3-18-16,-4 5 21 15,-8-2-8-15,-2 7 11 16,-7-6-2-16,-3 6 7 0,1 0-1 16,-3 0 0-1,0 0 0-15,2 0 0 0,5 0 0 16,-2-5 0-16,0 5 14 15,2-5-14-15,0 5 12 16,-4-5-12-16,3 5 1 16,-3-2-3-16,-3 2 2 15,0 0-1-15,0 0 1 16,0 0-6-16,0 0 6 16,0 0 0-16,0 0-6 15,0 0 5-15,0 0-8 16,0 0-7-16,0 0 2 0,5 0-35 15,0 0 17-15,-2 0-22 16,3 0-67-16,-3 0-51 16,-1 0-177-16</inkml:trace>
  </inkml:traceGroup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5:58:16.48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9ED4B5-4D11-4CEA-A777-8482E8EFA456}" emma:medium="tactile" emma:mode="ink">
          <msink:context xmlns:msink="http://schemas.microsoft.com/ink/2010/main" type="writingRegion" rotatedBoundingBox="15487,16654 19759,16406 19890,18648 15618,18897">
            <msink:destinationLink direction="with" ref="{37B602DA-D26A-4601-A6F4-67C9DB270D11}"/>
          </msink:context>
        </emma:interpretation>
      </emma:emma>
    </inkml:annotationXML>
    <inkml:traceGroup>
      <inkml:annotationXML>
        <emma:emma xmlns:emma="http://www.w3.org/2003/04/emma" version="1.0">
          <emma:interpretation id="{93531767-A9D7-4D47-BC56-7F973FB7E649}" emma:medium="tactile" emma:mode="ink">
            <msink:context xmlns:msink="http://schemas.microsoft.com/ink/2010/main" type="paragraph" rotatedBoundingBox="15487,16654 18931,16454 19011,17827 15567,18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4EA1D9-975C-427D-B783-460BF9A75D15}" emma:medium="tactile" emma:mode="ink">
              <msink:context xmlns:msink="http://schemas.microsoft.com/ink/2010/main" type="line" rotatedBoundingBox="15487,16654 18931,16454 19011,17827 15567,18027"/>
            </emma:interpretation>
          </emma:emma>
        </inkml:annotationXML>
        <inkml:traceGroup>
          <inkml:annotationXML>
            <emma:emma xmlns:emma="http://www.w3.org/2003/04/emma" version="1.0">
              <emma:interpretation id="{F72D881C-BC87-4998-A345-65288D825572}" emma:medium="tactile" emma:mode="ink">
                <msink:context xmlns:msink="http://schemas.microsoft.com/ink/2010/main" type="inkWord" rotatedBoundingBox="15487,16654 18931,16454 19011,17827 15567,18027"/>
              </emma:interpretation>
              <emma:one-of disjunction-type="recognition" id="oneOf0">
                <emma:interpretation id="interp0" emma:lang="en-US" emma:confidence="0">
                  <emma:literal>BEME</emma:literal>
                </emma:interpretation>
                <emma:interpretation id="interp1" emma:lang="en-US" emma:confidence="0">
                  <emma:literal>B-ME</emma:literal>
                </emma:interpretation>
                <emma:interpretation id="interp2" emma:lang="en-US" emma:confidence="0">
                  <emma:literal>BY-ME</emma:literal>
                </emma:interpretation>
                <emma:interpretation id="interp3" emma:lang="en-US" emma:confidence="0">
                  <emma:literal>BE-ME</emma:literal>
                </emma:interpretation>
                <emma:interpretation id="interp4" emma:lang="en-US" emma:confidence="0">
                  <emma:literal>B-MME</emma:literal>
                </emma:interpretation>
              </emma:one-of>
            </emma:emma>
          </inkml:annotationXML>
          <inkml:trace contextRef="#ctx0" brushRef="#br0">-7265 1623 75 0,'0'0'315'15,"0"0"-175"-15,0 0-109 16,22-133-30-16,11 84-1 16,6 3 0-16,6 4 0 0,3 5 7 15,0 6-7 1,-3 12 0-16,-6 9 0 0,-6 5 0 16,-3 5 0-16,-7 0 18 15,-4 11 18-15,-6 15 6 16,-2 2-1-16,-6 6 22 15,-5 4-22-15,0 7 15 16,0 4 5-16,-10 9-31 16,-12 2 12-16,-1 3-15 15,1-4-26-15,1-4 9 16,4-9-10-16,8-7-2 16,4-17 1-16,5-7-10 15,0-8 3-15,0-2-2 0,0-5-12 16,0 0 12-1,11 0-12-15,14-5 22 0,11-7 2 16,2 2-2-16,5-2 1 16,-5 7-1-16,-4 5 1 15,-7 0-1-15,1 1 2 16,-4 25-2-16,-2 1 15 16,-1 8-14-16,-6 3 15 15,-3 2-5-15,-7-6-10 16,1 4 9-16,-6-11-9 15,0 1-1-15,0-1 25 16,-6-3-8-16,-16 4 14 16,-5-3 6-16,-6 0-11 15,-12 1 2-15,-2-4-22 16,-3-4-6-16,3-6 13 0,6-7-12 16,7-5-2-16,10 0-12 15,7 0-48-15,5-12-59 16,7-4-46-16,3-6-340 0</inkml:trace>
          <inkml:trace contextRef="#ctx0" brushRef="#br0" timeOffset="-646.64">-7169 1350 598 0,'0'0'119'0,"0"0"-96"16,0 0 49-16,0 0 49 15,0 0-31-15,0 0-50 16,0 0-38-16,0-5-4 16,0 15-6-16,0 15 8 15,7 13 28-15,3 4-21 16,1 8 50-16,1 7-34 15,1 0-23-15,1 3 11 16,0 6-11-16,-4 6 0 16,-1 0-1-16,-3 3 1 15,-4-4-14-15,2 0-1 16,-4-10-38-16,0-4-8 16,0-13-55-16,0-12-67 15,0-14-91-15,0-13-106 0</inkml:trace>
          <inkml:trace contextRef="#ctx0" brushRef="#br0" timeOffset="303.52">-6393 1984 637 0,'0'0'131'15,"0"0"-100"-15,0 0-11 16,0 0-6-16,0 0 9 16,0 0 8-16,0 0-17 15,125 0 8-15,-89 0-16 16,-5 0-4-16,-4 0 7 15,-5 0-7-15,-8 0-2 16,-2 0 0-16,-7 0-9 16,-5 0-16-16,0 0-97 15,0 0-202-15</inkml:trace>
          <inkml:trace contextRef="#ctx0" brushRef="#br0" timeOffset="530.73">-6351 1812 770 0,'0'0'140'16,"0"0"-101"-16,0 0-24 16,0 0 5-16,0 0-20 15,0 0-38-15,0 0 28 16,119-17-3-16,-69 12-38 0,-3-2-17 15,-8 1-37 1,-12 1-29-16,-10 0-65 0,-12 0-84 16</inkml:trace>
          <inkml:trace contextRef="#ctx0" brushRef="#br0" timeOffset="1356.97">-5525 2052 71 0,'0'0'226'16,"-50"-133"-100"-16,22 53 2 15,3-7 12-15,9 9-43 16,8 10-19-16,8 19-10 15,0 14 1-15,0 13-44 16,15 8-24-16,2 7-1 16,6 7-1-16,1 0 0 15,7 11-25-15,3 11-11 16,-2 11 24-16,-4 0 0 0,-3 0 13 16,-5 1 12-16,-7-5-11 15,-1-7 7-15,-1-1-8 31,-3-11 0-15,3-3 5-16,0-7-5 0,5 0 0 0,4 0 24 16,5-7-12-16,5-21 5 0,1-8-17 15,0-16 7-15,-7-2 6 16,-5-3-12-16,-7 7 8 16,-7 8 11-16,-2 12 41 15,-3 13 17-15,0 11-7 16,0 6-33-16,0 0-22 15,0 6-16-15,0 23 0 16,0 14-2-16,3 10 2 16,10 6 0-16,7 1-7 0,8-2-39 15,3-18 15-15,-2-9-25 16,-3-8-1-16,-4-8 5 16,-13-13-26-16,-9-2-19 15,-4-2-56-15,-18-20-486 0</inkml:trace>
          <inkml:trace contextRef="#ctx0" brushRef="#br0" timeOffset="901.83">-5647 1450 546 0,'0'0'67'0,"0"0"-44"15,0 0-9-15,0 0-14 16,0 0 16-16,99 173 5 15,-73-119-20-15,-2 13 24 16,-5 6-1-16,-5-1 10 16,-2 0 45-16,-4-4-21 15,-6-1-8-15,5-2-25 16,-2-10-24-16,-3 2 25 16,1-12-25-16,3-7 0 15,0-9-1-15,-1-9-53 16,1-7-31-16,-3-8-44 15,2-5-56-15,-5 0 24 16,0-5 42-16,0-12-58 16</inkml:trace>
          <inkml:trace contextRef="#ctx0" brushRef="#br0" timeOffset="2229.52">-4727 1151 168 0,'0'0'538'15,"0"0"-369"-15,0 0-55 16,0 0-34-16,0 0 14 15,0 0-75-15,0 0-18 16,91-112 13-16,-30 94-14 16,3 3 0-16,-1 5-7 15,-1 3-16-15,-13 2-16 16,-4 5-3-16,-9 0-36 16,-8 0 1-16,1 0-50 15,-9 7-59-15,-4-2-97 0</inkml:trace>
          <inkml:trace contextRef="#ctx0" brushRef="#br0" timeOffset="1956.99">-4564 1667 610 0,'0'0'170'16,"0"0"-138"-16,0 0 19 16,0 0 5-16,0 0-27 15,0 0 29-15,0 0-31 16,97 5-7-16,-71-5 0 0,-7 2-19 15,0 3-1-15,-2 0 0 16,-4 0-8-16,3 1 7 16,1-2-11-16,-3 0 2 15,0-3-3-15,-3-1-58 16,0-1-51-16,-2-23-135 16,-6-4-323-16</inkml:trace>
          <inkml:trace contextRef="#ctx0" brushRef="#br0" timeOffset="1676.1399">-4609 1206 456 0,'0'0'148'15,"0"0"-133"-15,0 0-7 16,0 0 25-16,0 0-12 16,0 0 18-16,0 0-6 15,101 72-6-15,-87-44 25 16,-6 1-13-16,-3 4 0 15,1 0-7-15,-3-6-32 16,-1 0 0-16,1 0-10 0,-3-2-80 16,0-5-142-1,0-7-343-15</inkml:trace>
          <inkml:trace contextRef="#ctx0" brushRef="#br0" timeOffset="2821.04">-4675 2300 195 0,'0'0'297'16,"0"0"-118"-16,0 0-23 15,0 0-32-15,0 0 5 16,0 0-22-16,0 0-36 15,-3-22-3-15,3 17-22 0,0-3-1 16,0 4 5 0,0 4-21-16,0-5 13 0,0 5-29 15,0 0-13-15,0 0 0 16,6-5-7-16,19-3 7 16,13-2 0-16,13 1 1 15,13-4 0-15,1 3-1 16,7-3-9-16,0 2 2 15,0 6-39-15,2-6-12 16,-6 1 4-16,1-8-32 16,-5-2 1-16,-6 0-28 15,-8 0 0-15,-19 3-41 0,-18 0-139 16,-13 12-120-16</inkml:trace>
        </inkml:traceGroup>
      </inkml:traceGroup>
    </inkml:traceGroup>
    <inkml:traceGroup>
      <inkml:annotationXML>
        <emma:emma xmlns:emma="http://www.w3.org/2003/04/emma" version="1.0">
          <emma:interpretation id="{F928DE89-EB07-4852-92EF-3FE5CE752EA2}" emma:medium="tactile" emma:mode="ink">
            <msink:context xmlns:msink="http://schemas.microsoft.com/ink/2010/main" type="paragraph" rotatedBoundingBox="17759,18268 19779,17602 20028,18360 18008,190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D9A013-9579-4B90-B9E5-F43B04AAA3C3}" emma:medium="tactile" emma:mode="ink">
              <msink:context xmlns:msink="http://schemas.microsoft.com/ink/2010/main" type="line" rotatedBoundingBox="17759,18268 19779,17602 20028,18360 18008,19026"/>
            </emma:interpretation>
          </emma:emma>
        </inkml:annotationXML>
        <inkml:traceGroup>
          <inkml:annotationXML>
            <emma:emma xmlns:emma="http://www.w3.org/2003/04/emma" version="1.0">
              <emma:interpretation id="{59D97138-375B-4224-834E-68A7B84F0E64}" emma:medium="tactile" emma:mode="ink">
                <msink:context xmlns:msink="http://schemas.microsoft.com/ink/2010/main" type="inkWord" rotatedBoundingBox="17759,18268 19779,17602 20028,18360 18008,19026"/>
              </emma:interpretation>
              <emma:one-of disjunction-type="recognition" id="oneOf1">
                <emma:interpretation id="interp5" emma:lang="en-US" emma:confidence="0">
                  <emma:literal>2itr</emma:literal>
                </emma:interpretation>
                <emma:interpretation id="interp6" emma:lang="en-US" emma:confidence="0">
                  <emma:literal>2 TT r</emma:literal>
                </emma:interpretation>
                <emma:interpretation id="interp7" emma:lang="en-US" emma:confidence="0">
                  <emma:literal>2 TTV</emma:literal>
                </emma:interpretation>
                <emma:interpretation id="interp8" emma:lang="en-US" emma:confidence="0">
                  <emma:literal>2 t r</emma:literal>
                </emma:interpretation>
                <emma:interpretation id="interp9" emma:lang="en-US" emma:confidence="0">
                  <emma:literal>2 FT r</emma:literal>
                </emma:interpretation>
              </emma:one-of>
            </emma:emma>
          </inkml:annotationXML>
          <inkml:trace contextRef="#ctx0" brushRef="#br0" timeOffset="3437.32">-4980 2894 29 0,'0'0'512'0,"0"0"-233"15,0 0-207-15,0 0-36 16,0 0 42-16,0 0-30 16,0 0-15-16,95-144-30 15,-61 123-2-15,1 9 14 16,1-3-8-16,-3 7-5 15,-3 8-2-15,-1 0 0 16,-7 0 14-16,-3 18-12 16,-2-1 6-16,-10 11 18 15,-3 5-10-15,-4 4 20 16,0 10-1-16,-17 3-17 16,-13 5 10 202,-6-1-22-218,0 1-5 0,0-4 6 0,2-11-6 0,12-8-1 0,6-10 0 0,4-10 0 0,10-2-1 0,2-10 1 0,0 0-10 0,0 0 10 0,0 0-25 16,5 0 18-16,14 0-2 0,7 0 8 0,10 0 1 0,0 0 0 0,5 0 1 0,1-5 8 0,-3-7-9 0,-3 7 0 0,-7-4 0 0,-3 4 1 0,-4 2-1 0,-3-2 0 0,-2 0-14 0,2-1-12 0,0-1-70 0,4-19-45 0,-6 5-124 0,-7-4-432 0</inkml:trace>
          <inkml:trace contextRef="#ctx0" brushRef="#br0" timeOffset="3867.3">-4192 2712 416 0</inkml:trace>
          <inkml:trace contextRef="#ctx0" brushRef="#br0" timeOffset="4054.33">-4192 2712 416 0,'182'-73'388'0,"-182"73"-272"0,0 0-34 16,0 0 30-16,0 0-2 16,0 23-86-16,0 14-23 15,0 9 22-15,11 3-21 16,0 1 4-16,3-5 2 16,0-8-7-16,-3-8-2 15,-2-5 0-15,-4-9-15 0,-3-2 15 16,-2-9-7-1,0 1-6-15,0 0-9 0,0 7-37 16,-2 1-1-16,-10 7-57 16,2-3-135-16,1-6-304 0</inkml:trace>
          <inkml:trace contextRef="#ctx0" brushRef="#br0" timeOffset="3678.76">-4192 2712 307 0,'0'0'580'0,"0"0"-402"16,0 0-148-16,0 0-1 15,0 0-28-15,0 0-1 0,0 0-35 16,29 10 13-16,-5 2 21 15,-5 4-14-15,-6-4-21 16,-2-7 1-16,-8 5-56 16,-3-9-53-16,-3 4-146 15,-13-5-70-15</inkml:trace>
          <inkml:trace contextRef="#ctx0" brushRef="#br0" timeOffset="4616.76">-4021 2512 416 0,'0'0'534'15,"0"0"-385"-15,0 0-110 16,0 0-8-16,0 0 38 16,0 0-56-16,0 0-4 15,64-62-18-15,-20 45 6 16,3-6-16-16,1 9-31 16,-10-4-21-16,-11 5 22 0,-7 9-35 15,-6-1-36-15,-3-6-108 16,-5 1-273-16</inkml:trace>
          <inkml:trace contextRef="#ctx0" brushRef="#br0" timeOffset="4378.69">-3741 2578 795 0,'0'0'273'16,"0"0"-224"-16,0 0-16 16,0 0 45-16,0 0-41 15,0 0-37-15,0 0-6 16,0 0 4-16,28 49-6 15,-17-22-7-15,-2 8 15 16,1-2-1-16,-4-3-2 16,-1 1 2-16,1-2 2 15,-4 3-1-15,-2-5 11 16,0-4-11-16,0-1 0 16,0 1-11-16,0 0-86 15,-2-6-103-15,-9-7-161 0</inkml:trace>
          <inkml:trace contextRef="#ctx0" brushRef="#br0" timeOffset="5313.31">-3309 2455 856 0,'0'0'182'0,"0"0"-111"15,0 0 7-15,0 0-2 16,0 0-59-16,0 0-17 16,0 0-11-16,-8 52-6 15,11-19 16-15,4 5-19 16,2-3-2-16,-3 2 21 0,-1-8 1 16,1 4 0-16,-3-6 0 15,-3 1 7-15,2-1 0 16,-2 1-5-16,3 1-2 15,-1 4 7-15,2-6-7 16,1 1 0-16,3-5-1 16,1-1-35-16,-1-11 15 15,-2 1-18-15,-1-8 10 16,-2 1 19-16,-3-5 10 16,2 0 3-16,-2 0 51 15,0-17-15-15,0-9-22 16,0-8-7-16,0-11 11 15,0-5 15-15,0-4-17 0,0-9-1 16,0 3-4-16,0 6-13 16,0-2-2-16,3 9 1 15,11 4-2-15,8 4-4 16,1-4 4-16,4 8-8 16,4 3 1-16,-7 9-14 15,-4 6 23-15,-4 8-7 16,-7 5 0-16,-1 4 6 15,1 0-13-15,1 0 14 16,2 0-1-16,2 0-13 16,-4 0-6-16,5 0-35 15,-6 8-59-15,-7 4-45 16,1-7-172-16</inkml:trace>
        </inkml:traceGroup>
      </inkml:traceGroup>
    </inkml:traceGroup>
  </inkml:traceGroup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23:22.58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C35E02-D9D8-46D6-87B6-6348517AE909}" emma:medium="tactile" emma:mode="ink">
          <msink:context xmlns:msink="http://schemas.microsoft.com/ink/2010/main" type="writingRegion" rotatedBoundingBox="18216,7194 24281,7077 24393,12855 18327,12972"/>
        </emma:interpretation>
      </emma:emma>
    </inkml:annotationXML>
    <inkml:traceGroup>
      <inkml:annotationXML>
        <emma:emma xmlns:emma="http://www.w3.org/2003/04/emma" version="1.0">
          <emma:interpretation id="{07A3A8FB-967D-4266-824F-EACEAB47AA36}" emma:medium="tactile" emma:mode="ink">
            <msink:context xmlns:msink="http://schemas.microsoft.com/ink/2010/main" type="paragraph" rotatedBoundingBox="18216,7194 23353,7095 23370,7974 18233,8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234D0C-BBB1-4C79-98A0-5B088861DD8F}" emma:medium="tactile" emma:mode="ink">
              <msink:context xmlns:msink="http://schemas.microsoft.com/ink/2010/main" type="line" rotatedBoundingBox="18216,7194 23353,7095 23370,7974 18233,8074"/>
            </emma:interpretation>
          </emma:emma>
        </inkml:annotationXML>
        <inkml:traceGroup>
          <inkml:annotationXML>
            <emma:emma xmlns:emma="http://www.w3.org/2003/04/emma" version="1.0">
              <emma:interpretation id="{36937997-780C-4159-A60A-DA90F9B86685}" emma:medium="tactile" emma:mode="ink">
                <msink:context xmlns:msink="http://schemas.microsoft.com/ink/2010/main" type="inkWord" rotatedBoundingBox="18216,7197 19244,7177 19261,8054 18233,8074"/>
              </emma:interpretation>
              <emma:one-of disjunction-type="recognition" id="oneOf0">
                <emma:interpretation id="interp0" emma:lang="en-US" emma:confidence="0">
                  <emma:literal>Ce,</emma:literal>
                </emma:interpretation>
                <emma:interpretation id="interp1" emma:lang="en-US" emma:confidence="0">
                  <emma:literal>Ct,</emma:literal>
                </emma:interpretation>
                <emma:interpretation id="interp2" emma:lang="en-US" emma:confidence="0">
                  <emma:literal>Ca,</emma:literal>
                </emma:interpretation>
                <emma:interpretation id="interp3" emma:lang="en-US" emma:confidence="0">
                  <emma:literal>a,</emma:literal>
                </emma:interpretation>
                <emma:interpretation id="interp4" emma:lang="en-US" emma:confidence="0">
                  <emma:literal>CE,</emma:literal>
                </emma:interpretation>
              </emma:one-of>
            </emma:emma>
          </inkml:annotationXML>
          <inkml:trace contextRef="#ctx0" brushRef="#br0">271 34 322 0,'0'0'107'16,"0"0"-73"-16,0 0 46 0,0 0 9 15,0 0-21-15,0 0-29 16,32 17 0-16,-20-17-7 16,2 3-2-16,-6-3 0 15,1 2-21-15,-7-2-8 16,1 3 8-16,-3-1-6 15,0-2 1-15,0 0-4 16,0 3 0-16,0-3 0 16,0 0 1-16,0 0 5 15,0 0 2-15,2 0-7 16,7 0-1-16,2-5 0 16,0-7-14-16,1-1 14 15,-7 3 1-15,-2 2 19 0,-3 1-1 16,0 2-19-16,0 2 19 15,0 3 1-15,0 0-11 16,-6 0-8-16,-3 0-1 16,-1 0 0-16,-7 0-1 15,1 0 1-15,-4 0 0 16,4 3 1-16,-1 2 7 16,0 2 18-16,3 1-9 15,-3 2 2-15,-2 3 8 16,0 4-8-16,-6 3 4 15,0 2-10-15,0 4-1 16,4 2 27-16,0 1-15 16,6 3-24-16,0 6 11 15,1 2 9-15,3-1-6 16,0 4-14-16,0-3 1 0,6 0 4 16,-2-6-5-1,5-1 0-15,2-11 0 0,0-2-12 16,2-8 12-16,15 1-1 15,6-5-12-15,2-6 12 16,5 1-18-16,4-3-4 16,2 0 5-16,0 0-18 15,-3-3-6-15,-1-7-1 16,-3 1-12-16,-5-2-3 16,4-4-50-16,13-12-66 15,-2 4-28-15,-6-1-31 0</inkml:trace>
          <inkml:trace contextRef="#ctx0" brushRef="#br0" timeOffset="798.9399">547 554 923 0,'0'0'131'0,"0"0"-105"16,0 0-18-16,0 0 35 16,0 0-7-16,0 0-36 15,0 0-43-15,0 1-25 16,17 2 53-16,0-3-1 16,2 2-17-16,-5-2 4 15,-6 0 18-15,1 0 9 0,-6 0-9 16,-1 0-7-1,3 0-15-15,9-5-62 0,3-9-52 16,0-1-161-16</inkml:trace>
          <inkml:trace contextRef="#ctx0" brushRef="#br0" timeOffset="512.8199">711 393 884 0,'0'0'137'0,"0"0"-137"15,0 0 10-15,0 0-10 16,0 0 13-16,0 0-13 16,0 0-20-16,-30 33-5 15,21-6-15-15,-1 3 8 16,-4 1 21-16,2-3 11 16,-5 3 15-16,1-1 15 15,-4 2 4-15,1-2 2 16,2 0-22-16,3 1 25 0,4-4-26 15,7-3-12 1,3-4-1-16,0-5-29 0,22-5 20 16,9-2-18-16,1-6-1 15,4 0-24-15,0-2 10 16,-2 0-26-16,-6 0 15 16,-9-4-6-16,-5-9 5 15,-3-12-19-15,-2 4-80 16,-4-2-127-16</inkml:trace>
          <inkml:trace contextRef="#ctx0" brushRef="#br0" timeOffset="1292.76">943 690 656 0,'0'0'213'0,"0"0"-151"0,0 0 8 0,0 0 60 0,0 0-8 0,0 0-75 0,0 0-47 0,14-47-1 16,-5 24-8-16,2 3-4 15,0 1-9-15,1 1-5 16,-4 5 14-16,-1 5 4 16,-3 4 9-16,-4 4-1 15,0 0 1-15,0 0-9 16,0 0 9-16,0 0-9 15,0 0 8-15,0 0-9 16,0 0 10-16,0 11 3 16,5 5 13-16,-2 6-8 0,-1 6-7 15,-2 2-1 1,0 3 0-16,0 0 0 0,0 4 1 16,-2-8 0-16,-6-2-1 15,-1-4 1-15,4-6 2 16,2-3-3-16,3-7-27 15,0-7-83-15,0 0-109 16,0-3-344-16</inkml:trace>
        </inkml:traceGroup>
        <inkml:traceGroup>
          <inkml:annotationXML>
            <emma:emma xmlns:emma="http://www.w3.org/2003/04/emma" version="1.0">
              <emma:interpretation id="{01C16640-5820-4E27-A343-CA7EC90DA587}" emma:medium="tactile" emma:mode="ink">
                <msink:context xmlns:msink="http://schemas.microsoft.com/ink/2010/main" type="inkWord" rotatedBoundingBox="21573,7129 23353,7095 23367,7836 21588,7871"/>
              </emma:interpretation>
              <emma:one-of disjunction-type="recognition" id="oneOf1">
                <emma:interpretation id="interp5" emma:lang="en-US" emma:confidence="0">
                  <emma:literal>HFO</emma:literal>
                </emma:interpretation>
                <emma:interpretation id="interp6" emma:lang="en-US" emma:confidence="0">
                  <emma:literal>HEO</emma:literal>
                </emma:interpretation>
                <emma:interpretation id="interp7" emma:lang="en-US" emma:confidence="0">
                  <emma:literal>Heo</emma:literal>
                </emma:interpretation>
                <emma:interpretation id="interp8" emma:lang="en-US" emma:confidence="0">
                  <emma:literal>Hao</emma:literal>
                </emma:interpretation>
                <emma:interpretation id="interp9" emma:lang="en-US" emma:confidence="0">
                  <emma:literal>HFOO</emma:literal>
                </emma:interpretation>
              </emma:one-of>
            </emma:emma>
          </inkml:annotationXML>
          <inkml:trace contextRef="#ctx0" brushRef="#br0" timeOffset="2119.32">3518-52 519 0,'0'0'190'0,"0"0"-139"16,0 0-51-16,0 0 47 15,0 0 17-15,0 0-9 16,0 0-44-16,5-12-11 0,-5 12 18 16,0 7-11-16,0 7 16 15,0 5 38-15,-3 6-22 16,-2 7 0-16,0 2 3 16,-4 5-3-16,1 7-9 15,-3 3-23-15,-1 4-5 16,2-1-2-16,1-2-23 15,4 2-6-15,-3-2 10 16,-1 1-20-16,-3-5 27 16,5-6-7-16,-7-10-1 15,3-7 14-15,0-6-7 16,3-7 2-16,2-4-57 16,6-6-61-16,0-11-47 15,0-11-420-15</inkml:trace>
          <inkml:trace contextRef="#ctx0" brushRef="#br0" timeOffset="2686.37">3443 421 732 0,'0'0'213'0,"0"0"-143"0,0 0-21 15,0 0 62-15,0 0-11 16,0 0-52-16,0 0-48 16,8-13-38-16,20 13-8 15,11 0-31-15,6-2 18 16,1 2-58-16,-10 0 30 15,-8 0 15-15,-8 0-18 16,4-8-58-16,-5 1-89 16,0-3-115-16</inkml:trace>
          <inkml:trace contextRef="#ctx0" brushRef="#br0" timeOffset="2424.07">3812 39 639 0,'0'0'324'16,"0"0"-239"-16,0 0-53 15,0 0 55-15,0 0-15 16,0 0-72-16,0 0-7 16,0 55-9-16,0-5 1 15,0 7-90-15,0 3 37 16,0 0 13-16,0-3-6 0,0-4 29 16,0-8 9-16,-6-11 15 15,-2-6 0-15,3-8-5 16,-2-8 12-16,5-4-19 15,-10-8-37-15,4 0-74 16,-3 0-221-16</inkml:trace>
          <inkml:trace contextRef="#ctx0" brushRef="#br0" timeOffset="2929.54">4074 426 765 0,'0'0'89'0,"0"0"-89"16,0 0 0-16,0 0 42 15,0 0-3-15,0 0-39 16,142-23-52-16,-106 18 6 0,-11 2-41 15,-14 3-19-15,-8 0-59 16,-3 0 37-16,0 0-8 16</inkml:trace>
          <inkml:trace contextRef="#ctx0" brushRef="#br0" timeOffset="3140.43">4074 426 864 0,'50'-175'140'0,"-52"175"-98"15,2 0 61-15,0 0 23 16,0 0-99-16,0 0-27 16,2 0-92-16,18 0-62 0,5 0 0 15,19 0-57 1,-5 0-107-16,-9 0-42 0</inkml:trace>
          <inkml:trace contextRef="#ctx0" brushRef="#br0" timeOffset="3619.68">4712 142 561 0,'0'0'353'0,"0"0"-265"0,0 0-59 16,0 0 69-16,0 0-11 15,0 0-71-15,0 0-16 16,-119 39-36-16,103 1-22 16,4 5-12-16,12-2 7 15,0 2 18-15,0-6 22 16,14-4 21-16,3-2 2 15,0-8 6-15,-1-2 40 16,0-6-2-16,1-5-21 16,6-1 3-16,6-5 3 15,11-6 7-15,13 0-3 16,5 0-24-16,8-9-9 0,-5-11-29 16,-8-4 12-1,-15 0 4-15,-10-4 8 0,-11-1 5 16,-12-9 17-16,-5-2 21 15,0 1 47-15,-16-4-20 16,-13 3-23-16,0 6 37 16,0 7-43-16,5 9 8 15,5 8-16-15,-1 10-28 16,-3 0-44-16,-1 0-66 16,-24 39-44-16,7-4-92 15,3 0-285-15</inkml:trace>
        </inkml:traceGroup>
      </inkml:traceGroup>
    </inkml:traceGroup>
    <inkml:traceGroup>
      <inkml:annotationXML>
        <emma:emma xmlns:emma="http://www.w3.org/2003/04/emma" version="1.0">
          <emma:interpretation id="{747E883C-C009-465F-A176-856B9409EFA9}" emma:medium="tactile" emma:mode="ink">
            <msink:context xmlns:msink="http://schemas.microsoft.com/ink/2010/main" type="paragraph" rotatedBoundingBox="18578,9110 24305,8949 24362,10958 18634,11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EA5201-2B35-44D4-B86A-DA39709316D1}" emma:medium="tactile" emma:mode="ink">
              <msink:context xmlns:msink="http://schemas.microsoft.com/ink/2010/main" type="line" rotatedBoundingBox="18578,9110 23813,8963 23843,10014 18607,10161"/>
            </emma:interpretation>
          </emma:emma>
        </inkml:annotationXML>
        <inkml:traceGroup>
          <inkml:annotationXML>
            <emma:emma xmlns:emma="http://www.w3.org/2003/04/emma" version="1.0">
              <emma:interpretation id="{5B3993F2-D2E2-4EE0-978E-3B57E277C806}" emma:medium="tactile" emma:mode="ink">
                <msink:context xmlns:msink="http://schemas.microsoft.com/ink/2010/main" type="inkWord" rotatedBoundingBox="18579,9164 20266,9116 20292,10074 18606,10122"/>
              </emma:interpretation>
              <emma:one-of disjunction-type="recognition" id="oneOf2">
                <emma:interpretation id="interp10" emma:lang="en-US" emma:confidence="0">
                  <emma:literal>at,</emma:literal>
                </emma:interpretation>
                <emma:interpretation id="interp11" emma:lang="en-US" emma:confidence="0">
                  <emma:literal>Cts</emma:literal>
                </emma:interpretation>
                <emma:interpretation id="interp12" emma:lang="en-US" emma:confidence="0">
                  <emma:literal>ctr.</emma:literal>
                </emma:interpretation>
                <emma:interpretation id="interp13" emma:lang="en-US" emma:confidence="0">
                  <emma:literal>ate</emma:literal>
                </emma:interpretation>
                <emma:interpretation id="interp14" emma:lang="en-US" emma:confidence="0">
                  <emma:literal>cuts</emma:literal>
                </emma:interpretation>
              </emma:one-of>
            </emma:emma>
          </inkml:annotationXML>
          <inkml:trace contextRef="#ctx0" brushRef="#br0" timeOffset="9686.72">783 2196 127 0,'0'0'183'16,"0"0"-50"-16,0 0-39 16,0 0 0-16,0 0-12 15,0 0-10-15,0 0-3 16,0 0-24-16,0 0 7 16,0 0-3-16,0 0-17 15,0 0 9-15,0 0-8 16,0 0-11-16,0 0-2 15,0 0-20-15,-5 0 0 16,-1 0-7-16,-3-2-3 16,-1-4 10-16,-4 4 1 15,-3-1 15-15,-2 3 0 0,-9 0-3 16,-2 0 14-16,-3 0-6 16,-1 11-11-16,-2 6 3 15,6 3-12-15,3 0 0 16,3 3 2-16,5 1-3 15,2-2 0-15,1 6 0 16,5 0-5-16,2 1 5 16,2-1 1-16,2-1 0 15,-2-1 11-15,5-4-12 16,2-5-6-16,0 1-3 16,0-3 5-16,2 2 4 15,17-1 0-15,1-4-7 16,5-2-14-16,0-5-22 0,8-5-5 15,3 0 12 1,3 0-9-16,13-25-69 0,-9-5-88 16,-14-3-166-16</inkml:trace>
          <inkml:trace contextRef="#ctx0" brushRef="#br0" timeOffset="10257.19">1144 1952 550 0,'0'0'270'0,"0"0"-254"15,0 0-16-15,0 0-18 16,0 0 18-16,0 0 16 15,0 0-1-15,0 102-7 0,0-75-2 16,0 3 7-16,-7-5 30 16,0 3-8-16,-5-1 11 15,-5 3-4-15,-2 2 12 16,-5 6 5-16,-2 3-27 16,4 0-3-16,3-3-17 15,5-3-12-15,9-3-1 16,5-5-10-16,0-2-2 15,0-2 13-15,14-6-13 16,0-4-19-16,-4-3 2 16,2-3-14-16,-5-4 24 15,2-3-5-15,-3 0-8 16,3 0 1-16,1 0-10 16,4 0 3-16,8-7-13 15,19-24-54-15,-1 3-88 0,-4-1-96 16</inkml:trace>
          <inkml:trace contextRef="#ctx0" brushRef="#br0" timeOffset="10546.05">947 2274 613 0,'0'0'74'0,"0"0"-73"0,0 0 15 16,0 0 74-16,0 0-53 15,0 0-21-15,0 0-16 16,5 6-1-16,3-6 1 16,1 3 0-16,1-3 0 15,11 0 0-15,1 0-6 16,5 0-7-16,1-4-35 15,5-11-28-15,-8 4-80 16,-6-2-196-16</inkml:trace>
          <inkml:trace contextRef="#ctx0" brushRef="#br0" timeOffset="11145.47">1340 2553 540 0,'0'0'237'0,"0"0"-181"0,0 0-55 16,0 0 19-16,0 0 21 16,0 0-29-16,0 0-11 15,30-38-2-15,-26 33 2 16,-2 5 0-16,-2 0 10 15,3 0-9-15,0 0 18 16,2 0-11-16,6 0 18 16,3 3-4-16,3 4-22 15,5 6 21-15,0-1-15 16,4 6-7-16,-7 4 6 0,-2 1-6 16,-12 1-29-16,-5 7-1 15,0-2 30 1,-17 4 3-16,-16 2 21 0,-6-3-15 15,0 1 30-15,3-5 6 16,8-9 10-16,11-2-21 16,10-8-34-16,7-5-10 15,0-4-7-15,16 0-32 16,28 0 31-16,23 0-2 16,17-17-2-16,15-9-27 15,8-3-40-15,30-16-38 16,-32 5-107-16,-28 2-88 0</inkml:trace>
        </inkml:traceGroup>
        <inkml:traceGroup>
          <inkml:annotationXML>
            <emma:emma xmlns:emma="http://www.w3.org/2003/04/emma" version="1.0">
              <emma:interpretation id="{F9F71E0B-58F7-46E6-A480-AFD374C153EA}" emma:medium="tactile" emma:mode="ink">
                <msink:context xmlns:msink="http://schemas.microsoft.com/ink/2010/main" type="inkWord" rotatedBoundingBox="21333,9033 23813,8963 23843,10014 21363,10083"/>
              </emma:interpretation>
              <emma:one-of disjunction-type="recognition" id="oneOf3">
                <emma:interpretation id="interp15" emma:lang="en-US" emma:confidence="0">
                  <emma:literal>HFNI</emma:literal>
                </emma:interpretation>
                <emma:interpretation id="interp16" emma:lang="en-US" emma:confidence="0">
                  <emma:literal>HFNIE</emma:literal>
                </emma:interpretation>
                <emma:interpretation id="interp17" emma:lang="en-US" emma:confidence="0">
                  <emma:literal>HFXII</emma:literal>
                </emma:interpretation>
                <emma:interpretation id="interp18" emma:lang="en-US" emma:confidence="0">
                  <emma:literal>HFNII</emma:literal>
                </emma:interpretation>
                <emma:interpretation id="interp19" emma:lang="en-US" emma:confidence="0">
                  <emma:literal>HFNIIE</emma:literal>
                </emma:interpretation>
              </emma:one-of>
            </emma:emma>
          </inkml:annotationXML>
          <inkml:trace contextRef="#ctx0" brushRef="#br0" timeOffset="12411.3699">3130 2702 74 0,'0'0'745'0,"0"0"-536"0,0 0-165 16,0 0-37-16,0 0-7 0,0 0 1 15,0 0 0-15,64 0-2 16,-20 0-34-16,3 5-5 16,-2-3-8-16,-9 3 10 15,-9-2 2-15,-8-3-46 16,-5 0-49-16,-2 0-61 15,-7-3-59-15</inkml:trace>
          <inkml:trace contextRef="#ctx0" brushRef="#br0" timeOffset="11875.24">3182 2275 565 0,'0'0'223'16,"0"0"-149"-16,0 0-61 16,0 0 20-16,0 0 24 15,0 0-57-15,0 0-5 16,0 45 2-16,0 0 3 15,0 14 28-15,0 3-18 0,0 5 28 16,-5-5-27-16,-4-8-10 16,1-3 25-16,3-11-19 15,-1-10-6-15,1-7-1 16,2-9 0-16,3-4-25 16,0-7-31-16,0-3-60 15,0-10-171-15</inkml:trace>
          <inkml:trace contextRef="#ctx0" brushRef="#br0" timeOffset="12303.44">3415 2401 439 0,'0'0'364'0,"0"0"-175"15,0 0-167-15,0 0-22 16,0 0 0-16,0 0 20 16,0 0 0-16,0 139-20 15,0-88-40-15,0-2 11 16,2-2 3-16,5-7 11 16,-5-5-3-16,-2-7 18 15,0-4-1-15,0-6 1 16,0-4 0-16,-2-3-5 0,-17-11-39 15,4 0-137-15,-1 0-216 16</inkml:trace>
          <inkml:trace contextRef="#ctx0" brushRef="#br0" timeOffset="12694.22">3806 2629 322 0,'0'0'489'0,"0"0"-308"0,0 0-168 15,0 0 3-15,0 0-16 16,0 0 21-16,0 0-21 16,52 7-11-16,-18-6-20 15,-3 2-12-15,-7-3 1 16,-5 2 22-16,-7-2 10 15,-7 3 10-15,-2-3-28 16,-3 0 20-16,6-8 0 16,2-14-61-16,-6-5-279 0</inkml:trace>
          <inkml:trace contextRef="#ctx0" brushRef="#br0" timeOffset="12903.11">3897 2391 651 0,'0'0'374'0,"0"0"-273"16,0 0-59-16,0 0 39 15,0 0-19-15,0 0-62 16,0 0-31-16,6 0-61 16,19 2-31-16,8 1 87 15,6-3-16-15,-1 0-30 16,-2 0-48-16,-10-5-48 0,-16-7-93 15</inkml:trace>
          <inkml:trace contextRef="#ctx0" brushRef="#br0" timeOffset="13615.51">4599 2014 811 0,'0'0'168'16,"0"0"-122"-16,0 0-24 0,0 0 24 15,0 0-46 1,0 0-1-16,0 0-1 0,105 65-22 15,-61-28-43-15,1 3-18 16,-9 0-62-16,-9-5 34 16,-11-5 5-16,-9-8 26 15,-5-7 66-15,1-5 16 16,-3-7 6-16,0-3-6 16,0 0 0-16,0-10-146 0</inkml:trace>
          <inkml:trace contextRef="#ctx0" brushRef="#br0" timeOffset="13346.48">4745 2007 428 0,'0'0'373'0,"0"0"-266"15,0 0-84-15,0 0-17 16,0 0-6-16,0 0-4 16,0 0 4-16,-17 103 0 15,12-62-8-15,-4 4 8 16,4-2-6-16,-3-3 6 15,2-6 1-15,-2-4-1 16,-1-8 1-16,4-6 1 0,0-6 8 16,2-5-4-1,3-3-6-15,-11-2-13 0,2 0-50 16,1-5-295-16</inkml:trace>
          <inkml:trace contextRef="#ctx0" brushRef="#br0" timeOffset="13910.34">5020 1969 818 0,'0'0'225'0,"0"0"-134"16,0 0-47-16,0 0 35 15,0 0-37-15,0 0-42 16,0 0-38-16,-14 28-21 16,24 9 39-16,4 10-14 15,-5 5-28-15,-3 1-12 16,-6-8 37-16,0-5 26 16,0-8 10-16,-12-7-4 15,2-7 5-15,-2-6 0 0,-7-7-24 16,2-5-53-16,3 0-172 15</inkml:trace>
          <inkml:trace contextRef="#ctx0" brushRef="#br0" timeOffset="14768.41">5158 1853 552 0,'0'0'255'0,"0"0"-155"15,0 0-57-15,0 0 11 16,0 0-28-16,0 0-26 16,0 0 0-16,131-71 0 15,-88 71-2-15,-1 0 2 16,-3 0-9-16,-6 0 2 16,-8 0 0-16,-5 8-25 15,-4-1-16-15,15 1-7 16,-6-3-70-16,-1-5-161 0</inkml:trace>
          <inkml:trace contextRef="#ctx0" brushRef="#br0" timeOffset="14508.99">5225 2388 538 0,'0'0'208'16,"0"0"-94"-16,0 0-4 15,0 0 20-15,0 0-45 16,0 0-54-16,0 0-24 15,45 0-6-15,-18 0 0 16,3 0-1-16,-3 0-14 16,-1 0 3-16,-4 0-19 15,-3 0-8-15,-2 0-4 0,0 0-11 16,-1 0-1-16,6-7-26 16,12-14-56-16,-1 2-92 15,-6-3-170-15</inkml:trace>
          <inkml:trace contextRef="#ctx0" brushRef="#br0" timeOffset="14263.13">5368 1964 669 0,'0'0'241'0,"0"0"-180"16,0 0-34-16,0 0 75 0,0 0-10 16,0 0-74-16,0 0-18 15,6 13-41-15,0 12 41 16,2 7-1-16,-2 5 1 15,-3 2 0-15,-3-3 0 16,0-1 0-16,0-2-7 16,0-7-14-16,0-2 3 15,0-9-19-15,0-6-17 63,0-1-48-63,-3-3-83 0,-3-5-149 0</inkml:trace>
          <inkml:trace contextRef="#ctx0" brushRef="#br0" timeOffset="15286.76">4094 2867 310 0,'0'0'184'0,"0"0"-153"0,0 0-19 15,0 0 76-15,0 0 13 16,145-5-19-16,-90-8-7 16,0 4 26-16,-5 1-1 15,-11 1-25-15,-3 4 4 16,-5 1-29-16,1-1-31 15,8 3 7-15,12-3-11 16,14-2-15-16,18 1 0 16,16-6-34-16,8 0-13 15,2 0-14-15,-4-3-12 16,-15 5 11-16,-17 3 3 0,-18 1 18 16,-18 4 5-1,-12 0-16-15,-12 0 13 0,-6 0 6 16,-3 0-19-16,1-10-11 15,-3 0-53-15,0-2-148 16</inkml:trace>
        </inkml:traceGroup>
      </inkml:traceGroup>
      <inkml:traceGroup>
        <inkml:annotationXML>
          <emma:emma xmlns:emma="http://www.w3.org/2003/04/emma" version="1.0">
            <emma:interpretation id="{67C97F94-F063-4B4B-A273-4C5923BBC991}" emma:medium="tactile" emma:mode="ink">
              <msink:context xmlns:msink="http://schemas.microsoft.com/ink/2010/main" type="line" rotatedBoundingBox="22357,10331 24278,9977 24438,10849 22518,11203"/>
            </emma:interpretation>
          </emma:emma>
        </inkml:annotationXML>
        <inkml:traceGroup>
          <inkml:annotationXML>
            <emma:emma xmlns:emma="http://www.w3.org/2003/04/emma" version="1.0">
              <emma:interpretation id="{4EC612DE-39AA-4312-94A8-9B454DC3B306}" emma:medium="tactile" emma:mode="ink">
                <msink:context xmlns:msink="http://schemas.microsoft.com/ink/2010/main" type="inkWord" rotatedBoundingBox="22357,10331 24278,9977 24438,10849 22518,11203"/>
              </emma:interpretation>
              <emma:one-of disjunction-type="recognition" id="oneOf4">
                <emma:interpretation id="interp20" emma:lang="en-US" emma:confidence="0">
                  <emma:literal>Zitr</emma:literal>
                </emma:interpretation>
                <emma:interpretation id="interp21" emma:lang="en-US" emma:confidence="0">
                  <emma:literal>ZIT r</emma:literal>
                </emma:interpretation>
                <emma:interpretation id="interp22" emma:lang="en-US" emma:confidence="0">
                  <emma:literal>at r</emma:literal>
                </emma:interpretation>
                <emma:interpretation id="interp23" emma:lang="en-US" emma:confidence="0">
                  <emma:literal>air</emma:literal>
                </emma:interpretation>
                <emma:interpretation id="interp24" emma:lang="en-US" emma:confidence="0">
                  <emma:literal>Zit r</emma:literal>
                </emma:interpretation>
              </emma:one-of>
            </emma:emma>
          </inkml:annotationXML>
          <inkml:trace contextRef="#ctx0" brushRef="#br0" timeOffset="15834.04">4366 3098 712 0,'0'0'119'16,"0"0"-93"-16,0 0 1 16,0 0 28-16,0 0-20 15,171-7-24-15,-124 7-11 0,-5 5-13 16,-12 20-12 0,-10 5 15-16,-14 5 10 0,-6 8 30 15,-6-4 22-15,-21 3 25 16,-7-4-32-16,-2-3-5 15,-6-4 14-15,1-2-30 16,0 1-3-16,-2-3-14 16,7 1-7-16,7 0 6 15,-2-1-5-15,9 3-1 16,-1-3 1-16,10 1 1 16,4-6-4-16,4-5 2 15,2-1-8-15,3-7 1 16,0 1-32-16,0-5 0 15,14 3 11-15,8-7 2 16,8 3 26-16,7-4-24 0,4 0-34 16,6-5-32-1,17-27-69-15,-14 1-207 0,-9 2 106 0</inkml:trace>
          <inkml:trace contextRef="#ctx0" brushRef="#br0" timeOffset="16122.88">4817 3328 591 0,'0'0'264'0,"0"0"-193"15,0 0-62-15,0 0-9 16,0 0 0-16,0 0 12 0,0 0-6 15,0 145 1-15,-8-95-7 16,-11 0 0-16,-4-3 6 16,-1-4-6-16,4-9 1 15,1-6 0-15,7-11 8 16,5-7-15-16,7-10 6 16,0-5-58-16,10-19-105 15,9-9-247-15</inkml:trace>
          <inkml:trace contextRef="#ctx0" brushRef="#br0" timeOffset="16383.73">5056 3248 218 0,'0'0'808'0,"0"0"-686"15,0 0-93-15,0 0 36 16,0 0 2-16,0 0-33 15,0 0-32-15,-11 75 5 16,5-38-3-16,0 6-4 16,1 0-13-16,-3-4-1 15,2-4-2-15,1-7-6 16,-4-6-11-16,6-8 7 16,0-3 0-16,-2-9-31 15,-4-2-28-15,4 0-51 16,-6-13-225-16</inkml:trace>
          <inkml:trace contextRef="#ctx0" brushRef="#br0" timeOffset="16658.57">4809 3174 22 0,'0'0'828'16,"0"0"-678"-16,0 0-55 15,0 0 24-15,0 0-25 16,0 0-53-16,0 0-23 16,-14-31-18-16,28 29-21 15,13 0 11-15,12-1 9 16,6 1-7-16,-4-1 1 0,1 3-26 16,-9 0 2-16,0 0-21 15,-5 0-3-15,3 0-8 16,13-2-49-16,-8-13-136 15,-3-5-271-15</inkml:trace>
          <inkml:trace contextRef="#ctx0" brushRef="#br0" timeOffset="18851.89">5632 3310 296 0,'0'0'245'15,"0"0"-103"-15,0 0-20 16,0 0-16-16,0 0-34 16,0 0-34-16,0 0-38 15,0 0 0-15,0 36-11 16,-3-8 11-16,-6 9 0 16,2 7 1-16,-5 4-1 15,4-3 0-15,-3-1-11 16,-1 0 11-16,2-8 0 0,1-1 0 15,1-7 0-15,-1-8 0 16,7-5 1-16,-1-8 1 16,3-2-2-1,0-2 0-15,0-3-1 0,0 0-3 16,0 0 4-16,0 0 0 16,0 0 0-16,0 0-1 15,0-8-1-15,0-13-4 16,3-3 6-16,6-8 0 15,1-8 5-15,2-5 4 16,2-7-9-16,0-8 1 0,3-2-1 16,2-4-10-1,3 9 9-15,2 7-8 0,-2 11 8 16,1 12-2-16,-4 9-16 62,3 3 18-62,0 5-12 0,4 5 6 0,3 0 7 0,2 5 0 0,3 0 0 16,2 0 1-16,0 0 12 0,-6 0-7 0,-5 2-6 16,-3 1-1-16,-6 2-7 15,-4-5-34-15,0 0-17 16,0 0-25-16,-3 0-55 16,-3-8-113-16</inkml:trace>
        </inkml:traceGroup>
      </inkml:traceGroup>
    </inkml:traceGroup>
    <inkml:traceGroup>
      <inkml:annotationXML>
        <emma:emma xmlns:emma="http://www.w3.org/2003/04/emma" version="1.0">
          <emma:interpretation id="{31D45642-051E-415E-8301-0A6BB07F444E}" emma:medium="tactile" emma:mode="ink">
            <msink:context xmlns:msink="http://schemas.microsoft.com/ink/2010/main" type="paragraph" rotatedBoundingBox="18786,11955 24185,12158 24150,13100 18751,128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29C090-9337-4C75-AF72-E7721B0B3059}" emma:medium="tactile" emma:mode="ink">
              <msink:context xmlns:msink="http://schemas.microsoft.com/ink/2010/main" type="line" rotatedBoundingBox="18786,11955 24185,12158 24150,13100 18751,12898"/>
            </emma:interpretation>
          </emma:emma>
        </inkml:annotationXML>
        <inkml:traceGroup>
          <inkml:annotationXML>
            <emma:emma xmlns:emma="http://www.w3.org/2003/04/emma" version="1.0">
              <emma:interpretation id="{51F6DAD6-48DD-4084-9309-78ECADC931CA}" emma:medium="tactile" emma:mode="ink">
                <msink:context xmlns:msink="http://schemas.microsoft.com/ink/2010/main" type="inkWord" rotatedBoundingBox="18786,11955 20107,12005 20072,12947 18751,12898"/>
              </emma:interpretation>
              <emma:one-of disjunction-type="recognition" id="oneOf5">
                <emma:interpretation id="interp25" emma:lang="en-US" emma:confidence="0">
                  <emma:literal>Cts</emma:literal>
                </emma:interpretation>
                <emma:interpretation id="interp26" emma:lang="en-US" emma:confidence="0">
                  <emma:literal>Ct]</emma:literal>
                </emma:interpretation>
                <emma:interpretation id="interp27" emma:lang="en-US" emma:confidence="0">
                  <emma:literal>(to</emma:literal>
                </emma:interpretation>
                <emma:interpretation id="interp28" emma:lang="en-US" emma:confidence="0">
                  <emma:literal>(t]</emma:literal>
                </emma:interpretation>
                <emma:interpretation id="interp29" emma:lang="en-US" emma:confidence="0">
                  <emma:literal>(too</emma:literal>
                </emma:interpretation>
              </emma:one-of>
            </emma:emma>
          </inkml:annotationXML>
          <inkml:trace contextRef="#ctx0" brushRef="#br0" timeOffset="22931.35">907 4790 22 0,'0'0'200'0,"0"0"-31"15,0 0-68-15,0 0-4 16,0 0-25-16,0 0 10 15,0 0 21-15,0-3-28 16,0-2-10-16,0 5 9 16,0-3-14-16,0 3-3 15,0 0-21-15,0 0-22 16,-2 0 4-16,-6 0-18 0,-3 0 0 16,-6 0 0-1,0 0-10-15,-2 8 10 0,-3 8-1 16,0-2 1-16,-4 8-1 15,-1 3 1-15,-1 6 0 16,1 1 8-16,-1 3-7 16,1 4 6-16,1 1-7 15,7 3 0-15,0 2-1 16,7-1 0-16,4 1-7 16,8-5-10-16,0 0-35 15,8-8 3-15,20-5 4 16,13-4-16-16,10-8 14 15,4-10-4-15,7-5-24 0,15-5-20 16,-17-17-74 0,-10-5-81-16</inkml:trace>
          <inkml:trace contextRef="#ctx0" brushRef="#br0" timeOffset="24029.8">1137 5168 46 0,'0'0'597'15,"0"0"-518"-15,0 0-79 16,0 0 2-16,0 0 67 16,0 0-15-16,0 0-40 15,117 17-4-15,-83-10-10 16,-7-2 0-16,-2-1-1 0,-8-2-7 15,-4-2-26 1,-4 0-59-16,-6 0-150 0,-3-6-247 0</inkml:trace>
          <inkml:trace contextRef="#ctx0" brushRef="#br0" timeOffset="23673.14">1326 4819 359 0,'0'0'119'15,"0"0"-82"-15,0 0 80 16,0 0 10-16,0 0-46 16,0 0-29-16,0 0-10 15,0 0 26-15,0 0 7 16,0 0-20-16,-2 0-6 16,-5 8-17-16,0 9 11 15,-5 8 20-15,-5 5-18 16,5 6-12-16,-3 4-23 0,1-2-9 15,7 8-2-15,-2 1 1 16,3 0-1-16,1 3 1 16,1-2-11-16,4-6 10 15,-2-5 0-15,2-10-10 16,0-4 11-16,0-8-9 16,0-2-8-16,0-5-16 15,9-1-20-15,8-2 13 16,4-3-4-16,10-2-18 15,1 0 3-15,18-20-60 16,-7-7-119-16,-11-3-136 0</inkml:trace>
          <inkml:trace contextRef="#ctx0" brushRef="#br0" timeOffset="24476.55">1667 5228 499 0,'0'0'167'16,"0"0"-126"-16,0 0-28 15,0 0 17-15,0 0 18 16,149 35-2-16,-132-14-17 15,-8-2-21-15,-4 3-6 16,-5 1 37-16,0-2 19 16,-3-2-8-16,-11-1 18 15,-5-1-14-15,2-5-24 16,3 1-12-16,4-5-18 16,5-3-1-16,5 0-45 15,0-5-22-15,0 2 11 16,0 3 20-16,12 2 6 15,5 1 18-15,0 5 0 0,-3-1 13 16,-2 0-2 0,-5 4-6-16,-2 0 8 0,-5 1 7 15,0 4 0-15,0-1 16 16,0 0 2-16,-5 0 5 16,-6-1-8-16,-2 2-9 15,-4-6 9-15,3-1-4 16,-3-1 0-16,3-5 18 15,-3-3 2-15,1-4 9 16,-3-1-15-16,-3 0-23 16,-3 0 0-16,0-6-9 15,0-12-32-15,8-3-56 16,3-11-71-16,7 3-152 0,-2 1-339 16</inkml:trace>
        </inkml:traceGroup>
        <inkml:traceGroup>
          <inkml:annotationXML>
            <emma:emma xmlns:emma="http://www.w3.org/2003/04/emma" version="1.0">
              <emma:interpretation id="{C052908B-2920-4113-BB7B-50D2C89E8246}" emma:medium="tactile" emma:mode="ink">
                <msink:context xmlns:msink="http://schemas.microsoft.com/ink/2010/main" type="inkWord" rotatedBoundingBox="21170,12324 21472,12335 21465,12538 21162,12526"/>
              </emma:interpretation>
              <emma:one-of disjunction-type="recognition" id="oneOf6">
                <emma:interpretation id="interp30" emma:lang="en-US" emma:confidence="1">
                  <emma:literal>=</emma:literal>
                </emma:interpretation>
                <emma:interpretation id="interp31" emma:lang="en-US" emma:confidence="0">
                  <emma:literal>I</emma:literal>
                </emma:interpretation>
                <emma:interpretation id="interp32" emma:lang="en-US" emma:confidence="0">
                  <emma:literal>,</emma:literal>
                </emma:interpretation>
                <emma:interpretation id="interp33" emma:lang="en-US" emma:confidence="0">
                  <emma:literal>-</emma:literal>
                </emma:interpretation>
                <emma:interpretation id="interp3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25288.99">2935 5333 20 0,'0'0'542'0,"0"0"-350"15,0 0-150-15,0 0 6 16,0 0 63-16,0 0-29 15,0 0-45-15,0 0-37 16,4 0 1-16,-1 0 2 16,2 2-2-16,3-2 21 15,1 3-9-15,5-3-5 16,0 0 4-16,8 0-12 16,2 0-13-16,7 0-18 15,3-3-32-15,2-7-7 0,-3 1-29 16,-3-4-40-16,-7-6-74 15,-10 3-23-15,-10-1-26 0</inkml:trace>
          <inkml:trace contextRef="#ctx0" brushRef="#br0" timeOffset="25526.14">2966 5140 494 0,'0'0'183'16,"0"0"-105"-16,0 0-16 16,0 0 18-16,0 0-28 0,0 0-38 15,0 0-5-15,75 0-8 16,-49 0-1-16,1 0 0 16,-4 12-15-16,-4-6-7 15,-2 2-33-15,-4-1-27 16,-4-7-51-16,-4 0-98 15,-3 0-141-15</inkml:trace>
        </inkml:traceGroup>
        <inkml:traceGroup>
          <inkml:annotationXML>
            <emma:emma xmlns:emma="http://www.w3.org/2003/04/emma" version="1.0">
              <emma:interpretation id="{ACCB92E3-4AF1-4B2F-B3EA-D28C0B2926A5}" emma:medium="tactile" emma:mode="ink">
                <msink:context xmlns:msink="http://schemas.microsoft.com/ink/2010/main" type="inkWord" rotatedBoundingBox="22531,12242 24180,12304 24156,12931 22507,12869"/>
              </emma:interpretation>
              <emma:one-of disjunction-type="recognition" id="oneOf7">
                <emma:interpretation id="interp35" emma:lang="en-US" emma:confidence="0">
                  <emma:literal>AFO</emma:literal>
                </emma:interpretation>
                <emma:interpretation id="interp36" emma:lang="en-US" emma:confidence="0">
                  <emma:literal>HFO</emma:literal>
                </emma:interpretation>
                <emma:interpretation id="interp37" emma:lang="en-US" emma:confidence="0">
                  <emma:literal>Hero</emma:literal>
                </emma:interpretation>
                <emma:interpretation id="interp38" emma:lang="en-US" emma:confidence="0">
                  <emma:literal>Heo</emma:literal>
                </emma:interpretation>
                <emma:interpretation id="interp39" emma:lang="en-US" emma:confidence="0">
                  <emma:literal>He0</emma:literal>
                </emma:interpretation>
              </emma:one-of>
            </emma:emma>
          </inkml:annotationXML>
          <inkml:trace contextRef="#ctx0" brushRef="#br0" timeOffset="28132.87">4405 5161 209 0,'0'0'331'0,"0"0"-167"16,0 0-40-16,0 0-4 0,0 0 6 15,0 0-33-15,0 0-50 16,0-30-23-16,0 30-17 16,0 0-2-16,0 0-2 15,0 17 2-15,2 8 17 16,1 5 5-16,-1 8-23 15,-2 5 10-15,0 2-4 16,0 1-6-16,0 2 1 16,-10-3-1-16,-7-3 0 15,3-5 0-15,-3-2-30 16,1-5-12-16,2-7-10 0,3-3-22 16,2-8-14-1,2-6-76-15,-2-6-129 0,1 0-209 16</inkml:trace>
          <inkml:trace contextRef="#ctx0" brushRef="#br0" timeOffset="28699.55">4421 5550 601 0,'0'0'214'0,"0"0"-162"16,0 0 36-16,0 0 18 16,0 0-41-16,0 0-65 15,0 0-13-15,41-9-8 16,-7 2-2-16,2 6-13 15,2-4 3-15,-2 0-21 16,-5 2-31-16,-3 1-3 16,11-11-29-16,-6 2-52 15,-6 0-96-15</inkml:trace>
          <inkml:trace contextRef="#ctx0" brushRef="#br0" timeOffset="28435.7">4579 5173 461 0,'0'0'265'0,"0"0"-149"16,0 0-8-16,0 0 28 16,0 0-48-16,0 0-67 0,0 0-21 15,0 33-6 1,0 7 5-16,3 15-11 0,14 5 5 16,-1 4-10-16,-2-4 5 15,-3-7 1-15,-2-9-20 16,-7-9 8-16,-2-7-7 15,0-11 11-15,0-1 12 16,-6-6-44-16,-13-6-73 16,-3-4-171-16</inkml:trace>
          <inkml:trace contextRef="#ctx0" brushRef="#br0" timeOffset="29180.73">5056 5435 866 0,'-14'-132'168'0,"14"130"-112"16,0 2 39-16,0 0-13 15,0-3-74-15,0 3-8 16,8-2-55-16,14 2-3 15,8-3-36-15,21-6-43 16,-10 1-91-16,-8-2-124 0</inkml:trace>
          <inkml:trace contextRef="#ctx0" brushRef="#br0" timeOffset="28974.39">5056 5435 114 0,'0'0'527'0,"0"0"-449"15,0 0-63-15,0 0 63 16,0 0 24-16,0 0-33 0,0 0-40 15,72 26-21 1,-50-24-1-16,-3 1-7 0,-5-3 0 16,-6 0-9-16,1 0-7 15,-6 0-27-15,-1 0-52 16,-2-3-96-16,0-12-379 0</inkml:trace>
          <inkml:trace contextRef="#ctx0" brushRef="#br0" timeOffset="29672.45">5593 5223 601 0,'0'0'273'0,"0"0"-183"16,0 0-12-16,0 0 35 15,0 0-54-15,0 0-59 16,0 0-3-16,-52 70-4 15,49-33-19-15,3 3-8 16,0-2-3-16,0-3 15 16,8-8 11-16,9-4-2 15,-3-6 12-15,0-2 1 16,-1-2-1-16,1-5 1 0,3-4-1 16,2-4 1-16,3 0 6 15,6 0-6-15,5-8-6 16,3-11-41-16,3-10-65 15,-3-4-23-15,0-5-23 16,-8-5 57-16,-9-7 76 16,-4 1 25-16,-13 1 43 15,-2 7 104-15,0 5-14 16,-14 11 50-16,-8 10-55 16,-9 11-59-16,-5 4-23 15,-2 0-33-15,2 4-13 16,2 19-12-16,6 4-44 15,6 7-31-15,-2 12-50 0,7-3-93 16,3-8-158-16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5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1 436 8874,'0'0'4095,"17"-24"-3991,121-179-49,-129 190-53,0 0-1,-1 0 1,-1-1-1,0 0 1,-1-1-1,0 1 1,-1-1 0,-1 0-1,-1 0 1,0 0-1,2-27 1,-6 42 3,1-1 0,0 1 0,0-1-1,-1 0 1,1 1 0,0-1 0,0 1 0,-1-1 0,1 1 0,-1-1 0,1 1 0,0 0 0,-1-1 0,1 1 0,-1-1-1,1 1 1,-1 0 0,1-1 0,-1 1 0,1 0 0,-1 0 0,0-1 0,1 1 0,-1 0 0,1 0 0,-1 0 0,0 0-1,1 0 1,-1 0 0,1 0 0,-1 0 0,0 0 0,1 0 0,-2 0 0,-23 4 103,19 0-109,-1 0 1,1 0-1,-1 0 1,1 1 0,0 0-1,1 0 1,0 1-1,-1-1 1,2 1-1,-1 0 1,-4 7-1,-1 4-4,0 0 0,1 0 0,-8 24 1,10-18-347,2 0 0,0 1 0,2 0 0,1 0 1,1 0-1,2 33 0,-1-22-528,0-35 840,0 1 0,0 0-1,0 0 1,0-1 0,0 1-1,1 0 1,-1 0 0,0-1-1,0 1 1,1 0 0,-1-1-1,0 1 1,1 0 0,-1-1-1,1 1 1,-1 0 0,1-1-1,-1 1 1,1-1 0,-1 1-1,1-1 1,0 1 0,-1-1-1,1 1 1,0-1 0,-1 0-1,1 1 1,0-1 0,-1 0-1,2 0 1,30 1-434,-22-3 235,-1 0 1,1 0-1,-1-1 0,13-5 1,9-13-1466,-3-3-1180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23:55.13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426BAA-CB3C-41BE-8514-A57BBEEFB5C3}" emma:medium="tactile" emma:mode="ink">
          <msink:context xmlns:msink="http://schemas.microsoft.com/ink/2010/main" type="inkDrawing" rotatedBoundingBox="26967,8613 31192,11094 29728,13587 25503,11106" semanticType="callout" shapeName="Other">
            <msink:sourceLink direction="to" ref="{219DCE7A-A405-49CC-A573-25445DDA6C1B}"/>
            <msink:sourceLink direction="to" ref="{178AFBE5-71CF-47C2-B4B5-A48525705EC1}"/>
          </msink:context>
        </emma:interpretation>
      </emma:emma>
    </inkml:annotationXML>
    <inkml:trace contextRef="#ctx0" brushRef="#br0">338 71 352 0,'0'0'228'0,"0"0"-124"15,0 0-4-15,0 0 5 16,0 0-18-16,0 0-51 15,0 0-10-15,-50-61-20 16,50 56-5-16,0 0 32 16,0 5 8-16,0 0 2 15,0 0-5-15,0 0-15 0,0 0 10 16,0 0-22-16,-3 0-9 16,3 0-2-16,-4 2 0 15,4 13-9-15,0 11 8 16,0 9 1-16,0 11 0 15,0 7 0-15,4 2 2 16,4 1-2-16,1 0 0 16,-4 1 0-16,-3 2 0 15,-2 2 1-15,0-1 4 16,0 0-3-16,-7-3 27 16,-7 0-15-16,-3 1-8 15,-2-1 6-15,2 0-2 16,0 6-9-16,3-1 8 0,6 3-9 15,-1 0 0 1,4-4-1-16,0 2-4 0,1-3 4 16,-1-3 2-1,2-2-1-15,-2 0 6 0,1-2 23 16,2-3-5-16,-1-1-18 16,1 2-6-16,2-5 1 15,-3 4 0-15,3 2-1 16,0 0 0-16,0 1 2 15,0 0-2-15,0-1 1 16,-5-4 0-16,-1-6-1 16,-2-2 0-16,-1 0 0 15,4-2 1-15,-3 4 1 16,-1 5 18-16,1 3-9 16,-1 2-10-16,2 6 9 0,-2 1-9 15,4 3 8-15,-4 1 2 16,3 0-11-16,1-9-1 15,3-1 1-15,-5-6 0 16,0-10 5-16,1-5-5 16,3-6 0-16,-3-12 0 15,4-3 1-15,2-3-1 16,-3-3 0-16,3 2-9 16,0 3 8-16,0 0 1 15,-2 2-6-15,2 1 5 16,0-1-13-16,0-1 13 15,0-2-5-15,0-2-10 0,0-4 16 16,0-1-2 0,0-2 2-16,0 0 3 0,0 0-2 15,0 0-1 1,0 0 6-16,0 0-5 0,0 0 23 16,0 0-11-16,0 0-11 15,0 3-2-15,0-3-3 16,0 0 2-16,0 0 1 15,0 0 0-15,0 0 6 16,0 0 8-16,0 0-1 16,0 0 6-16,0 0-19 15,0 0 0-15,0 0-2 16,0 0-17-16,7 0 19 0,13 0 0 16,5 0 16-1,14 0 1-15,5 5-17 0,8-2 1 16,13 2-1-16,4-4 0 15,11 6 2-15,13-6-1 16,8-1 0-16,9 3 10 16,2-3-11-16,-4 0-2 15,-3 0-5-15,-6 2 0 16,-1-2 5-16,-4 0 2 16,0 0-8-16,9 0 6 15,5 0-15-15,2 0 7 16,4 0 10-16,2 0-3 15,-1 0 3-15,-2 0 0 16,-3 3 0-16,-2 2-63 16,-5 5 36-16,-9-1 9 0,-8 5 5 15,-3-2-29 1,-3 0 19-16,4 1 1 0,-1-5 9 16,2-4-7-16,4-4-5 15,-3 0 8-15,0 0-8 16,-9-4-4-16,-1-12 28 15,-13 1-10-15,-10 1 11 16,-15 0 16-16,-7 5 4 16,-9 1-2-16,-6 6-13 15,4 2-5-15,3 0-1 16,4 0-12-16,9 0 2 16,6 5-7-16,-1 4-41 0,-5 2 11 15,-2-3 11-15,-12-1 24 16,-11-2 11-16,-6 0-17 15,-5-5-11-15,0 0 23 16,0 0-15-16,-19 0-37 16,-9 0-71-16,3-3-140 0</inkml:trace>
  </inkml:traceGroup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24:01.85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EB7193-5CC3-4A3E-B948-D8B0B4AF6A25}" emma:medium="tactile" emma:mode="ink">
          <msink:context xmlns:msink="http://schemas.microsoft.com/ink/2010/main" type="writingRegion" rotatedBoundingBox="27255,7864 32121,12447 31343,13273 26477,8690"/>
        </emma:interpretation>
      </emma:emma>
    </inkml:annotationXML>
    <inkml:traceGroup>
      <inkml:annotationXML>
        <emma:emma xmlns:emma="http://www.w3.org/2003/04/emma" version="1.0">
          <emma:interpretation id="{58C57160-7227-4A89-A232-9339164F40AA}" emma:medium="tactile" emma:mode="ink">
            <msink:context xmlns:msink="http://schemas.microsoft.com/ink/2010/main" type="paragraph" rotatedBoundingBox="27255,7864 32121,12447 31343,13273 26477,8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7CFA2E-C3EE-41E9-B95C-4578FB6D21C0}" emma:medium="tactile" emma:mode="ink">
              <msink:context xmlns:msink="http://schemas.microsoft.com/ink/2010/main" type="line" rotatedBoundingBox="27255,7864 32121,12447 31343,13273 26477,8690"/>
            </emma:interpretation>
          </emma:emma>
        </inkml:annotationXML>
        <inkml:traceGroup>
          <inkml:annotationXML>
            <emma:emma xmlns:emma="http://www.w3.org/2003/04/emma" version="1.0">
              <emma:interpretation id="{219DCE7A-A405-49CC-A573-25445DDA6C1B}" emma:medium="tactile" emma:mode="ink">
                <msink:context xmlns:msink="http://schemas.microsoft.com/ink/2010/main" type="inkWord" rotatedBoundingBox="27255,7864 27922,8492 27144,9318 26477,8690">
                  <msink:destinationLink direction="to" ref="{1B426BAA-CB3C-41BE-8514-A57BBEEFB5C3}"/>
                  <msink:destinationLink direction="with" ref="{89786FD1-2A5B-4B36-B4E6-F28E968958AE}"/>
                </msink:context>
              </emma:interpretation>
              <emma:one-of disjunction-type="recognition" id="oneOf0">
                <emma:interpretation id="interp0" emma:lang="en-US" emma:confidence="0">
                  <emma:literal>an</emma:literal>
                </emma:interpretation>
                <emma:interpretation id="interp1" emma:lang="en-US" emma:confidence="0">
                  <emma:literal>Ask</emma:literal>
                </emma:interpretation>
                <emma:interpretation id="interp2" emma:lang="en-US" emma:confidence="0">
                  <emma:literal>ask</emma:literal>
                </emma:interpretation>
                <emma:interpretation id="interp3" emma:lang="en-US" emma:confidence="0">
                  <emma:literal>tsk</emma:literal>
                </emma:interpretation>
                <emma:interpretation id="interp4" emma:lang="en-US" emma:confidence="0">
                  <emma:literal>tm</emma:literal>
                </emma:interpretation>
              </emma:one-of>
            </emma:emma>
          </inkml:annotationXML>
          <inkml:trace contextRef="#ctx0" brushRef="#br0">-1017-1574 129 0,'0'0'248'16,"0"0"-68"-16,0 0-2 15,0 0-24-15,0 0-37 16,0 0-42-16,0 0-47 16,-20 8-27-16,7 6-1 0,-1 12 0 15,-5 4 1 1,0 5-1-16,-2 5 0 0,-1 0-1 16,0 2 0-1,-6 0-4-15,1-2 5 0,-6-5 6 16,-1-3 7-16,-2-6 9 15,3-4 8-15,3-5-12 16,5-2-17-16,8-2-1 16,7-3 0-16,3-5-20 15,7-3-16-15,0-2 7 16,0 0-3-16,0 0 6 16,0 0 2-16,0 0 12 15,0-20-9-15,9-5-81 16,2-8 65-16,3-4 27 0,2-7-5 15,1-7-1 1,5-1-15-16,-3 5 9 0,4 2 21 16,-3 7 1-16,-4 11 11 15,-5 7 32-15,-2 8 9 63,-4 7 18-63,-5 2-1 0,0 3-20 15,0 0-15-15,0 0-34 0,5 0-8 0,4 13-20 0,8 17 19 0,4 7 9 0,4 7 9 16,1 7-9-16,1-4 1 16,-4-2-1-16,-4-4 0 15,-6-13 0-15,-2-2 0 16,-2-7-1-16,-3-3 0 16,1-2 1-16,-4-1-1 0,3 0 2 15,-1-3-1-15,-2 0 1 16,0 0 0-16,0 0-1 15,-3-3-1-15,0 1-10 16,0-3 4-16,0 0-2 16,0-3 9-16,-20-1 30 15,-12-1 9 1,-13 0-13-16,-5 0-13 0,-3 0-11 16,7 0-1-16,3 0-1 15,14 0-11-15,6-3-40 16,12-2-108-16,5-5-180 0</inkml:trace>
          <inkml:trace contextRef="#ctx0" brushRef="#br0" timeOffset="377.81">-524-1769 667 0,'0'0'143'16,"0"0"-50"-1,0 0 6-15,0 0-41 0,0 0-58 16,0 0 1-16,0 0-1 15,-14 123 8-15,11-57-7 16,1 0-1-16,-1 2 0 16,3-2 0-16,-2-5 0 15,-5-9 0-15,2-7 0 16,0-14 3-16,-1-9-3 16,3-11 0-16,0-3 0 15,3-5-8-15,-2-3-51 16,2 0-100-16,-3 0-198 0</inkml:trace>
          <inkml:trace contextRef="#ctx0" brushRef="#br0" timeOffset="659.67">-469-1566 689 0,'0'0'192'15,"0"0"-97"-15,0 0 38 16,0 0-39-16,0 0-75 16,0 0-19-16,0 0-18 15,0 77 18-15,3-22 0 16,3 4-1-16,-1 2-6 16,1-6-12-16,-4-5 0 15,2-5 12-15,-4-11-11 0,0-6 7 16,0-6-17-16,0-6-54 15,-26-7-22-15,2-4-100 16,-2-5-332-16</inkml:trace>
          <inkml:trace contextRef="#ctx0" brushRef="#br0" timeOffset="916.52">-640-1364 790 0,'0'0'141'0,"0"0"-32"16,0 0 33-16,0 0-31 15,0 0-89-15,0 0-22 16,0 0-45-16,36-11-16 16,0 11 41-16,11 0-19 15,0 0 0-15,1 0-8 16,-12 0 16-16,-4 0 0 15,-4 0-9-15,0 0-34 16,14 0-59-16,-9 0-119 16,-6 0-251-16</inkml:trace>
        </inkml:traceGroup>
        <inkml:traceGroup>
          <inkml:annotationXML>
            <emma:emma xmlns:emma="http://www.w3.org/2003/04/emma" version="1.0">
              <emma:interpretation id="{178AFBE5-71CF-47C2-B4B5-A48525705EC1}" emma:medium="tactile" emma:mode="ink">
                <msink:context xmlns:msink="http://schemas.microsoft.com/ink/2010/main" type="inkWord" rotatedBoundingBox="30758,11563 31922,12659 31415,13197 30251,12101">
                  <msink:destinationLink direction="to" ref="{1B426BAA-CB3C-41BE-8514-A57BBEEFB5C3}"/>
                  <msink:destinationLink direction="with" ref="{7C572FE1-BD9D-4853-AFC8-BC060B97C08A}"/>
                </msink:context>
              </emma:interpretation>
              <emma:one-of disjunction-type="recognition" id="oneOf1">
                <emma:interpretation id="interp5" emma:lang="en-US" emma:confidence="0">
                  <emma:literal>is</emma:literal>
                </emma:interpretation>
                <emma:interpretation id="interp6" emma:lang="en-US" emma:confidence="0">
                  <emma:literal>'r</emma:literal>
                </emma:interpretation>
                <emma:interpretation id="interp7" emma:lang="en-US" emma:confidence="0">
                  <emma:literal>"r</emma:literal>
                </emma:interpretation>
                <emma:interpretation id="interp8" emma:lang="en-US" emma:confidence="0">
                  <emma:literal>'p</emma:literal>
                </emma:interpretation>
                <emma:interpretation id="interp9" emma:lang="en-US" emma:confidence="0">
                  <emma:literal>7*</emma:literal>
                </emma:interpretation>
              </emma:one-of>
            </emma:emma>
          </inkml:annotationXML>
          <inkml:trace contextRef="#ctx0" brushRef="#br0" timeOffset="2266.33">2640 1780 684 0,'0'0'195'0,"0"0"-137"0,0 0-9 16,0 0 42-16,0 0-22 16,0 0-40-16,0 0 0 15,-16-15-3-15,16 15 6 16,0-2 9-16,0 2-4 16,0 0 17-16,0-2-7 15,0 2-7-15,0 0 7 16,0 0-18-16,0 0-13 15,0 0-16-15,0 0-25 16,16 0-7-16,11 9 6 16,16 14 26-16,9 2-3 15,9 4-20-15,-3 3-12 16,-6 1 0-16,-7-5 0 16,-14-6 14-16,-9-4-17 15,-8-6-3-15,-9-7 21 0,-2-2 11 16,-3-1 9-16,0-2 9 15,0 0 2-15,0 0 20 16,-5 0 2-16,-17 0-7 16,-14 0-10-16,-9 0-10 15,-10 5 4-15,-1 7 5 16,6 1-15-16,9 2 0 16,10 2-8-16,10 1 6 15,6-5-11-15,4 0-20 16,3-4-28-16,-1-2-27 0,4 1-14 15,-12-4-6-15,1 2-100 16,-1-6-415-16</inkml:trace>
          <inkml:trace contextRef="#ctx0" brushRef="#br0" timeOffset="3335.87">3094 2528 55 0,'0'0'677'15,"0"0"-603"-15,0 0-63 16,0 0-6-16,0 0 52 16,0 0-30-16,0 0-26 15,-29 147 10-15,22-104-11 16,2-5 0-16,2-1 0 15,-2-5 0-15,-1-2 1 16,1-3 5-16,0-7-6 0,-2-5 12 16,2-2-12-1,0-3 7-15,-2 0-3 0,5-5-4 16,2 0-19-16,-3-3-20 16,3 1-39-16,0-3 13 15,0 0-7-15,0 0 0 16,0 0 41-16,0-10-29 15,5-7-7-15,-1-6-13 16,-1-6-24-16,-1-5 65 16,1-5 39-16,2-4 17 15,2-4 3-15,0-1-14 16,5 2 17-16,-2 3 29 0,4 8 20 16,0 5 25-1,3 9-65-15,0 2 31 0,-1 4 11 16,4 2-15-16,2 4-39 15,3 1-4-15,0 1-14 16,-1 2 13-16,-1 0-9 16,-6 2-5-16,-2 3 0 15,0 0-1-15,-4 0 0 16,-3 0 1-16,1 0 1 16,-4 0 18-16,0 5 1 15,2 5-19-15,-5 3-1 16,1-1 0-16,-3 3 9 15,0 6 0-15,0-2-10 16,-5 3 18-16,-15 3 12 0,-8 3 5 16,-3-3 8-16,2-3-5 15,-5-2 4-15,6-3 18 16,3-2-15-16,6-2-6 16,8-5-28-1,3-4-10-15,8-4-1 0,0 4 0 16,0-4 0-16,0 0 0 15,0 0-14-15,0 0 13 16,0 0-1-16,0 0 2 16,-4 0 6-16,1 0-5 15,-7 0 11-15,-1 0 1 16,-6 0-7-16,0 0 15 16,1 0-3-16,5 2-8 15,2 2 0-15,4-4-9 16,5 0 6-16,0 0 9 15,0 0-14-15,0 0-1 0,0 3-1 16,5-1 1-16,15 1 9 16,5 4-9-16,5 1 12 15,1 2-4-15,-1 3-9 16,-3 1 0-16,-1 0 8 16,-4 2-8-16,-5 2 9 15,2 0-8-15,0 3 0 16,3 4 14-16,4 0-15 15,5 5 1-15,1 1 0 16,4-4-1-16,-3-3 14 16,-4-7-14-16,-5 0-5 0,-7-11-27 15,-6-3-35 1,-1-3-34-16,2 0-61 0,-4-14-108 0</inkml:trace>
        </inkml:traceGroup>
      </inkml:traceGroup>
    </inkml:traceGroup>
  </inkml:traceGroup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23:57.82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786FD1-2A5B-4B36-B4E6-F28E968958AE}" emma:medium="tactile" emma:mode="ink">
          <msink:context xmlns:msink="http://schemas.microsoft.com/ink/2010/main" type="inkDrawing" rotatedBoundingBox="27730,11744 28091,9860 28163,9874 27802,11758" semanticType="callout" shapeName="Other">
            <msink:sourceLink direction="with" ref="{219DCE7A-A405-49CC-A573-25445DDA6C1B}"/>
            <msink:sourceLink direction="with" ref="{8215E6F5-D1AD-43A3-9172-7F5325B72DE7}"/>
          </msink:context>
        </emma:interpretation>
      </emma:emma>
    </inkml:annotationXML>
    <inkml:trace contextRef="#ctx0" brushRef="#br0">45 1410 15 0,'0'0'510'0,"0"0"-369"15,0 0-92-15,0 0-26 16,0 0 64-16,0 0-16 16,0 0-39-16,0 0-1 15,0 0 8-15,0 0 9 16,0 0 7-16,0 0-25 15,0 0 2-15,0 0-1 16,0 0-14-16,0 0 2 16,0 0-18-16,0 0 0 15,0 0-1-15,0 0 0 0,0 0-1 16,0 0 0 0,0 0-13-16,0 0 14 0,0 0-7 15,0 5-3 1,0 10 10-16,0 5-2 0,-9 4 2 15,1 2 2-15,-4 1-2 16,5 1 12-16,1 1-2 16,3 1-2-16,3 0 0 15,0 0-8-15,0-5 0 16,0-1 0-16,0 2 0 16,0-7 0-16,0 2 0 15,0-6 0-15,0 0 9 16,0-2-9-16,0-1 0 15,0-5 0-15,0 1 0 0,0-4 0 16,0 1 0-16,0 0 0 16,0-2 0-16,0 0-7 15,0-1 7-15,0 1-8 16,0-3-12-16,0 2 13 16,0-2-2-16,0 0 9 15,0 0 12-15,0 0-12 16,0 0 7-16,0 0 2 15,0 0-8-15,0 0 22 16,0 0-12-16,0 0-10 16,0-2-1-16,0-3-1 15,0-1 1-15,0 0-1 16,0-1 0-16,0 1 1 31,0-2-1-31,0-2 1 16,0-2 1-16,3-1-1 0,-3-4-1 0,3-3-1 0,2 0-14 15,4-3 16-15,1 1-14 16,2-4 2-16,-2 0 6 16,2-4-3-16,-1-3 9 15,-3-2 0-15,-4 0 0 16,3 1 22-16,-5-4-5 16,-2 3-5-16,0 3-3 15,0-1-9-15,0 4 0 16,3 0 0-16,2 3-9 15,1-2 9-15,0 4-16 16,1 1 0-16,0 0 16 16,-2 4-1-1,0-2 1-15,1 2 0 0,0-3 0 0,-4-4 9 16,1-1 9-16,-1-1 0 16,-2 4-10-16,4-3-6 15,-1 4-2-15,2-3 0 16,0 7-12-16,4 2 11 15,-4-2 1-15,4 5-7 16,-1-4 6-16,-3 0-5 16,1-4 6-16,2 0 0 15,-5-5 1-15,0-1 2 16,0 3 13-16,-3 3-6 16,0-1 3-16,0 3-13 15,0 1 6-15,0-2-6 0,0 2-6 16,5-4 6-16,3-2-23 15,0-2 12-15,3-1-1 16,0 3-4-16,0 0 10 16,-6 2 6-16,1 1-2 15,-3 0 2-15,0 0 0 16,-3-1 8-16,0 1 2 16,0-1-9-16,0 1 0 15,0 0 1-15,3-1-2 16,2 1 0-16,0 0-8 15,1-1-3-15,-1 3 10 16,1 2-9-16,-3 3 9 0,-3 3-5 16,0 1-1-16,0 2 6 15,0 1 2-15,0 1-1 16,0 2 1-16,0 2-1 16,0 2 1-16,0 1-1 15,0 0-1-15,0-4-8 16,0 4-16-16,0 0 11 15,0 0 12-15,0 0-7 16,0 0 8-16,0 0 1 16,0 0-10-16,0 0 10 15,0 0-12-15,0 0 5 16,0 0-39-16,-3 0-60 16,-5 8-33-16,-4 4-107 15,5-2-112-15</inkml:trace>
  </inkml:traceGroup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23:59.1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15E6F5-D1AD-43A3-9172-7F5325B72DE7}" emma:medium="tactile" emma:mode="ink">
          <msink:context xmlns:msink="http://schemas.microsoft.com/ink/2010/main" type="inkDrawing" rotatedBoundingBox="28052,9890 29395,10971 29139,11289 27795,10208" semanticType="underline" shapeName="Other">
            <msink:destinationLink direction="with" ref="{89786FD1-2A5B-4B36-B4E6-F28E968958AE}"/>
            <msink:destinationLink direction="with" ref="{7C572FE1-BD9D-4853-AFC8-BC060B97C08A}"/>
          </msink:context>
        </emma:interpretation>
      </emma:emma>
    </inkml:annotationXML>
    <inkml:trace contextRef="#ctx0" brushRef="#br0">0 0 163 0,'0'0'169'0,"0"0"-13"15,0 0-15-15,0 0-27 16,0 0-42-16,0 0-33 16,0 0-17-16,0 0-21 15,0 0 1-15,0 0 5 16,0 0 6-16,0 0 38 15,0 0 9-15,0 0 7 16,0 0-5-16,0 0-23 16,0 0 3-16,0 0-1 0,0 0-22 15,0 0 1-15,0 0-20 16,0 0-6-16,0 0 6 16,0 0-11-1,0 7 11-15,0 3 0 0,0 3 1 16,3-1 6-16,0 3-7 15,-1 0 10-15,1 3 16 16,2 1-5-16,-1 4 6 16,1-2-12-16,-3 0-15 15,4 4 16-15,0 0-16 16,-1 3 1-16,3-1-1 16,3-2 2-16,1 1-2 15,-2-4 0-15,4 0 0 16,1-2 0-16,-4 2 0 15,-1-4 1-15,-1 2-1 0,-3-3 1 16,1 2-1-16,0-1 3 16,0 3-2-16,2-2 9 15,4 4-10-15,1 2 1 16,1-3 3-16,1 1-4 16,-2-4 0-16,-1 2-1 15,-1-6 1-15,-1 0 0 16,0-1 0-16,-2 2 0 15,-4-2 0-15,6 1 1 16,0 0-2-16,5 3 1 0,4 2-7 16,8 0 7-1,5 0-12-15,3-4 11 0,0 5-5 16,0-6-4 0,-2 1 4-16,-10-7 5 0,-2-2-15 15,-8 1 15-15,-2-3-11 16,2-1 12-16,-1 1-1 15,10 2-9-15,1-3 9 16,10 3 0-16,4-2-15 16,1 3 16-16,3-4-16 15,-3 4-1-15,-3-3 15 16,-3 3-8-16,-8-1 8 16,-6 1-7-16,-8-1 1 15,-3 1 7-15,1 0 0 16,-4-3 1-16,7 2 5 15,1 0-5-15,7 1 0 0,7-3 0 16,7 0-12 0,2 3 9-16,0-7-13 15,-8 4-1-15,-6-2 1 0,-8-1-12 16,-9 1-1-16,-5-3-17 16,0 2 1-16,0-2 44 15,0 0-1-15,0 3 2 16,0-3-33-16,0 0-119 15,0 3-160-15,0-3-100 0</inkml:trace>
  </inkml:traceGroup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24:00.00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FE609A-1A68-442E-BF42-AF206662BC7A}" emma:medium="tactile" emma:mode="ink">
          <msink:context xmlns:msink="http://schemas.microsoft.com/ink/2010/main" type="inkDrawing" rotatedBoundingBox="29445,10816 29452,10889 29429,10892 29421,10819" semanticType="strikethrough" shapeName="Other"/>
        </emma:interpretation>
      </emma:emma>
    </inkml:annotationXML>
    <inkml:trace contextRef="#ctx0" brushRef="#br0">1382 928 183 0,'0'0'259'0,"0"0"-192"16,0 0-51-16,0 0-15 15,0 0 1-15,0 0 11 16,0 0-2-16,7 40 2 15,-2-31-11-15,0 1-2 16,-5-5 7-16,0-2-6 16,0-1 16-16,0-2 13 15,0 3-2-15,0-3 9 16,0 0-9-16,-5 0-14 16,0 0-6-16,1 0-8 15,4 0-19-15,0 0-37 0,0 0-64 16,-5 0-21-16,2 0-34 15</inkml:trace>
  </inkml:traceGroup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24:00.59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572FE1-BD9D-4853-AFC8-BC060B97C08A}" emma:medium="tactile" emma:mode="ink">
          <msink:context xmlns:msink="http://schemas.microsoft.com/ink/2010/main" type="inkDrawing" rotatedBoundingBox="29205,11912 29276,11025 29317,11028 29246,11916" semanticType="callout" shapeName="Other">
            <msink:sourceLink direction="with" ref="{178AFBE5-71CF-47C2-B4B5-A48525705EC1}"/>
            <msink:sourceLink direction="with" ref="{8215E6F5-D1AD-43A3-9172-7F5325B72DE7}"/>
          </msink:context>
        </emma:interpretation>
      </emma:emma>
    </inkml:annotationXML>
    <inkml:trace contextRef="#ctx0" brushRef="#br0">1233 1136 77 0,'0'0'310'15,"0"0"-159"-15,0 0-32 16,0 0 21-16,0 0-32 16,0 0-50-16,0 0-24 15,0 8-33-15,0-4 14 16,0-3-15-16,0 7 1 16,0 2 5-16,0 2 21 15,0 6 5-15,0 4 1 16,0 1-17-16,0 2 7 0,0 2 6 15,-3 4-19-15,-3-3 8 16,1 5-4-16,0 2-2 16,2 2 30-16,-3 3-35 15,3-1-6-15,3-3-1 16,0 2 1-16,0 2 0 16,-2 0-1-16,2-1 0 15,-3 4 3-15,0-3-2 16,-3-3-1-16,3-8 3 15,-2-1 4-15,3-8-4 16,-5-2-2-16,5-4 6 16,-1 2 1-16,-2-4-7 15,2-2 5-15,0 0-6 0,3-2-20 16,0-4-17-16,0 0-31 16,0-4-18-16,14-5-23 15,2-21-190-15,-1-7-206 16</inkml:trace>
  </inkml:traceGroup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24:24.15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1B07FE-D944-4832-BD07-E34BA57DFA2B}" emma:medium="tactile" emma:mode="ink">
          <msink:context xmlns:msink="http://schemas.microsoft.com/ink/2010/main" type="writingRegion" rotatedBoundingBox="3786,2906 5440,3131 5383,3552 3729,3327">
            <msink:destinationLink direction="with" ref="{07FC8E9D-4F2F-4E3C-8BD6-6A408D65B157}"/>
          </msink:context>
        </emma:interpretation>
      </emma:emma>
    </inkml:annotationXML>
    <inkml:traceGroup>
      <inkml:annotationXML>
        <emma:emma xmlns:emma="http://www.w3.org/2003/04/emma" version="1.0">
          <emma:interpretation id="{76A814BE-23CA-41C7-B119-9E0C56D3D78D}" emma:medium="tactile" emma:mode="ink">
            <msink:context xmlns:msink="http://schemas.microsoft.com/ink/2010/main" type="paragraph" rotatedBoundingBox="3786,2906 5440,3131 5383,3552 3729,3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EC4FCB-667F-43F6-BEAF-F773BD3FD7B0}" emma:medium="tactile" emma:mode="ink">
              <msink:context xmlns:msink="http://schemas.microsoft.com/ink/2010/main" type="line" rotatedBoundingBox="3786,2906 5440,3131 5383,3552 3729,3327"/>
            </emma:interpretation>
          </emma:emma>
        </inkml:annotationXML>
        <inkml:traceGroup>
          <inkml:annotationXML>
            <emma:emma xmlns:emma="http://www.w3.org/2003/04/emma" version="1.0">
              <emma:interpretation id="{F581F018-8A42-4187-B96B-1AF7A55DCEAC}" emma:medium="tactile" emma:mode="ink">
                <msink:context xmlns:msink="http://schemas.microsoft.com/ink/2010/main" type="inkWord" rotatedBoundingBox="3786,2906 5440,3131 5383,3552 3729,3327"/>
              </emma:interpretation>
              <emma:one-of disjunction-type="recognition" id="oneOf0">
                <emma:interpretation id="interp0" emma:lang="en-US" emma:confidence="0">
                  <emma:literal>7 t</emma:literal>
                </emma:interpretation>
                <emma:interpretation id="interp1" emma:lang="en-US" emma:confidence="0">
                  <emma:literal>1 t</emma:literal>
                </emma:interpretation>
                <emma:interpretation id="interp2" emma:lang="en-US" emma:confidence="0">
                  <emma:literal>7 t)</emma:literal>
                </emma:interpretation>
                <emma:interpretation id="interp3" emma:lang="en-US" emma:confidence="0">
                  <emma:literal>1 t)</emma:literal>
                </emma:interpretation>
                <emma:interpretation id="interp4" emma:lang="en-US" emma:confidence="0">
                  <emma:literal>7 A</emma:literal>
                </emma:interpretation>
              </emma:one-of>
            </emma:emma>
          </inkml:annotationXML>
          <inkml:trace contextRef="#ctx0" brushRef="#br0">2230-393 689 0,'0'0'173'16,"0"0"-138"-16,0 0-27 0,0 0 121 16,0 0 11-1,0 0-76-15,0 0-53 0,0 10-10 16,3-2-1-16,11 1 0 15,8 1 2-15,8 3 9 16,9-4-10-16,8 3 12 16,9-4-6-16,2 0-5 15,-1-3 14-15,3 2-15 16,-8-2-1-16,-3 1 0 16,-1-1-5-16,-3-3 5 15,-2-2-22-15,-2 0-5 16,-1 0 6-16,-13 0-22 15,-10 0-3-15,-12 0-1 16,-5-2 23-16,0-1-11 16,-24-7-117-16,-7 2-73 0,-5-2-332 15</inkml:trace>
          <inkml:trace contextRef="#ctx0" brushRef="#br0" timeOffset="1454.43">2806-575 477 0,'0'0'104'0,"0"0"-104"16,0 0 0-16,0 0 19 15,0 0 26-15,0 0-8 16,0 0 18-16,73 0 29 16,-51 0 18-16,-3 10-53 15,0 0-28-15,-2 2-10 16,0 0-11-16,0 6 16 16,2 1 2-16,0-1-17 15,-5 0 8-15,-3 4-9 0,-2 1 2 16,-7 2 1-1,-2 2-2-15,0 0-1 0,-2 1 7 16,-20 0-5-16,-7-4 52 16,-1 2 17-16,3-8-20 15,3-2 4-15,3-3-37 16,6-3 1-16,5-4-19 16,5 1 0-16,5-6-1 15,0 3-34-15,0-1-35 16,0-2-47-16,0-1-81 15,0 0-319-15</inkml:trace>
          <inkml:trace contextRef="#ctx0" brushRef="#br0" timeOffset="590.3">1474-421 29 0,'0'0'97'0,"0"0"34"16,0 0 25-16,0 0 20 0,0 0-4 16,0 0-54-16,0 0-36 15,-78 0-37-15,78 0-26 16,0 0-5-16,0 0-8 16,0 0-5-16,0 0 23 15,0 0-6-15,0 0 19 16,0 0 12-16,-3 0-23 15,3 0 16-15,0 0-17 16,0 0-15-16,0 0-10 16,22 0 1-16,17 0-1 15,11 0 0-15,3 0-1 16,-1 0-11-16,-7 0-1 16,-9 0-12-16,-9 0-21 0,-13 0-13 15,-9 0 1-15,-5 0 23 16,0-5-2-16,-41-9-73 15,-2 4-392-15,-2-3 242 16</inkml:trace>
          <inkml:trace contextRef="#ctx0" brushRef="#br0" timeOffset="885.45">1468-665 166 0,'0'0'234'0,"0"0"-120"16,0 0 8-16,0 0 30 15,0 0-39-15,0 0-51 0,0 0-23 16,117-30-39-16,-90 30 1 16,6 12 0-16,-2 4 0 15,0 1-2-15,-4-2 2 16,-1 0 7 0,-7-3-5-16,-2-3-3 0,-12-1 0 15,-3-3-1-15,-2 3 1 16,0 0 10-16,-2 2 22 15,-15 4 5-15,-5 4-12 16,-4 8-25-16,5 0-10 16,1 2-45-16,13 7-77 15,3-10-129-15,4-4-390 0</inkml:trace>
        </inkml:traceGroup>
      </inkml:traceGroup>
    </inkml:traceGroup>
  </inkml:traceGroup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24:21.44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4EB155-C50E-4190-8474-13FF5ED47287}" emma:medium="tactile" emma:mode="ink">
          <msink:context xmlns:msink="http://schemas.microsoft.com/ink/2010/main" type="writingRegion" rotatedBoundingBox="1851,3808 8051,1648 9299,5231 3099,7390">
            <msink:destinationLink direction="with" ref="{07FC8E9D-4F2F-4E3C-8BD6-6A408D65B157}"/>
          </msink:context>
        </emma:interpretation>
      </emma:emma>
    </inkml:annotationXML>
    <inkml:traceGroup>
      <inkml:annotationXML>
        <emma:emma xmlns:emma="http://www.w3.org/2003/04/emma" version="1.0">
          <emma:interpretation id="{8D3B7484-8DDC-4148-9602-0C656FB43830}" emma:medium="tactile" emma:mode="ink">
            <msink:context xmlns:msink="http://schemas.microsoft.com/ink/2010/main" type="paragraph" rotatedBoundingBox="2297,3476 5367,3863 5189,5272 2119,4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054D41-A4F3-49F7-9B65-2ACF29921267}" emma:medium="tactile" emma:mode="ink">
              <msink:context xmlns:msink="http://schemas.microsoft.com/ink/2010/main" type="line" rotatedBoundingBox="2297,3476 5367,3863 5189,5272 2119,4886"/>
            </emma:interpretation>
          </emma:emma>
        </inkml:annotationXML>
        <inkml:traceGroup>
          <inkml:annotationXML>
            <emma:emma xmlns:emma="http://www.w3.org/2003/04/emma" version="1.0">
              <emma:interpretation id="{ED4D7E03-1E26-49A9-97E3-B04E9C168657}" emma:medium="tactile" emma:mode="ink">
                <msink:context xmlns:msink="http://schemas.microsoft.com/ink/2010/main" type="inkWord" rotatedBoundingBox="2297,3476 5367,3863 5189,5272 2119,4886"/>
              </emma:interpretation>
              <emma:one-of disjunction-type="recognition" id="oneOf0">
                <emma:interpretation id="interp0" emma:lang="en-US" emma:confidence="0">
                  <emma:literal>[Hilo</emma:literal>
                </emma:interpretation>
                <emma:interpretation id="interp1" emma:lang="en-US" emma:confidence="0">
                  <emma:literal>217th.</emma:literal>
                </emma:interpretation>
                <emma:interpretation id="interp2" emma:lang="en-US" emma:confidence="0">
                  <emma:literal>phil,</emma:literal>
                </emma:interpretation>
                <emma:interpretation id="interp3" emma:lang="en-US" emma:confidence="0">
                  <emma:literal>2175th.</emma:literal>
                </emma:interpretation>
                <emma:interpretation id="interp4" emma:lang="en-US" emma:confidence="0">
                  <emma:literal>2125th.</emma:literal>
                </emma:interpretation>
              </emma:one-of>
            </emma:emma>
          </inkml:annotationXML>
          <inkml:trace contextRef="#ctx0" brushRef="#br0">1147 262 553 0,'0'0'123'0,"0"0"-77"16,0 0 39-16,0 0 61 16,0 0 20-16,0 0-85 15,0 0-59-15,6-22-22 16,-1 30 0-16,-2 16 0 16,2 11 36-16,1 8-34 15,-1 7 18-15,-2 3-12 16,-1-1-7-16,1-2-2 15,-3-3 2-15,0-3-1 16,0 1 2-16,0-4-1 16,0-7-2-16,-5-3 1 0,-7-7-16 15,2-1-14 1,1-8-35-16,7-11-90 0,2-4-138 16,0 0-403-16</inkml:trace>
          <inkml:trace contextRef="#ctx0" brushRef="#br0" timeOffset="534.65">1299 687 781 0,'0'0'195'15,"0"0"-144"-15,0 0-11 16,0 0 79-16,0 0-18 16,0 0-53-16,0 0-48 15,8-18-11-15,35 8-16 16,5-5-17-16,5 0-17 16,-3 1-20-16,-11 6 16 15,-11 5 5-15,-9 3-44 16,-7 0-78-16,-7 0-152 0</inkml:trace>
          <inkml:trace contextRef="#ctx0" brushRef="#br0" timeOffset="298.26">1446 213 935 0,'0'0'227'0,"0"0"-189"15,0 0-37 1,0 0 21-16,0 0 11 0,0 0-19 15,0 0-8-15,-48 47-6 16,72-10-6 0,5 4-7-16,5 3 2 0,-1 3 1 15,-9 3-22-15,-3 0 23 16,-13 2 8-16,-8 1 1 16,0-3 0-16,-8 0 0 15,-18-5-1-15,-1-6 1 16,-1-6-61-16,-5-6-45 15,2-9-79-15,9-10-342 0</inkml:trace>
          <inkml:trace contextRef="#ctx0" brushRef="#br0" timeOffset="824.52">1781 629 712 0,'0'0'309'15,"0"0"-218"-15,0 0-84 16,0 0 15-16,0 0 59 16,0 0-42-16,0 0-20 15,-83 105-18-15,83-78-1 0,0 6 0 16,9-1-1 0,13 3 0-16,0-2 0 0,-6 4-21 15,1-2 21 1,-9 0-1-16,-4-1-8 0,-4-3 9 15,0-9-26-15,0-4-35 16,0-18-53-16,7 0-78 16,5-11-167-16</inkml:trace>
          <inkml:trace contextRef="#ctx0" brushRef="#br0" timeOffset="1029.75">1895 437 232 0,'0'0'835'0,"0"0"-689"0,0 0-76 15,0 0 29-15,0 0 2 16,0 0-43-16,0 0-58 16,-58-44-4-16,65 44-75 15,41-8-87-15,-3 0-114 16,-4-1-552-16</inkml:trace>
          <inkml:trace contextRef="#ctx0" brushRef="#br0" timeOffset="1815.4">2144 1033 671 0,'0'0'264'0,"0"0"-213"16,0 0-50-16,0 0 49 15,0 0-17-15,0 0-8 16,0 0-25-16,64-115-5 16,-28 75 5-16,3 0 0 15,-3-4 1-15,0-1 1 0,-6-5-1 16,-3 0-1 0,-1-5 0-16,-7 3 0 0,-4-3 4 15,-5 5-3-15,-1 1 35 16,-1-1 9-16,1 2-44 15,-2 3 24-15,2 2-3 16,-1 12-21-16,-3 5 5 16,-1 11 38-16,-4 11-20 15,0 1-18-15,0 3-6 16,0 0 0-16,0 0-12 16,3 0-22-16,-3 0-10 15,0 10-14-15,0 12 50 16,0 14 0-16,-20 5 14 15,-8 12-6-15,-8 7 28 16,-5 11-1-16,-7 5 17 0,1 4-24 16,3-3-13-1,13-7-4-15,15-12 0 0,10-14-6 16,6-6-1-16,6-11-21 16,19-7 12-16,9-5-23 15,-2-5-18-15,4-5-12 16,0-5-33-16,-3 0 26 15,3 0-30-15,12-25-96 16,-12 5-101-16,-5 2-8 0</inkml:trace>
          <inkml:trace contextRef="#ctx0" brushRef="#br0" timeOffset="2111.23">2762 777 851 0,'0'0'110'0,"0"0"-90"0,0 0 64 16,0 0 27-16,0 0-53 15,0 0-40-15,0 0-18 16,-17 49 0-16,15-9 6 16,2 7-6-16,0-1-1 15,0-4-1-15,0-5-16 16,0-4 17-16,2-9 0 15,1-3-5-15,-3-9 6 16,3-6 0-16,-3-1-1 0,6-5-16 16,2 0-16-1,8 0-21-15,29-31-33 0,-1-6-57 16,1-6-194-16</inkml:trace>
          <inkml:trace contextRef="#ctx0" brushRef="#br0" timeOffset="-993.6">-28-17 114 0,'0'0'159'0,"0"0"-90"0,0 0-52 16,0 0-8 0,0 0 26-16,0 0 103 0,0 0 41 15,-31-2-104-15,28 2-46 16,-2 0 32-16,3 0 25 16,-1 0 8-16,3 0-31 15,0 0-33-15,0 0 2 16,0 0-21-16,0 0-9 15,0 0 2-15,0 0-3 16,0 0-1-16,8 0 0 0,9 0 1 16,7 0-2-16,12 2 2 15,9 1-1-15,10 2 1 16,9-2 0-16,2 2-1 16,1-1 0-16,0-1 0 15,-7 2 0-15,-1-2 0 16,-4-2 0-16,-2-1 0 15,-9 0 0-15,-8 0 0 16,-5 0 0-16,-9 0-16 16,-6 0 16-16,-4 0-19 15,-7 0-3-15,-3 0 6 16,-2-1-27-16,0 1-9 16,-2-3-47-16,-17-1-146 0,-6 0-284 15</inkml:trace>
          <inkml:trace contextRef="#ctx0" brushRef="#br0" timeOffset="-385.7199">-69 38 666 0,'0'0'104'16,"0"0"-104"-16,0 0-11 15,0 0 11-15,0 0 47 16,0 0-22-16,0 0-1 16,174 68-23-16,-130-44 7 0,-3 1 7 15,-1-1-14-15,-6 5 18 16,-7-1-6-16,-3-2-12 16,2 2 17-16,-4 2 0 15,-1 2-10-15,5 4-3 16,-2 0-4-16,-4 7-1 15,-4 2 0-15,-9 3 0 16,-7 2 5-16,-4 4-3 16,-35 11 5-16,-18 4 11 15,-15 4-10-15,-14 0 17 16,-1-3 18-16,8-11 15 16,9-9 16-16,20-15-52 15,19-10-8-15,17-8 3 16,12-7-16-16,2-2-2 0,0-6 1 15,19 1-1 1,12-3-6-16,14 0 5 16,4-5 1-1,3-13-6-15,-2 1 6 0,-7 5 1 0,-14-1 0 16,-3 9 0-16,-7 1 5 16,3 3-4-16,0 0-1 15,9 0 13-15,5 0 2 16,8 9-6-16,3-1-4 15,3 0-4-15,-2-5-2 16,-2 4-7-16,-7-7-6 16,-8 0-4-16,-7 0-22 0,-7 0 12 15,-8 0-14-15,-4-28-53 16,-3 1-155-16,-2-4-472 16</inkml:trace>
          <inkml:trace contextRef="#ctx0" brushRef="#br0" timeOffset="-1612.8">44 46 21 0,'0'0'59'0,"0"0"26"16,0 0-10-16,0 0-32 0,0 0-25 16,0 0-4-16,0 0-14 15,0 0-1-15,-44-32 0 16,44 32-19-16,0-3 1 15,0 3 12-15,8-4 7 16,1 3-1-16,1-2 1 16,-1 1 0-16,-6 2 8 15,-1 0-6-15,1 0-2 16,-1 0 0-16,5 0-2 16,15 0-11-16,-3 0-88 15</inkml:trace>
        </inkml:traceGroup>
      </inkml:traceGroup>
    </inkml:traceGroup>
    <inkml:traceGroup>
      <inkml:annotationXML>
        <emma:emma xmlns:emma="http://www.w3.org/2003/04/emma" version="1.0">
          <emma:interpretation id="{2073AD51-217A-4E8A-8976-A37C54DF4076}" emma:medium="tactile" emma:mode="ink">
            <msink:context xmlns:msink="http://schemas.microsoft.com/ink/2010/main" type="paragraph" rotatedBoundingBox="2433,5305 8579,3164 9299,5231 3153,7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C4F2DD-C234-43CD-AD6B-C967DFB79F26}" emma:medium="tactile" emma:mode="ink">
              <msink:context xmlns:msink="http://schemas.microsoft.com/ink/2010/main" type="line" rotatedBoundingBox="2433,5305 7944,3385 8175,4050 2664,5970"/>
            </emma:interpretation>
          </emma:emma>
        </inkml:annotationXML>
        <inkml:traceGroup>
          <inkml:annotationXML>
            <emma:emma xmlns:emma="http://www.w3.org/2003/04/emma" version="1.0">
              <emma:interpretation id="{CFA67482-8650-43B7-991A-2631A19C8A64}" emma:medium="tactile" emma:mode="ink">
                <msink:context xmlns:msink="http://schemas.microsoft.com/ink/2010/main" type="inkWord" rotatedBoundingBox="2580,5271 3655,5331 3627,5838 2552,5778"/>
              </emma:interpretation>
              <emma:one-of disjunction-type="recognition" id="oneOf1">
                <emma:interpretation id="interp5" emma:lang="en-US" emma:confidence="0">
                  <emma:literal>c</emma:literal>
                </emma:interpretation>
                <emma:interpretation id="interp6" emma:lang="en-US" emma:confidence="0">
                  <emma:literal>C</emma:literal>
                </emma:interpretation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5192.53">676 1721 166 0,'0'0'221'0,"0"0"-84"0,0 0 7 16,0 0 2-16,0 0-3 16,0 0-13-16,0 0-62 15,17-34-40-15,-17 34-8 16,0-3-19-16,2 3 15 16,-2 0 6-16,0-2-16 15,0-1 10-15,0-2-6 16,0 0 6-16,0-3 1 15,0-2-10-15,-14-2 8 16,-5 2-10-16,-5 0-4 16,-7 3 50-16,-8 7-42 15,-3 0-8-15,-5 2 21 16,0 18-22-16,-1 7 11 16,7 6-9-16,3 5 4 0,4 1 4 15,10 1-9-15,7-2 6 16,6 2 9-16,8-5 0 15,3 0-9-15,0-6-7 16,8 1 2-16,20-5-1 16,13 0-1-16,12-5 1 15,8-6 10-15,9-3-10 16,4-6-1-16,1-5 0 16,0 0-7-16,-4 0 6 15,-1-16 1-15,-6 0-22 16,-1-7 6-16,1-2-24 15,3-5 5-15,-1-1-48 16,-5-22-27-16,-14 10-45 16,-22 3-236-16</inkml:trace>
        </inkml:traceGroup>
        <inkml:traceGroup>
          <inkml:annotationXML>
            <emma:emma xmlns:emma="http://www.w3.org/2003/04/emma" version="1.0">
              <emma:interpretation id="{39555146-F261-46B8-A380-4FF2AB9AF79D}" emma:medium="tactile" emma:mode="ink">
                <msink:context xmlns:msink="http://schemas.microsoft.com/ink/2010/main" type="inkWord" rotatedBoundingBox="5615,4196 7944,3385 8141,3952 5812,4763"/>
              </emma:interpretation>
              <emma:one-of disjunction-type="recognition" id="oneOf2">
                <emma:interpretation id="interp10" emma:lang="en-US" emma:confidence="0">
                  <emma:literal>-</emma:literal>
                </emma:interpretation>
                <emma:interpretation id="interp11" emma:lang="en-US" emma:confidence="0">
                  <emma:literal>= -</emma:literal>
                </emma:interpretation>
                <emma:interpretation id="interp12" emma:lang="en-US" emma:confidence="0">
                  <emma:literal>= .</emma:literal>
                </emma:interpretation>
                <emma:interpretation id="interp13" emma:lang="en-US" emma:confidence="0">
                  <emma:literal>.</emma:literal>
                </emma:interpretation>
                <emma:interpretation id="interp14" emma:lang="en-US" emma:confidence="0">
                  <emma:literal>= ,</emma:literal>
                </emma:interpretation>
              </emma:one-of>
            </emma:emma>
          </inkml:annotationXML>
          <inkml:trace contextRef="#ctx0" brushRef="#br0" timeOffset="30512.17">4824 260 98 0,'0'0'126'16,"0"0"-79"-16,0 0-8 15,0 0-4-15,0 0-2 16,0 0-13-16,-15 0 32 16,15 0 41-16,0 0-20 15,-2 2-37-15,2-2 13 16,0 3 22-16,-3-3 0 16,3 0-13-16,-2 0-6 15,2 0 1-15,0 0 12 16,0 0-7-16,0 0-22 15,0 0-4-15,0 0-12 16,0 0-12-16,0 0-1 0,0 0-7 16,0 3 0-16,16-1-7 15,6-2-1-15,5 0 7 16,4 2 2-16,3-2-1 16,4 0 0-16,3 4-1 15,7-4 1-15,2 1 0 16,3 5-11-16,2-4 10 15,0 3-20-15,0-2-1 16,3-1 2-16,4-2-14 16,-2 0 0-16,2 0-14 15,-4 0 16-15,-5 0-36 16,-6-7-23-16,-15-1 42 0,-6 4 16 16,-21-4-81-1,-5 5-20-15,0-5-84 0</inkml:trace>
          <inkml:trace contextRef="#ctx0" brushRef="#br0" timeOffset="6023.1">3397 883 715 0,'0'0'178'0,"0"0"-58"16,0 0-49 0,0 0 17-16,0 0 3 0,0 0-49 15,0 0-26 1,89-57-16-16,-29 36 2 0,4-2 2 15,-3 2-4-15,-11 5 0 16,-14 5 2-16,-12 6-2 16,-4 3 0-16,-6 2-1 15,5 0-3-15,3 0-3 16,9 0 4-16,2 0-41 16,6 2 5-16,-3 1-32 15,2-3-28-15,-10 0-53 16,-11-8-154-16</inkml:trace>
          <inkml:trace contextRef="#ctx0" brushRef="#br0" timeOffset="6169.01">3325 522 179 0,'0'0'694'0,"0"0"-610"0,0 0-54 16,0 0 2-16,0 0 29 15,0 0 21-15,197-93-40 16,-115 81-19-16,4 3-4 16,-5 2-14-16,-15 6-5 15,-14 1 0-15,-9 0 1 16,-16 0 0-16,-11 0-1 0,-4 0 0 16,-7 0 0-1,-2 1-16-15,3 6-42 16,2 1-46-16,3-2-89 0,0-4-322 15</inkml:trace>
        </inkml:traceGroup>
      </inkml:traceGroup>
      <inkml:traceGroup>
        <inkml:annotationXML>
          <emma:emma xmlns:emma="http://www.w3.org/2003/04/emma" version="1.0">
            <emma:interpretation id="{AED3DE7A-1588-4BC7-AC19-35F540417393}" emma:medium="tactile" emma:mode="ink">
              <msink:context xmlns:msink="http://schemas.microsoft.com/ink/2010/main" type="line" rotatedBoundingBox="6363,4803 7986,3189 9189,4398 7566,6012"/>
            </emma:interpretation>
          </emma:emma>
        </inkml:annotationXML>
        <inkml:traceGroup>
          <inkml:annotationXML>
            <emma:emma xmlns:emma="http://www.w3.org/2003/04/emma" version="1.0">
              <emma:interpretation id="{72BB1131-BCCF-43DC-99EB-26C99205C320}" emma:medium="tactile" emma:mode="ink">
                <msink:context xmlns:msink="http://schemas.microsoft.com/ink/2010/main" type="inkWord" rotatedBoundingBox="6363,4803 7986,3189 9189,4398 7566,6012"/>
              </emma:interpretation>
              <emma:one-of disjunction-type="recognition" id="oneOf3">
                <emma:interpretation id="interp15" emma:lang="en-US" emma:confidence="0">
                  <emma:literal>e</emma:literal>
                </emma:interpretation>
                <emma:interpretation id="interp16" emma:lang="en-US" emma:confidence="0">
                  <emma:literal>€</emma:literal>
                </emma:interpretation>
                <emma:interpretation id="interp17" emma:lang="en-US" emma:confidence="0">
                  <emma:literal>£</emma:literal>
                </emma:interpretation>
                <emma:interpretation id="interp18" emma:lang="en-US" emma:confidence="0">
                  <emma:literal>¥</emma:literal>
                </emma:interpretation>
                <emma:interpretation id="interp19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32299.28">5953 1147 553 0,'0'0'241'16,"0"0"-180"-16,0 0-60 15,0 0 15-15,0 0-2 16,0 0-12-16,0 0 8 16,167-5-10-16,-128-3 2 15,-8 7 4-15,-9-1-6 16,-6-1 0-16,-1 3 0 0,-5 0-6 16,4 0 5-1,-2 0 1-15,0 0-11 0,5-5-23 16,11-12-93-16,-3 1-104 15,-2-6-155-15</inkml:trace>
          <inkml:trace contextRef="#ctx0" brushRef="#br0" timeOffset="32006.44">6123 701 211 0,'0'0'209'15,"0"0"-138"-15,0 0-44 16,0 0 50-16,0 0 11 16,0 0-45-16,0 0-19 0,0-2 11 15,0 2 23 1,0 0 7-16,0 0-10 0,0 0 5 16,3 13-15-16,-1 7-17 15,3 5-1-15,-1 8-15 16,-4 8-2-16,0 6 1 15,0 4-11-15,0-5 0 16,0 2-1-16,0-5-19 16,0-6-9-16,-6-9-3 15,1-8-16-15,-1-6-15 16,4-6 22-16,-2-5 11 16,-1-3-48-16,0 0-61 15,-2-3-353-15</inkml:trace>
          <inkml:trace contextRef="#ctx0" brushRef="#br0" timeOffset="32617.15">6039 512 606 0,'0'0'103'16,"0"0"-33"-1,0 0 8-15,0 0 13 0,0 0-33 16,0 0-20-16,0 0-21 16,92-10-10-16,-45 10-6 15,3 0 25-15,-3 0-20 16,-5 0 1-16,-6-5-6 15,-5 0 0-15,-2 0-2 16,0-3-2-16,0 1-9 16,-3 0-18-16,-2-1-31 15,0 4-4-15,-12-4-39 16,-3 6-69-16,-9-1-137 0</inkml:trace>
          <inkml:trace contextRef="#ctx0" brushRef="#br0" timeOffset="31243.36">4821 325 117 0,'0'0'144'0,"0"0"-108"0,0 0-17 15,0 0 19-15,0 0 14 16,0 0-15-16,0 0-5 16,91 43 11-16,-69-29 2 15,0 4-26-15,9-1 21 16,2 6 18-16,8 2-5 15,4-1-1-15,-1 4-42 16,4 2 0-16,-7 0-9 16,-8 5-1-16,-5 2 0 15,-15 1-3-15,-4 2 2 16,-9-4-8-16,0-1 9 16,0-4 3-16,-5-1-3 15,-15-6 8-15,-5 6 20 0,-8 3-9 16,-8 4 7-1,-7 3 41-15,-2 3-36 0,1 2-7 16,-1-2-22-16,5-3 12 16,4-2 38-16,5 0-44 15,11-3-1-15,5-8-7 16,10-4 1-16,1-7 0 16,6-8-1-16,3-2 1 15,0-4 4-15,0-2 1 16,0 0-6-16,0 0 16 15,0 0 0-15,0 0 20 16,9 0-23-16,18 0-12 0,12-2 11 16,13-6-11-16,10-2-2 15,1-1 1-15,1 5-2 16,0-1 2-16,-3-1 0 16,-6 3 1-16,-7 1-1 15,-7-3 0-15,-5 6 0 16,-8-2 0-16,-6-1-15 15,-3 0 14-15,-5 2-19 16,1 0-2-16,-3 2-18 16,3-3-41-16,-1 1 10 15,0 2-4-15,-1-3-19 16,-7 1 5-16,-3-1-46 16,-3 1-108-16</inkml:trace>
          <inkml:trace contextRef="#ctx0" brushRef="#br0" timeOffset="34201.3">5336 1753 97 0,'0'0'30'16,"0"0"-2"-16,0 0 65 0,0 0 11 16,0 0 6-1,0 0-24-15,0 0-35 0,13 4 7 16,-13-4 11-16,0 0 0 15,0 0 8-15,0 0-22 16,0 0-5-16,0 0-11 16,0 0-20-16,0 0 16 15,0 0-1-15,0 0-15 16,0 0 9-16,0-4-12 16,0 0 18-16,0 0 8 0,0 3-23 15,0-4-1-15,0 0-11 16,0 0-6-16,0-4-1 15,0 1 0-15,0-5 0 16,0 3 0-16,0-2-11 16,-2-1-2-16,-6 3 4 15,-1 2-5-15,-1 4 12 16,-2 4 2-16,-5 0 0 16,-2 0-1-16,-3 0 2 15,-3 0-1-15,3 2 0 16,2 8 3-16,1 0 10 15,3 0-13-15,1 0 8 16,5 0 2-16,-4 0-9 0,2-1-1 16,-4 7 0-1,-1 0 6-15,-5 5 9 0,-2 2 3 16,1 2-2-16,3-1-1 16,7 2-15-16,2-4 0 15,3 3 0-15,2 1 0 16,3-2 0-16,3 1 1 15,0-1 0-15,0-1 6 16,9-3-7-16,10 0 0 16,-2-4 0-16,2 1 0 15,3-5 2-15,3-4-2 16,3-1 0-16,5-4-13 16,1-3-8-16,4 0 5 15,6 0-5-15,1 0-18 16,-1-13-7-16,3-4-12 0,-3-3-11 15,-2 0-11 1,-3-1-15-16,0-3-27 0,-11 3-20 16,-9 7-141-16</inkml:trace>
        </inkml:traceGroup>
      </inkml:traceGroup>
    </inkml:traceGroup>
  </inkml:traceGroup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24:57.66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FC8E9D-4F2F-4E3C-8BD6-6A408D65B157}" emma:medium="tactile" emma:mode="ink">
          <msink:context xmlns:msink="http://schemas.microsoft.com/ink/2010/main" type="inkDrawing" rotatedBoundingBox="343,2171 9434,1658 9707,6489 616,7003" hotPoints="9393,2116 9335,6699 679,6588 738,2005" semanticType="enclosure" shapeName="Rectangle">
            <msink:sourceLink direction="with" ref="{201B07FE-D944-4832-BD07-E34BA57DFA2B}"/>
            <msink:sourceLink direction="with" ref="{8A4EB155-C50E-4190-8474-13FF5ED47287}"/>
          </msink:context>
        </emma:interpretation>
      </emma:emma>
    </inkml:annotationXML>
    <inkml:trace contextRef="#ctx0" brushRef="#br0">367 4 584 0,'0'0'184'0,"0"0"-67"0,0 0-58 15,0 0-45-15,0 0-8 16,0 0-5-16,0 0-1 15,0-41 0-15,0 41-1 16,2 0 0-16,5 16 1 16,0 12 14-16,-1 9 38 15,3 7-13-15,-4 9-30 16,-5 7 24-16,0 7 45 16,0 10-43-16,-11 14 13 15,-19 26-39-15,-6 31 4 16,-3 33-13-16,-1 19 1 15,8-1 9-15,4-4 6 16,-3-12 0-16,7 10-7 16,-1-8-8-16,5-16 9 0,9-17 5 15,2-34-15-15,4-24 21 16,0-20-11-16,2-4-1 16,0 10 27-16,0 3-36 15,3 7 14-15,-3-11-13 16,1-12 0-16,2-6 8 15,-3-12-9-15,1-1-2 16,-5-6 2-16,2 0-3 16,3-3 2-16,-1-2 1 15,0-6 0-15,0 0 1 16,3-4-1-16,-3 1 0 16,3-5 0-16,0-4-13 15,0-5 12-15,0 2 1 16,0-7 0-16,0-1-1 0,0-2-13 15,0-5 14-15,0 2-1 16,0 2-2-16,0 0 3 16,3 0 0-16,3 5 0 15,2 0 1-15,1 3 0 16,-2-3-2-16,5 5 1 16,-2 0 0-16,4 2 0 15,6 3 0-15,2 0 0 16,3-5 0-16,9 2 1 15,4-4-1-15,6-1 0 16,11 0 1-16,7 1-1 16,12 2 0-16,7 0 0 0,13 3 0 15,6 0 0 1,11 3 0-16,7 2 1 0,7-1 0 16,6-2 6-16,1 0-6 15,5-3 6-15,21-4 8 16,24 0-14-16,26-6-1 15,11 1 0-15,-11-6 0 16,-9 1 16-16,-10-3 0 16,10 0-7-16,1 0-8 15,1 0 5-15,3 0 7 16,-3 0-13-16,10 0 1 16,0 0 4-16,0 0-5 15,-2 0 2-15,-3 0 8 0,-2-3-8 16,-3-9-1-16,-11 2-1 15,-1-6 0-15,-9 2 1 16,-3-1-1-16,-5 2 8 16,-6 3-1-16,-8 3-6 15,-5-1-1-15,-26 3 0 16,-21 1-1-16,-21 0-2 16,-7 0-9-16,11-1 11 15,7 0 0-15,2-3-10 16,-13 2 11-16,-19-2-2 15,-18 3-6-15,-15-2 7 16,-16 4 2-16,-9 0-1 16,-3 1 9-16,4-1-9 0,5-4 0 15,13-3 0 1,12-3-19-16,8-2 6 0,6 5-12 16,0 0-1-16,-6 0 7 15,-6 5-1-15,-7 2 2 16,-15 1 8-16,-11 2-16 15,-8 0 25-15,0-2-8 16,0-1 8-16,-27-4-23 16,-43-9-158-16,6 4-68 15,-5-4-141-15</inkml:trace>
    <inkml:trace contextRef="#ctx0" brushRef="#br0" timeOffset="2005.16">445-478 192 0,'0'0'136'0,"0"0"-25"15,0 0-22-15,0 0 22 16,193-1-56-16,-126 7-32 16,7 5-1-16,7-3 15 15,10-6-2-15,10 1 16 0,9-3 15 16,29 0-28 0,29-8 2-16,46-13-1 0,16 2-17 15,3 2-5-15,-6-1-4 16,-11 5-11-16,5 4 6 15,6 4-7-15,1-1-1 16,-1 6 2-16,1 0 41 16,5 0-14-16,2 0 17 15,3 0-25-15,1 0-11 16,-2 0-4-16,1 0-5 16,-1 0-1-16,-11 0 0 15,1 0 1-15,-7 0-1 16,-7-2 2-16,-8-3 3 15,-20 0-4-15,-10-3-1 0,-37 1 0 16,-27 2 0-16,-22 0 1 16,-6 1 0-16,11-4-1 15,17 3 0-15,11 0-7 16,-8 2 7-16,-12 3-3 16,-7 0 3-16,-18 0 0 15,-10 0 0-15,-17 6 2 16,-17 4-2-16,-6-1-7 15,-5 3 7-15,-3-2 0 16,4 3 0-16,2-3 1 16,-1 0-1-16,5 0 0 15,-1 2 0-15,4 4 1 16,1 1-1-16,7 1 0 16,-1-1 0-16,-3-2 0 0,0-3 1 15,-7-2-1-15,-6-5 0 16,-3 3 1-16,-6-3-2 15,-1 0 1-15,-2 3 0 16,6 0-1-16,2 0 1 16,6 5 0-16,3 2 0 15,5 3-5-15,1-1 5 16,-5-2 0-16,0 3 0 16,-7-3 0-16,-3 1 1 15,-8 5 9-15,-3-1-1 16,-4 2-8-16,-4 6 41 15,0 7 0-15,0 6-22 0,0 12-8 16,0 12-11 0,-12 10 22-16,7 7-14 15,1 6-8-15,4 6-1 0,0 4 1 16,0 4-1-16,0 2 1 16,0-1 0-16,0 1-1 15,0-2 1-15,-12-2 14 16,-5-2 18-16,-5-4-24 15,1-7 0-15,2-4 12 16,6-1-13-16,7 6 27 16,3 1-20-16,3 11-14 15,0 6 4-15,0 0-5 16,12 1 0-16,-4-7 0 16,1-3-10-16,-9-6 10 0,0-3 0 15,0-5 1-15,-7-11-1 16,-6-7 0-16,-1-16 1 15,0-8-1-15,2-14 1 16,5-4-1-16,2-8 0 16,-2-3-5-16,5 3 4 15,-1 3 1-15,3 1-21 16,0 7 14-16,0 7-6 16,0 0 13-16,0 10-26 15,0-1-4-15,-3 5 30 16,-6 0 0-16,-3-2 0 15,-3-4 6-15,-1-3-6 16,2-3 0-16,2-6-1 0,4 0-19 16,3-3 10-16,3 2-6 15,-5-4-10-15,5 2 14 16,-1-6-34-16,0-7 17 16,1-4 13-16,2-4 4 15,-4-2 12-15,1-3 2 16,-2 2 9-16,-4 1 12 15,2 0-22-15,-8 4 7 16,1-3-8-16,2 4-4 16,-3-1 2-16,6-2 2 15,4 0-17-15,0 0 5 16,-4-3-8-16,-1 3 18 16,-4 3-4-16,0-3-3 0,-1 3 8 15,3-1-4-15,0-2 5 16,0 2 1-16,2-4-1 15,-1 0 1-15,-4-1 0 16,-4-2 0-16,-3 0 19 16,-9 0-7-16,-2 0 23 15,-3 0 15-15,-5-2-29 16,0-4-12-16,2 1-9 16,3 0 21-16,3 1 1 15,7 1-22-15,4-2 5 16,3 0-6-16,5 0-9 15,4 0-5-15,-2 2-12 16,7 3-15-16,1 0-15 16,4 0-34-16,0 0-61 0,0 0-84 15,12 0-482-15</inkml:trace>
  </inkml:traceGroup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6:28:49.36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CCBAD3-B6B9-42A0-9BF2-D2E55334A770}" emma:medium="tactile" emma:mode="ink">
          <msink:context xmlns:msink="http://schemas.microsoft.com/ink/2010/main" type="inkDrawing" rotatedBoundingBox="18646,5921 27042,5825 27054,6855 18658,6951" hotPoints="27044,5996 27045,6881 18674,6888 18673,6003" semanticType="enclosure" shapeName="Rectangle"/>
        </emma:interpretation>
      </emma:emma>
    </inkml:annotationXML>
    <inkml:trace contextRef="#ctx0" brushRef="#br0">40 0 0,'-27'14'47,"27"-1"31,-13-13-63,13 13 48,0 0 31,0 0-94,0 0 15,0 14 1,26-14-1,-26 0-15,0 0 16,0 0-16,0 1 16,0-1-16,0 13 15,0-13-15,0 0 32,0 0-32,0 1 15,0 25 1,0-26-16,0 0 15,0 1-15,0-1 16,0 0 0,0 0-16,0 13 15,0 1-15,0-14 16,0 0-16,0 0 16,0 0-16,0 14 15,0-1-15,0-13 16,0 0-1,0 27-15,0-27 16,0 0-16,0 0 16,0 0-1,0 27-15,0-14 16,0-13-16,0 27 16,0-27-16,0 40 15,0-40-15,0 13 16,0-13-16,0 14 15,0-1-15,0-13 219,0 0-94,14-13-109,-1 0 31,0 0-32,0 0 1,0 0 15,0 0-15,14 0-16,-14 0 15,0 0-15,0 0 16,0 0 0,1 0-16,-1 0 31,13 0-15,-13 0-16,0 0 15,1 0 1,-1 0-16,0 0 15,0 0 1,13 0-16,-13 0 16,1 0-1,-1 0 1,0 0 0,0 0-16,0 0 15,0 0-15,27 0 16,-14 0-1,14 0-15,-1 0 16,-12 0-16,-14 0 16,0 0-16,13 0 31,-13 0-15,0 0-1,1 0-15,-1 0 16,0 0-16,0 0 15,13 0-15,-12 0 16,-1 0-16,0 0 16,0 0-16,13 0 15,1 0 1,-14 0-16,0 0 16,0 0-16,0 0 15,27 0-15,-14 0 16,14 0-16,-14 0 15,13 0-15,-12 0 16,-1 0-16,0 0 16,-12 0-16,-1 0 47,0 0-47,0 0 15,13 0 1,-12 0-16,-1 0 15,0 0-15,13 0 16,14 0-16,-1 0 16,14 0-16,-27 0 15,14 0-15,-27 0 16,0 0 46,0 0-62,13 0 16,-12 0-16,-1 0 16,0 0-16,13 0 15,14 0-15,-14 0 16,13 0-16,1 0 16,-14 0-16,14 0 15,-27 0-15,13 0 16,14 0-16,-27 0 15,0 0-15,0 0 16,0 0 0,14 0-16,-14 0 15,0 0 1,0 0-16,0 0 16,14 0-16,-1 0 15,-13 0-15,0 0 16,0 0-16,1 0 15,25 0-15,-13 0 16,27 0-16,-13 0 16,-27 0-16,0 0 15,26 0 17,-25 0-17,-1 0-15,0 0 16,0 0-16,26 0 15,14 0-15,-27 0 16,14 0-16,-1 0 16,-12 0-16,12 0 15,-12 0-15,12 0 16,-26 0-16,14 0 16,-1 0-16,-13 0 15,0 0-15,0 0 16,0 0-16,14 0 15,-1 0-15,0 0 16,27 0 0,-13 0-16,-14 0 15,13 0-15,14 0 16,-40 0-16,27 0 47,-27 0-47,0 0 15,0 0-15,0 0 16,27 0-16,-14 0 16,14 0-16,12 0 15,-12 0-15,12 0 16,-12 0-16,-14 0 16,14 0-16,-14 0 15,-13 0-15,13 0 16,1 0-16,-14 0 15,0 0-15,0 0 16,0 0-16,14 0 16,-14 0-16,0 0 15,13 0-15,-12 0 16,12 0-16,0 0 16,-13 0-1,0 0-15,27 0 16,-27 0-16,13 0 15,-12 0-15,25 0 16,-13 0-16,14 0 16,13 0-16,-14 0 15,-26 0-15,0 0 16,0 0 0,1 0-1,-1 0-15,13 0 16,-13 0-16,0 0 15,14 0-15,12 0 16,-12 0-16,12 0 16,14 0-16,-40 0 15,26 0-15,-25 0 16,12 0 0,-13 0-16,13 0 15,-13 0-15,1 0 16,-1 0-16,13 0 15,14 0-15,-1 0 16,-13 0-16,14 0 16,-14 0-16,1 0 93,-14-13-93,13 13 16,-13 0-16,0 0 16,27 0-16,-14 0 15,0 0-15,1 0 16,-14-13 93,0 13-93,0 0 0,0 0-16,14 0 15,-14-13 1,0-13 46,0 26-62,0 0 16,1 0-16,-1 0 16,13 0-16,0 0 15,-12 0-15,-1 0 16,26 0-16,-26 0 15,14 0-15,-14 0 16,13 0-16,-13 0 16,0-14-16,14 14 15,12 0-15,-26 0 16,14 0-16,-14 0 16,13 0-16,-13 0 15,1 0-15,12 0 16,13 0-16,14 0 15,-14 0-15,14 0 16,-13 0-16,12 0 16,-25 0-16,12 0 15,-13 0-15,1 0 16,-1 0-16,-13 0 16,27 0-16,-27 0 15,13 0 1,14 0-16,-14 0 15,13 0-15,-12 0 16,12 0-16,14 0 16,-14 0-16,-12 0 15,12 0-15,-13 0 16,1 0-16,-14 0 16,0 0-16,0 0 15,0 0-15,27 0 16,-27 0-16,13 0 15,14 0-15,-14 0 16,14 0-16,-14 0 16,13 0-16,-25 0 15,-1 0 17,0 0-32,0 0 15,13 0-15,-12 0 16,-1 0-16,0 0 15,13 0 1,14 0-16,-1 0 0,-12 0 16,-14 0-16,0 0 78,13 0-78,-13 0 15,0 0-15,14 0 16,25 0-16,27 0 16,0 0-16,-13 0 15,13 0-15,-26 0 16,-14 0-16,-12 0 47,12 0-32,-26 0-15,0 0 16,1 0-16,12 0 16,13 0-16,14 0 15,13 0-15,-14 0 16,1 0-16,0 0 16,-14 0-16,-26 0 15,27 0-15</inkml:trace>
    <inkml:trace contextRef="#ctx0" brushRef="#br0" timeOffset="4943.52">92 93 0,'0'-14'156,"13"14"-93,1 0-63,-1 0 16,0 0-16,13 0 15,1 0-15,-14 0 31,0 0-15,0 0-16,13 0 16,-12 0-16,12 0 15,13 0-15,-12 0 16,38 0 0,-12 0-16,0 0 15,-14 0-15,14 0 16,-27 0-16,14 0 15,-1 0-15,-13 0 16,-12 0-16,25 0 16,-26 0-16,14 0 15,12 0-15,-13 0 16,14 0-16,-1 0 16,-12 0-16,25 0 15,-12 0-15,12 0 16,1 0-16,13 0 15,13 0-15,-27 0 16,1 0-16,13 0 16,-13 0-16,-27 0 15,40 0-15,-53 0 16,13 0-16,-13 0 16,0 0-16,27 0 15,-27 0-15,40 0 16,-1 0-16,27 0 15,27 0-15,-1 0 16,40 0-16,-66 0 16,26 0-16,-52 0 15,12 0-15,-51 0 16,12 0 0,-13 0-1,0 0 1,14 0-16,-1 0 15,13 0-15,40 0 16,27 0-16,-1 0 16,0 0-16,0 0 15,14 0-15,-14 0 16,-52 0-16,26 0 16,-40 0-16,14 0 15,-40 0-15,13 0 16,14 0-16,13 0 15,12 0-15,14 0 16,0 0-16,0 0 16,-13 0-16,13 0 15,26 0-15,-26 0 16,0 0-16,26 0 16,-26 0-16,27 0 15,12 0-15,14 0 16,-14 0-16,27 0 15,-13 0 1,12 0-16,-38 0 16,12 0-16,-39 0 15,-53 0-15,14 0 16,-27 0 0,0 0-1,0 0-15,0 0 16,14 0-16,-14 0 15,13 0-15,27 0 16,-14 0-16,14 0 16,-13 0-16,-14 0 15,13 0-15,-12 0 16,12 0-16,1 0 16,-14 0-16,13 0 15,14 0-15,0 0 16,-1 0-16,14 0 15,-13 0-15,-1 0 16,14 0-16,-13 0 16,-27 0-16,14 0 15,-1 0-15,-12 0 16,12 0 0,-13 0-16,27 0 15,-14 0-15,14 0 0,13 0 16,-40 0-1,27 0-15,-14 0 16,-26 0 31,27 0-31,-27 0-16,13 0 15,53 0-15,0 0 16,0 0-16,27 0 15,-27 0-15,-27 0 16,-12 0-16,-27 0 78,0 0-62,0 0-16,0 0 15,1 0 235,25 0-250,-26 0 16,0 0-16,0 0 16,1 0-16,25 0 78,-26 0-47,0 0 438,-13 14-438,14-1-15,-14 0 15,0 0-15,0 0-16,0 14 15,0-14-15,0 0 16,0 0-16,0 13 15,0 1-15,0-14 16,0 0 0,0 0 15,0 0-15,0 0 30,0 1-14,0 25-1,0-26-15,0 0-1,0 1-15,0-1 16,0 26-16,0-26 15,0 1-15,0 12 16,0 0-16,0-13 16,0 0-16,0 1 15,0-1-15,0 0 16,0 26-16,0-25 16,0-1-16,0 0 15,0 0-15,0 27 16,0-27-16,0 0 15,0 13 1,0 1 0,0-14 156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17:4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43 704,'0'0'7094,"-17"4"-6722,-54 14-263,69-18-106,-1 1 0,1 0 0,0 0 1,0 0-1,0 1 0,0-1 0,0 0 0,1 1 0,-1-1 0,0 1 0,0 0 1,1-1-1,-1 1 0,1 0 0,0 0 0,0 0 0,0 0 0,-1 0 0,2 0 1,-1 1-1,-1 1 0,-1 44 2,4-35-4,-1-6 31,1-1 1,0 1-1,1 0 0,-1-1 1,1 0-1,1 1 1,-1-1-1,1 0 0,0 0 1,0 0-1,1 0 1,0-1-1,7 8 0,-8-8 6,1-1-1,0 0 1,0-1-1,0 1 0,0-1 1,0 1-1,1-1 1,0-1-1,-1 1 0,1-1 1,0 1-1,0-1 1,1-1-1,-1 1 0,0-1 1,0 0-1,7 1 1,-10-3-9,-1 0 1,0 1-1,1-1 0,-1 0 1,0 0-1,1 0 1,-1 1-1,0-2 0,0 1 1,0 0-1,0 0 1,0 0-1,0 0 1,0-1-1,0 1 0,0 0 1,-1-1-1,1 1 1,0-3-1,16-34 201,-15 30-223,3-4 35,-2-1 1,1 0-1,-2 1 0,1-1 1,-2-1-1,0 1 0,0 0 0,-2 0 1,-1-17-1,2 28-5,-1 0 1,0 1-1,1-1 1,-1 1-1,0-1 0,1 1 1,-1-1-1,0 1 0,0 0 1,0-1-1,-1 1 1,1 0-1,0 0 0,0-1 1,-1 1-1,1 0 1,0 1-1,-1-1 0,1 0 1,-1 0-1,1 0 1,-1 1-1,0-1 0,1 1 1,-1-1-1,1 1 1,-1 0-1,-2 0 0,-48 0-65,42 5-439,10-4 429,0-1-1,1 0 1,-1 1 0,0-1 0,1 0-1,-1 1 1,0-1 0,1 0-1,-1 1 1,0-1 0,1 0 0,-1 0-1,1 1 1,-1-1 0,0 0 0,1 0-1,-1 0 1,1 0 0,-1 0-1,1 0 1,-1 1 0,1-1 0,-1 0-1,1 0 1,-1 0 0,0 0 0,1-1-1,-1 1 1,1 0 0,0 0-1,19-2-137,-1 0-1,0-2 0,0 0 1,0-1-1,34-14 0,-26 9 148,52-13 0,-76 23 134,-12 11 540,-64 56 188,57-54-757,0 0-1,0 2 1,1 0 0,1 0-1,1 2 1,0-1-1,-15 28 1,26-38-79,0-1-1,1 0 1,0 0-1,0 1 1,1-1-1,-1 0 1,1 1-1,0-1 1,1 0-1,-1 1 1,1-1-1,0 0 1,0 1-1,1-1 1,-1 0 0,1 0-1,1 0 1,3 8-1,-2-6 2,-1 1-1,0-1 0,0 1 1,-1 0-1,0 0 1,-1-1-1,1 11 0,-2-11 18,-1-1 0,1 0-1,-1 0 1,-1 1-1,1-1 1,-1 0 0,0 0-1,-1 0 1,1-1-1,-1 1 1,0 0-1,-1-1 1,-4 7 0,-1-2 60,0-1 1,0 1-1,-1-1 1,0-1-1,-22 14 1,-4-2 96,-1-1 1,0-2 0,-43 13 0,78-30-211,-24 8 244,20-9-40,13-9-174,3 2-3,1 0-1,0 1 0,1 1 1,-1-1-1,1 2 0,0 0 1,16-5-1,0 2-3,0 2 0,37-5 0,-49 8 7,0 1 1,0 0 0,1 2 0,-1 0-1,1 1 1,-1 0 0,0 1 0,0 1-1,0 1 1,28 10 0,-31-10-190,1 1-1,0-2 1,1 0 0,-1-1 0,0 0 0,1-1-1,-1 0 1,1-2 0,-1 1 0,1-2 0,-1 0 0,28-8-1,-25 3-1682,-11 0-1814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3:00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8194,'0'0'2360,"-6"140"-2504,0-105 200,0-1-56,3-8 0,-2-4-104,-1-4-392,3-7-144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6:30:03.82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2F4AD3-40D3-4558-ABF0-A488CF0FDC37}" emma:medium="tactile" emma:mode="ink">
          <msink:context xmlns:msink="http://schemas.microsoft.com/ink/2010/main" type="inkDrawing" rotatedBoundingBox="20027,8044 26047,7743 26163,10060 20143,10361" hotPoints="25864,8049 25940,9958 20163,10186 20088,8278" semanticType="enclosure" shapeName="Rectangle">
            <msink:destinationLink direction="with" ref="{6BE45E89-BCDC-4AEF-BE99-98B08DFB4863}"/>
          </msink:context>
        </emma:interpretation>
      </emma:emma>
    </inkml:annotationXML>
    <inkml:trace contextRef="#ctx0" brushRef="#br0">28 0 0,'0'13'0,"0"14"15,0-14-15,0 0 16,0 0 0,0 0-16,0 1 15,0-1-15,0 13 16,0 0-16,0-12 16,0 25-16,0-26 15,0 13-15,0-12 16,0 25-16,0-26 15,0 14-15,0 12 16,0-13-16,0 14 16,0-14-16,0 14 15,0-1-15,0-12 16,0 12-16,0-13 16,0-13-16,0 14 15,0-14-15,0 13 16,0-13-16,0 1 15,0 25-15,0-13 16,0 14-16,0-27 16,0 13-16,0 14 15,0 12-15,0-12 16,0-14-16,0 40 16,0-40-16,0 40 15,0-13 1,0-27-16,0 14 15,0 12-15,0-12 16,0 39-16,0-27 16,0 27-16,0-26 15,0 13-15,0-14 16,0-25-16,0 12 16,0-26-16,13 27 15,-13-27-15,13 0 16,-13 0-16,0 1 15,0-1 1,0 0-16,0 13 16,0 0-16,0-12 15,0 12-15,0 0 16,0 1-16,0-14 16,0 0-16,0 0 15,0 13 16,14-12 188,-1-14-219,0 0 16,0 0-1,0 0-15,14 0 16,-14 0-16,0-27 16,13 27-16,14-13 15,-1 0-15,14-13 16,-14 26-16,-12-14 16,12 14-16,1-13 15,-27 13-15,0-26 16,13 26-16,-13-13 15,27 13-15,-14 0 16,1 0 0,-14 0-16,13 0 15,-13 0-15,40-13 16,-14-1-16,-12 14 16,12-26-16,14 26 15,-27-13-15,14 13 16,-1 0-16,0 0 15,-12 0-15,25 0 16,-12 0-16,13 0 16,12 0-16,-38 0 15,25 0-15,-12 0 16,-27 0-16,13 0 16,40 0-16,-13 0 15,26 0-15,26 0 16,0 0-16,40 0 15,-40 0-15,14 0 16,-14 0-16,0 0 16,-26 0-16,0 0 15,-26 0-15,-14 0 16,-12 0 0,-1 0-1,-13 0 1,0 0-16,14 0 15,38 0-15,14 0 16,53 0-16,0 0 16,52 0-16,-39 0 15,-40 0-15,0 0 16,14 0-16,-40 0 16,-27 0-16,-25 0 15,12 0-15,-26 0 16,0 0-16,1 0 15,25 0-15,-26 0 16,14 0-16,52 0 16,26 0-16,40 0 15,65 0-15,1 0 16,-1 0-16,1 0 16,-27 0-16,-79 0 15,-26 0-15,-26 0 16,-14 0 15,-25 0-15,-1 0-16,0 0 0,0 0 15,27 0 1,12 0-16,1-13 16,26 13-16</inkml:trace>
    <inkml:trace contextRef="#ctx0" brushRef="#br0" timeOffset="3464.02">81 132 0,'26'0'0,"14"0"15,-14 0-15,13 0 0,-12 0 16,-14 0 15,13 0 0,-13 0-15,0 0-16,1 0 16,-1 0-16,13 0 15,40 0-15,-40 0 16,14 0-16,-14 0 15,0 0 17,-12 0-17,-1 0-15,13 0 16,14 0-16,12 0 16,27 0-16,26 0 15,40 0-15,0 0 16,0 0-16,-14 0 15,14 0-15,-66 0 16,0 0 0,-13 0-16,-14 0 15,-25 0-15,39 0 16,-40 0-16,27 0 16,25 0-16,1 0 15,0 0-15,0 0 16,27 0-16,-27 0 15,26 0-15,-26 0 16,0 0-16,26 0 16,-26 0-16,26 0 15,-26 0-15,-26 0 16,26 0-16,-13 0 16,-40 0-16,40 0 15,-40 0-15,27 0 16,13 0-16,-14 0 15,1 0-15,52 0 16,-26 0-16,26-13 16,14 13-16,-14 0 15,-52 0-15,26 0 16,-40 0-16,-12 0 47,-14 0-47,13 0 15,-13 0 1,0 0 0,14 0-16,39 0 15,-1 0-15,14 0 16,0 0-16,0 0 16,-13 0-16,-40 0 15,14 0-15,-27 0 31,0 0-31,0 0 16,0 0-16,14 0 16,-14 0-16,13 0 15,14 0-15,-27 0 16,40 0-16,-40 0 16,13 0-16,-13 0 15,0 0 1,14 0-1,-14 0-15,0 0 16,0 0-16,0 0 16,0 0-16,1 0 15,38-13-15,-12-1 16,12-12 0,-12 13-16,-1 13 62,-25-13-31,-1 13 110,-13 13-125,0 0-16,0 0 15,0 0-15,0 27 16,0-27-16,0 0 15,0 14 1,0-14-16,0 26 0,13-26 16,-13 14-16,26 12 15,-26 1-15,13 12 16,1-12 0,-14 12-16,26-12 15,-13-1-15,0-12 16,-13 12-16,0-13 15,0 14-15,0-1 16,26-12-16,-26 12 16,14 1-16,12-14 15,-26 14-15,13-1 16,0-13-16,-13 14 16,0-27-16,0 0 15,0 0-15,0 0 16,0 14-16,0-14 15,0 0-15,27 13 16,-27 1-16,0-1 16,0 14-16,0-14 15,0 13-15,0-25 16,0 12-16,0-13 16,0 26-16,0-25 15,0-1-15,0 0 16,0 26-16,0-25 15,0-1-15,0 13 16,0-13 0,0 14-16,0-14 15,0 13-15,0-13 16,0 0-16,0 27 16,0-27-16,0 13 15,0-13-15,0 27 16,0-27-16,0 0 15,0 0-15</inkml:trace>
  </inkml:traceGroup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6:30:26.18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83EB01-BF35-42D5-83E1-7648E1EA4534}" emma:medium="tactile" emma:mode="ink">
          <msink:context xmlns:msink="http://schemas.microsoft.com/ink/2010/main" type="inkDrawing" rotatedBoundingBox="23994,11905 24875,11746 24885,11804 24005,11962" semanticType="callout" shapeName="Other">
            <msink:sourceLink direction="with" ref="{05F342D0-0254-489C-A190-B9211881B1B1}"/>
          </msink:context>
        </emma:interpretation>
      </emma:emma>
    </inkml:annotationXML>
    <inkml:trace contextRef="#ctx0" brushRef="#br0">0 164 0,'0'-13'125,"26"13"-109,0-13 0,14 13-16,-14-26 15,40 12-15,-14 14 16,-12-26-16,-1 13 15,-12 13 17,-14 0-17,0 0 1,26-13-16,-12 13 0,39-27 16,-14 14-1,1 13-15,-14 0 16,1 0 62,-27 0-47,0 0 0,0 0 32,0 0-63,1 0 16,-1 0-16,13 0 15,-13 0-15,14 0 16,-14 0-16,26 0 15</inkml:trace>
  </inkml:traceGroup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6:30:50.75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E45E89-BCDC-4AEF-BE99-98B08DFB4863}" emma:medium="tactile" emma:mode="ink">
          <msink:context xmlns:msink="http://schemas.microsoft.com/ink/2010/main" type="inkDrawing" rotatedBoundingBox="19241,10507 31130,9151 31491,12307 19602,13664" semanticType="callout" shapeName="Other">
            <msink:sourceLink direction="with" ref="{062F4AD3-40D3-4558-ABF0-A488CF0FDC37}"/>
            <msink:sourceLink direction="with" ref="{83DBEC8E-BF60-4B6A-BCED-05641C2E53F8}"/>
          </msink:context>
        </emma:interpretation>
      </emma:emma>
    </inkml:annotationXML>
    <inkml:trace contextRef="#ctx0" brushRef="#br0">30 268 0,'-13'13'15,"0"13"-15,13 14 16,0-14-16,0 14 15,0 12-15,0 1 16,0 13-16,0-14 16,0 1-16,0 26 15,0-26-15,0 26 16,0-13-16,0 12 16,0 1-1,0 0-15,0-26 16,0 26-16,0 0 15,0-26-15,0 52 16,0-26-16,0 0 16,0 26-16,0-26 15,0-26-15,0 26 16,0-14-16,0-12 16,0 0-16,0-14 15,0 14-15,0-14 16,0-12-16,0-14 15,0 26-15,0-26 16,0 1-16,0-1 16,0 0-1,0 0-15,0 0 16,0 27 0,0-27-16,0 0 15,0 0 1,0 0 109,13-13-94,0-13-15,0 13-16,27 0 15,-27-13-15,39 0 16,1 13-16,0-26 16,39-14-16,13 40 15,13-26-15,27-1 16,-39 27-16,-28 0 15,1 0-15,27 0 16,-40-13-16,13-13 16,-27 13-16,14 0 15,-40-14-15,14 27 16,-1-13-16,-12 13 16,-14-13-16,26 13 15,14-26-15,-1 26 16,27-13-1,0 13-15,27 0 16,12 0-16,27 0 16,-40 0-16,-26 0 15,0 0-15,0 0 16,-53 0-16,40 0 16,-53 0-16,14 0 15,12 0-15,14 0 16,26 0-16,0 0 15,0 0-15,26 0 16,-26 0-16,0 0 16,26 0-16,-52 0 15,-1 0-15,14 0 16,-39 0-16,12 0 16,-13 0-16,40 0 15,-13 0-15,26 0 16,0 0-16,-27 0 15,1 0-15,13 0 16,-13 0-16,-1 0 16,1 0-16,13 0 15,-14 0-15,27 0 16,-26 0-16,26 0 16,-27 0-1,14 0-15,-39 0 16,38 0-16,-12 0 15,26 0-15,26 0 16,-26 0-16,27-27 16,-1 27-16,-26-26 15,39 26-15,-39 0 16,0 0-16,0 0 16,0 0-16,0 0 15,0 0-15,26 0 16,1 0-16,-1 0 15,40 0-15,-40 0 16,79 0-16,-52 0 16,-14 0-16,-12 0 15,-28 0-15,-25 0 16,-13 0-16,12 0 16,-12 0-16,12 0 15,1 0-15,26 0 16,0 0-16,79 0 15,26 0-15,27 0 16,-1 0-16,-39 0 16,-26 0-16,0 0 15,-66 0 1,-27 0-16,-12 0 47,-27 0-47,27-13 15,39 13-15,13 0 16,92 0-16,66 0 16,-13 0-16,79 0 15,-40 0-15,14 0 16,-53 0-16,-53-27 16,-39 1 15,-80-13 0,-38 25-15,38 1-1,-25-13-15,-27 13 16,40-27-16,-27 27 16,14-26-16,-1 26 15,1-27-15,-27 27 78,0 0-78,0 0 16,-13-14-16,0 1 16,0-14-16,26 14 15,-26 13-15,0-26 16,0 12-16,0 1 15,0 13-15,0 0 16,0-1-16,0 1 16,0 0-16,0 0 15,0-27-15,0 14 16,0-13-16,0 12 16,0-12-16,0-1 15,0 14-15,0-27 16,0 14-16,0-14 15,0-13-15,0 1 16,0-1-16,0 13 16,0 1-16,0-14 15,0 13-15,0 0 16,0 1-16,0-14 16,0 13-1,0 1-15,0-1 16,0-13-16,0 14 15,0-1-15,-13 14 16,13-1 47,-13 14 171,0 26-218,-27-27-16,14 27 15,-40 0-15,-13-13 16,-26 13-16,0 0 15,-40 0-15,40 0 16,-14 0-16,14 0 16,52 0-16,1 0 15,12 0-15,27 0 32,0 0-32,0 0 15,0 0-15,-27 0 16,14 0-16,-40 0 15,13 0-15,-26 0 16,0 0-16,27 0 16,-14 0-16,13 0 15,27 0-15,13 0 47,-14 0-31,1 0-16,13 0 15,0 0 1,0 0-16,-27 0 16,14 0-16,-14 0 15,1 0-15,13 0 16,-27 0-16,-26 0 16,0 0-16,-39-26 15,-27 0-15,0 12 16,-39-12-16,39 26 15,0-26-15,66 26 16,-26 0-16,52 0 16,1 0-16,12 0 15,27 0-15,-13 0 16,-1 0-16,1 0 16,13 0-16,-27 0 15,14 0-15,-13 0 16,-14 0-16,14 0 15,-14 0-15,27 0 16,-14 0-16,14 0 16,-14 0-16,1 0 15,12 0-15,14 0 16,-26 0 0,26 0-16,-14 0 0,14 0 15,-13 0 1,0 0-16,12 0 15,1 0-15,0 0 16,0 0-16,-13 0 16,-1 0-16,-25 0 15,-14 0-15,13 26 16,-13-13-16,40-13 16,-27 0-16,-12 0 15,12 0-15,-26 27 16,0-27-16,26 13 15,-12-13-15,51 0 94,1 0-94,0 13 16,0-13-1,0 0 1,-27 0-16,27 0 16,-40 0-1,-25 0-15,25 0 16,13 0-16,27 0 47</inkml:trace>
  </inkml:traceGroup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6:30:35.76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DBEC8E-BF60-4B6A-BCED-05641C2E53F8}" emma:medium="tactile" emma:mode="ink">
          <msink:context xmlns:msink="http://schemas.microsoft.com/ink/2010/main" type="inkDrawing" rotatedBoundingBox="20293,11975 21070,11975 21070,11990 20293,11990" shapeName="Other">
            <msink:destinationLink direction="with" ref="{6BE45E89-BCDC-4AEF-BE99-98B08DFB4863}"/>
          </msink:context>
        </emma:interpretation>
      </emma:emma>
    </inkml:annotationXML>
    <inkml:trace contextRef="#ctx0" brushRef="#br0">0 0 0,'13'0'16,"1"0"15,-1 0-16,0 0 1,0 0-16,13 0 16,-13 0-16,14 0 15,12 0-15,-12 0 16,12 0 31,-26 0-32,0 0 1,1 0-16,-1 0 16,26 0-16,-12 0 15,38 0-15,14 0 16,-26 0-16,0 0 16,-14 0-1,-13 0 63,-12 0-62,-1 0 0,13 0-1,-13 0 32,0 0-31,1 0-16,-1 0 15</inkml:trace>
  </inkml:traceGroup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6:30:52.68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462D51-FC87-4820-BD8C-B8C544EDBA37}" emma:medium="tactile" emma:mode="ink">
          <msink:context xmlns:msink="http://schemas.microsoft.com/ink/2010/main" type="writingRegion" rotatedBoundingBox="19530,10330 19885,10330 19885,10357 19530,10357"/>
        </emma:interpretation>
      </emma:emma>
    </inkml:annotationXML>
    <inkml:traceGroup>
      <inkml:annotationXML>
        <emma:emma xmlns:emma="http://www.w3.org/2003/04/emma" version="1.0">
          <emma:interpretation id="{80F088B0-D396-4DD7-BD78-354CBDECDF07}" emma:medium="tactile" emma:mode="ink">
            <msink:context xmlns:msink="http://schemas.microsoft.com/ink/2010/main" type="paragraph" rotatedBoundingBox="19530,10330 19885,10330 19885,10357 19530,103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25D181-4073-401D-9275-F6056F95CE97}" emma:medium="tactile" emma:mode="ink">
              <msink:context xmlns:msink="http://schemas.microsoft.com/ink/2010/main" type="line" rotatedBoundingBox="19530,10330 19885,10330 19885,10357 19530,10357"/>
            </emma:interpretation>
          </emma:emma>
        </inkml:annotationXML>
        <inkml:traceGroup>
          <inkml:annotationXML>
            <emma:emma xmlns:emma="http://www.w3.org/2003/04/emma" version="1.0">
              <emma:interpretation id="{05F342D0-0254-489C-A190-B9211881B1B1}" emma:medium="tactile" emma:mode="ink">
                <msink:context xmlns:msink="http://schemas.microsoft.com/ink/2010/main" type="inkWord" rotatedBoundingBox="19530,10330 19885,10330 19885,10357 19530,10357">
                  <msink:destinationLink direction="with" ref="{5E83EB01-BF35-42D5-83E1-7648E1EA4534}"/>
                </msink:context>
              </emma:interpretation>
              <emma:one-of disjunction-type="recognition" id="oneOf0">
                <emma:interpretation id="interp0" emma:lang="en-US" emma:confidence="1">
                  <emma:literal>-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0 27 0,'250'-14'140,"-224"14"-124,14 0 93,-27 0-109,0 0 16,0-13-16</inkml:trace>
        </inkml:traceGroup>
      </inkml:traceGroup>
    </inkml:traceGroup>
  </inkml:traceGroup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4:35.73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E1A1B2-8200-4FCF-A656-B695E9F7204A}" emma:medium="tactile" emma:mode="ink">
          <msink:context xmlns:msink="http://schemas.microsoft.com/ink/2010/main" type="inkDrawing" rotatedBoundingBox="15936,7915 21633,8021 21629,8192 15932,8086" shapeName="Other">
            <msink:destinationLink direction="with" ref="{4DE0E71A-8694-434A-B8A7-6170B34510B2}"/>
          </msink:context>
        </emma:interpretation>
      </emma:emma>
    </inkml:annotationXML>
    <inkml:trace contextRef="#ctx0" brushRef="#br0">0 0 38 0,'0'0'99'0,"0"0"-40"16,0 0-41-16,0 0-4 15,0 0 47-15,0 0 22 0,0 0 0 16,0 0-20-16,0 0-28 15,0 0 7-15,0 0 2 16,0 0-5-16,0 0 5 16,0 0 9-16,0 0-33 15,0 0-11-15,0 0-9 16,0 0 0-16,0 0-1 16,0 3-20-16,8 2 19 15,0 0 2-15,3 0-1 16,3-2-6-16,-2 2 0 15,1-4 7-15,1-1 0 16,3 0 1-16,-1 0 10 0,4 0-10 16,-4 0 12-16,-1 0 21 15,-1 0-34-15,-4 0 0 16,4 4 0-16,0-1-2 16,11-2 2-16,3 3 2 15,5-4-2-15,3 1 0 16,-3-1-3-16,-5 0 2 15,0 0 0-15,-1 0 1 16,-3 0 3-16,5 3-3 16,-1-3 0-16,2 2 5 15,0-2-4-15,4 0-1 16,2 3 0-16,2-3-10 16,-2 0 10-16,3 0 0 15,-1 0 0-15,0 0 6 16,-6 0-6-16,-1 0 0 0,0-3-1 15,-4-2 1-15,3 4 0 16,-5 1 0-16,1 0 1 16,-5 0-1-16,-4 0 0 15,2 0-1-15,1 0-1 16,-1 0-2-16,7 0 2 16,-4 1 2-16,6 2 0 15,-1-1 3-15,-3-2-3 16,2 0-1-16,-7 0 1 15,-2 0 0-15,-3 0 1 16,-6 0-1-16,1 0 1 16,1 3 2-16,2-1-3 15,2 3 0-15,8 0-1 0,5 0 1 16,9 0 1-16,6 0-1 16,4-2 0-16,2-1-1 15,-1 1-2-15,-3-1 2 16,-11 1 1-16,-4 2 0 15,-7 0-8-15,-6 2 7 16,1-2 1-16,0 3 7 16,2-3-5-16,3 2-3 15,2 1 1-15,2-1-2 16,1-2 1-16,1 0 1 16,3-2 0-16,5-2-2 15,0-1 6-15,0 4-11 16,3-4 4-16,-6 0-4 0,0 0 7 15,-6 0 0 1,2 3 0-16,-5-3-1 0,2 1 4 16,-2 4-3-16,1-2 0 15,5 2 0-15,-1-2 0 16,4 2 1-16,3-3-1 16,0 1 1-16,3-1 1 15,-1 1-3-15,1-2 1 16,-3 3-2-16,2-3 1 15,-2 2 1-15,-2 1 0 16,-6-3-2-16,-1-1-5 16,1 3 7-16,-1-1 0 15,9 1 1-15,7-3-1 16,3 0 0-16,7 0 0 0,3 0 0 16,5 0-3-16,-1-8 3 15,-1 0-1-15,-4 3-4 16,-8 1 3-16,-5 2 2 15,-6 2-6-15,-6 0 5 16,-2 0-13-16,0 0 13 16,2 0 0-16,3 2-2 15,1 2 3-15,2 1 0 16,0 2 0-16,0-3 1 16,5-4 0-16,4 0-2 15,2 0 1-15,6 0-2 16,2 0 2-16,-2-8 0 15,0-1 0-15,-7-1 2 0,-4 2-1 16,-6 3-1-16,-4 1 0 16,-1-1 1-16,-2 2 8 15,4 3-9-15,-1 0 0 16,1 0 0-16,7 0 0 16,-4 0-2-16,3 0 2 15,-3 0-1-15,0-4-1 16,2 4 3-16,4-1-1 15,3-6 0-15,-2 6-11 16,5-4 11-16,-1 0 0 16,-3 3 0-16,-3-3-7 15,-1 2 7-15,1-1 1 16,0-2-1-16,2 1 1 0,-5 0 4 16,-4-3-5-1,-7 6 0-15,-6 0 6 0,-6 2-6 16,-1 0 1-16,-3 0-1 15,2 0 1-15,1 0-1 16,6 0 0-16,3 0 0 16,1 0 0-16,7 0 0 15,2 0 2-15,0 0-2 16,-5 0-3-16,-4 0 3 16,-7 0 0-16,-5 0 0 15,-7 0-2-15,-3 2 2 16,2-2-1-16,-4 0-5 0,5 0 12 15,0 2-6 1,4-2 0-16,-1 0 0 0,4 0 3 16,-5 0-2-16,5 0-1 15,-4 0 0-15,-2 0-1 16,-3 0 0-16,-3 0-7 16,0 0 4-16,0 0 4 15,0 0 0-15,0 0-21 16,-3 3-70-16,-11 7-54 15,0 1-105-15</inkml:trace>
  </inkml:traceGroup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4:42.66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F22057-76CF-4D68-A752-910B9C56A855}" emma:medium="tactile" emma:mode="ink">
          <msink:context xmlns:msink="http://schemas.microsoft.com/ink/2010/main" type="writingRegion" rotatedBoundingBox="22569,7510 21804,7476 21820,7123 22584,7157"/>
        </emma:interpretation>
      </emma:emma>
    </inkml:annotationXML>
    <inkml:traceGroup>
      <inkml:annotationXML>
        <emma:emma xmlns:emma="http://www.w3.org/2003/04/emma" version="1.0">
          <emma:interpretation id="{85E30F49-06DB-48E5-B7A2-18EF9674787A}" emma:medium="tactile" emma:mode="ink">
            <msink:context xmlns:msink="http://schemas.microsoft.com/ink/2010/main" type="paragraph" rotatedBoundingBox="22569,7510 21804,7476 21820,7123 22584,7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52229E-9879-4356-973A-9BE0FF753D81}" emma:medium="tactile" emma:mode="ink">
              <msink:context xmlns:msink="http://schemas.microsoft.com/ink/2010/main" type="line" rotatedBoundingBox="22569,7510 21804,7476 21820,7123 22584,7157"/>
            </emma:interpretation>
          </emma:emma>
        </inkml:annotationXML>
        <inkml:traceGroup>
          <inkml:annotationXML>
            <emma:emma xmlns:emma="http://www.w3.org/2003/04/emma" version="1.0">
              <emma:interpretation id="{5F36E993-16B7-4754-ADDC-0721D514E6B9}" emma:medium="tactile" emma:mode="ink">
                <msink:context xmlns:msink="http://schemas.microsoft.com/ink/2010/main" type="inkWord" rotatedBoundingBox="22569,7510 21804,7476 21820,7123 22584,7157">
                  <msink:destinationLink direction="with" ref="{49EEB4AA-D05B-485D-801E-0C25F5EB4969}"/>
                  <msink:destinationLink direction="to" ref="{6A5C2FA9-0D1B-48DF-9F17-1F3DE40C0905}"/>
                </msink:context>
              </emma:interpretation>
              <emma:one-of disjunction-type="recognition" id="oneOf0">
                <emma:interpretation id="interp0" emma:lang="en-US" emma:confidence="0">
                  <emma:literal>#</emma:literal>
                </emma:interpretation>
                <emma:interpretation id="interp1" emma:lang="en-US" emma:confidence="0">
                  <emma:literal>*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"</emma:literal>
                </emma:interpretation>
              </emma:one-of>
            </emma:emma>
          </inkml:annotationXML>
          <inkml:trace contextRef="#ctx0" brushRef="#br0">16 36 15 0,'0'0'18'16,"0"0"10"-16,0 0 27 15,0 0-14-15,0 0-7 16,0 0 0-16,0 0-2 15,-17-8 4-15,17 8-13 16,0 0 19-16,0 0-2 16,0 0-15-16,0 0 4 15,0 0 0-15,0-2 12 16,0 2 37-16,0 0-11 16,0 0-14-16,0-3 11 15,0 3-27-15,0 0 9 16,0-1-11-16,0 1-15 0,0 0-5 15,0-4-15 1,3 3-23-16,11-2 21 0,8 3-27 16,8-4 29-16,3 4 0 15,6 0 7-15,2 0 2 16,1 0-8-16,0 0-1 16,-1 0 19-16,3 7-18 15,-2-2-1-15,-1-5 0 16,-2 1 1-16,-3-1 7 15,-5 0-6-15,-3 0 5 16,-4 0-7-16,-2 0-3 16,0 0 3-16,4 0-1 15,-2-1-1-15,-1-4 2 16,2-3 0-16,-8 3 1 16,-6 2 3-16,-6 1-4 0,-5 2-14 15,0 0-6-15,0 0 14 16,0 0-1-16,0 0 4 15,0 0 2-15,0 0-17 16,-2 0-51-16,-7 0 10 16,-11 11-71-16,1 5-11 15,0-6-155-15</inkml:trace>
          <inkml:trace contextRef="#ctx0" brushRef="#br0" timeOffset="-1756.1">428-127 71 0,'0'0'78'0,"0"0"-9"16,0 0-4-16,0 0 6 16,0 0 15-16,0 0-21 15,0 0-19-15,22-44-7 16,-19 39 6-16,-3 3 7 16,0-1-13-16,0 1-19 15,0 2-8-15,0 0-12 16,0 0-19-16,0 0 19 15,0 0-7-15,-5 0 7 16,-4 0 0-16,1 0 0 0,-4 2 0 16,5 3 1-16,-5 0 25 15,2 3-7-15,-2 1-18 16,-2 1 0-16,4 3-1 16,-7 4-2-16,-6 3 2 15,-2 0 1-15,1 3 0 16,-2-1 27-16,4-2-28 15,3-2 1-15,5-4 0 16,2-4-1-16,5-2 0 16,2 0-2-16,-2-3 2 15,5-2 0-15,-4 2 0 0,4-1 0 16,-4 1-6 0,-2 0 6-16,0-1 2 0,2 1-2 15,3 0 0-15,1-5-1 16,2 3-14-16,0-3 7 15,0 0-33-15,0 0-35 16,0 2-21-16,-3-2-60 16,-3 3-49-16,0-3 3 0</inkml:trace>
          <inkml:trace contextRef="#ctx0" brushRef="#br0" timeOffset="-1283.3699">65-167 209 0,'0'0'117'0,"0"0"69"16,0 0-90-1,0 0-62-15,0 0 24 0,0 0-25 16,0 0-13-16,-8-40-14 16,8 40-6-16,0 0-1 15,0 0 0-15,5 0-11 16,1 0 11-16,-3 8 1 15,-3-4 0-15,3 0 20 16,-3 1-6-16,2 0 7 16,3 3-1-16,4-2 3 15,2 7 7-15,3-1-20 16,2 7-10-16,4 0 10 16,8 6-8-16,-1 3 11 15,4 1 3-15,-3-1-10 16,-4-1 4-16,-2 2-10 0,-2-11 0 15,-6 3 3-15,-3-6-1 16,-3-5-2-16,-2-3 0 16,0-2-6-16,-4-5 6 15,-2 0 0-15,0 0 0 16,3 0 3-16,-3 0-3 16,0 0 0-16,0 0 0 15,0 0-25-15,2 0 16 16,-2 0-15-16,3 3-22 15,-3 5-15-15,4-1-101 16,-4-2-198-16</inkml:trace>
        </inkml:traceGroup>
      </inkml:traceGroup>
    </inkml:traceGroup>
  </inkml:traceGroup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4:53.22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BDF27D-4198-4B46-9E82-04FA50366F32}" emma:medium="tactile" emma:mode="ink">
          <msink:context xmlns:msink="http://schemas.microsoft.com/ink/2010/main" type="writingRegion" rotatedBoundingBox="23925,7776 27519,7075 28613,12686 25019,13387"/>
        </emma:interpretation>
      </emma:emma>
    </inkml:annotationXML>
    <inkml:traceGroup>
      <inkml:annotationXML>
        <emma:emma xmlns:emma="http://www.w3.org/2003/04/emma" version="1.0">
          <emma:interpretation id="{B78DAC77-80F7-4B43-92F2-AEB4D3FC707D}" emma:medium="tactile" emma:mode="ink">
            <msink:context xmlns:msink="http://schemas.microsoft.com/ink/2010/main" type="paragraph" rotatedBoundingBox="24909,7523 27662,7731 27617,8317 24865,81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8DEA9A-E3D9-4BD7-85AA-B291FDA492A3}" emma:medium="tactile" emma:mode="ink">
              <msink:context xmlns:msink="http://schemas.microsoft.com/ink/2010/main" type="line" rotatedBoundingBox="24909,7523 27662,7731 27617,8317 24865,8109"/>
            </emma:interpretation>
          </emma:emma>
        </inkml:annotationXML>
        <inkml:traceGroup>
          <inkml:annotationXML>
            <emma:emma xmlns:emma="http://www.w3.org/2003/04/emma" version="1.0">
              <emma:interpretation id="{1ED4E00D-625D-4E1F-94A1-0D2C77B34AE6}" emma:medium="tactile" emma:mode="ink">
                <msink:context xmlns:msink="http://schemas.microsoft.com/ink/2010/main" type="inkWord" rotatedBoundingBox="24909,7523 27157,7693 27112,8279 24865,8109">
                  <msink:destinationLink direction="with" ref="{02A3FA0F-B154-4C52-8E9B-31CB1CDF3889}"/>
                </msink:context>
              </emma:interpretation>
              <emma:one-of disjunction-type="recognition" id="oneOf0">
                <emma:interpretation id="interp0" emma:lang="en-US" emma:confidence="0">
                  <emma:literal>DFB.</emma:literal>
                </emma:interpretation>
                <emma:interpretation id="interp1" emma:lang="en-US" emma:confidence="0">
                  <emma:literal>07B.</emma:literal>
                </emma:interpretation>
                <emma:interpretation id="interp2" emma:lang="en-US" emma:confidence="0">
                  <emma:literal>02B.</emma:literal>
                </emma:interpretation>
                <emma:interpretation id="interp3" emma:lang="en-US" emma:confidence="0">
                  <emma:literal>023B.</emma:literal>
                </emma:interpretation>
                <emma:interpretation id="interp4" emma:lang="en-US" emma:confidence="0">
                  <emma:literal>$o.eB.</emma:literal>
                </emma:interpretation>
              </emma:one-of>
            </emma:emma>
          </inkml:annotationXML>
          <inkml:trace contextRef="#ctx0" brushRef="#br0">5307 666 431 0,'0'0'95'0,"0"0"-27"16,0 0-19-16,0 0 35 16,0 0 27-16,0 0-59 0,0 0-33 15,12 0-16-15,-12 0-3 16,0 0-6-16,0 0-19 16,0 0-5-16,0 0-2 15,0 0-66-15,0 0-75 16,-7-5-127-16</inkml:trace>
          <inkml:trace contextRef="#ctx0" brushRef="#br0" timeOffset="-1097.5">4564 389 271 0,'0'0'0'0,"0"0"-89"15,0 0 54-15,0 0 35 16,0 0 28-16,0 0-14 16,3 140-14-16,-3-108 0 15,0-2 24-15,0-7 20 16,-5-3 57-16,-3-7-31 16,-1 1 12-16,1-2-45 15,-1 0-22-15,2 2 9 16,1-5-24-16,3 2 0 15,3-5-19-15,0 0-36 0,0-4-21 16,0-2-51-16,0 0 40 16,-3 0 44-16,0-2-41 15,1-8-11-15</inkml:trace>
          <inkml:trace contextRef="#ctx0" brushRef="#br0" timeOffset="-338.81">4468 390 212 0,'0'0'188'15,"0"0"-58"-15,0 0-71 16,0 0 9-16,0 0-6 0,0 0-59 16,0 0-3-16,135-68-8 15,-95 68-35-15,-7 0 4 16,-6 0-16-16,-8 4 6 15,-2 9 35-15,-5 1 2 16,-7-6-4-16,0 2 2 16,-1-3 10-16,-4 1 4 15,2-4 23-15,-2 4-9 16,0-3 31-16,0 5-5 16,0 6 5-16,0 4-16 15,0-1-23-15,-6 2-5 16,-2 1-1-16,-3-3-10 0,0 0 10 15,-3-6 14 1,0 0 24-16,-3-5 1 0,3-4-16 16,1 2 3-16,4-6-9 15,2 2-15-15,4-2 25 16,3 0-20-16,0 0 2 16,0 0-9-16,0 0-4 15,0 0-35-15,0 0-20 16,3 0 11-16,-1 0 36 15,-2 0 11-15,3 0 1 16,-1 0-1-16,3 0 7 16,7 0-6-16,2 0 0 15,3 0 2-15,2 0 9 16,0 0-10-16,-2 6-1 16,0-2 6-16,-3 2-5 0,-1-2-1 15,-2 1 0-15,1 0 0 16,-7 4 4-16,0-3-4 15,-5 1-10-15,0 2 9 16,0 1-25-16,0 0 26 16,0-1 1-16,0 0 0 15,-10 3 21-15,-2-6-11 16,-2 5 2-16,-2-1 13 16,-1-3-26-16,-5 4 18 15,-5-3 13-15,-6 0-3 16,-3 3 18-16,2-2-26 15,3-5-4-15,7-3 13 16,5-1-20-16,-1 0 15 0,6 0 2 16,-2 0-16-1,1 0 16-15,1-5-25 0,4-7 1 16,-2 3-1-16,5 0-1 16,0-1-13-16,0 6-7 15,4-1-12-15,-1 0 22 16,4 5-20-16,0 0-35 15,0 0-48-15,0 0-139 16,7 0 21-16,7 0-57 0</inkml:trace>
          <inkml:trace contextRef="#ctx0" brushRef="#br0" timeOffset="-3669.03">3324 157 143 0,'0'0'92'15,"0"0"-66"-15,0 0 6 16,0 0 36-16,0 0 11 0,0 0 11 16,0-3-40-16,0 3-7 15,0 0 12-15,0 0 7 16,0 0-8-16,0 0 76 16,0 0-61-16,0 0-21 15,0 0-38-15,0 0-10 16,0 0 2-16,0 0-2 15,0 0-2-15,0 3-9 16,0 7-21-16,0 4 32 16,0 3-11-16,0 10 11 0,5-1 8 15,-5 4-7 1,0 2 12-16,0 0-4 0,0-3-3 16,0-2 11-1,0 1-17-15,-5-4 6 0,-1 5-3 16,3-3 4-16,-5 5-7 15,2 1 0-15,1-5 0 16,0 0 1-16,-2-2-1 16,2-2 0-16,2-3 4 15,1-2-4-15,-1-6 0 16,-1-4 0-16,4-5-15 16,0 1 14-16,0-4-11 15,0 2-5-15,0-2 10 16,0 0-21-16,0 0 22 15,0 0 6-15,0 0-6 16,0 0 5-16,0 0 1 0,0 0-15 16,0 0 8-16,0 0-44 15,0 0-9-15,4-7-44 16,7-5-179-16</inkml:trace>
          <inkml:trace contextRef="#ctx0" brushRef="#br0" timeOffset="-2397.38">3545 514 80 0,'0'0'88'16,"0"0"-16"-16,0 0 1 15,0 0 35-15,0 0-17 16,0 0-30-16,0 0-8 16,-48-62-8-16,36 49 23 15,-3 3-42-15,-1-2 7 16,-4 2 44-16,1-4-59 15,0 7 1-15,-7-1 1 16,2 4-18-16,-7 1 4 0,-2 3-6 16,-1 0 0-1,5 0 1-15,0 0 0 0,2 3-1 16,4 4 0-16,6 1 0 16,5 1 0-16,0-6-10 15,7 3-7-15,1-2 15 16,1 2 3-16,1-3-1 15,-1 0 1-15,3 3 2 16,-2-2-3-16,2-1 0 16,-3 3-4-16,1-2 3 15,2 3 1-15,0 2 0 16,0-6-1-16,0 6-21 16,0 2 9-16,0-2 7 15,0 1 5-15,0 1 0 0,0 0-7 16,5-1 8-16,0-3 0 15,4 1-28-15,1 0 17 16,4 3 5-16,6-2 4 16,-1-1-26-16,3 3-4 15,3-2 23-15,0-1-4 16,3-3-33-16,-1-1 24 62,1-4-7-46,-3 0-4-16,3 0 33 0,-4 0-20 0,-4-4 20 0,-1-2 0 0,-5-3 7 0,0-1-7 0,-6 2 8 0,4 0 0 16,-3-1 39-16,-2 0-24 0,5-1-2 15,-2 2-3 1,2-2-16-16,2-1-2 0,-6 4 0 16,1-4 1-16,-4 1 24 15,-3-6-13-15,-2 2 9 16,0-1 3-16,0-5-24 15,-7 2 0-15,-13-3-6 16,-5 2-11-16,0 2 11 16,-1 5 6-16,2 4 1 15,5 6-1-15,5 2-32 16,2 0-32-16,4 0-1 16,8 17-62-16,0 0-77 15,0-5-17-15</inkml:trace>
          <inkml:trace contextRef="#ctx0" brushRef="#br0" timeOffset="-1836.21">4022 636 426 0,'0'0'142'16,"0"0"-41"-16,0 0-70 15,0 0-12-15,0 0-10 0,0 0 23 16,0 0-28-16,-17 0-4 15,17 0-19-15,0 0-18 16,0 0 11-16,0-2 15 16,0 2 11-16,0 0 20 15,3 0-16-15,-1 0-2 16,3 0 13-16,10 0-7 16,-1 0-8-16,8 0 0 15,-3 0-51-15,4 0 22 16,-4-4-14-16,-2 2-39 15,0-2-2-15,-1 0-10 16,-3-5-18-16,-4 1-9 16</inkml:trace>
          <inkml:trace contextRef="#ctx0" brushRef="#br0" timeOffset="-1689.29">4022 636 347 0</inkml:trace>
          <inkml:trace contextRef="#ctx0" brushRef="#br0" timeOffset="-1582.29">4022 636 347 0,'-26'-171'164'0,"24"171"-83"0,2-1-68 0,0 1-1 16,0 0-12-16,0 0-29 15,14 0-55-15,5 0 42 16,9 0-44-16,-1 0-30 15,-1 0 20-15,-4 0 48 0,-5 1 21 16,2 2-9-16,-3-3-12 16</inkml:trace>
        </inkml:traceGroup>
        <inkml:traceGroup>
          <inkml:annotationXML>
            <emma:emma xmlns:emma="http://www.w3.org/2003/04/emma" version="1.0">
              <emma:interpretation id="{27BA39FF-EF88-41AF-8EA1-876CBEF7A195}" emma:medium="tactile" emma:mode="ink">
                <msink:context xmlns:msink="http://schemas.microsoft.com/ink/2010/main" type="inkWord" rotatedBoundingBox="27309,7733 27659,7759 27620,8281 27270,8255">
                  <msink:destinationLink direction="with" ref="{02A3FA0F-B154-4C52-8E9B-31CB1CDF3889}"/>
                </msink:context>
              </emma:interpretation>
              <emma:one-of disjunction-type="recognition" id="oneOf1">
                <emma:interpretation id="interp5" emma:lang="en-US" emma:confidence="0">
                  <emma:literal>S</emma:literal>
                </emma:interpretation>
                <emma:interpretation id="interp6" emma:lang="en-US" emma:confidence="0">
                  <emma:literal>5</emma:literal>
                </emma:interpretation>
                <emma:interpretation id="interp7" emma:lang="en-US" emma:confidence="0">
                  <emma:literal>s</emma:literal>
                </emma:interpretation>
                <emma:interpretation id="interp8" emma:lang="en-US" emma:confidence="0">
                  <emma:literal>$</emma:literal>
                </emma:interpretation>
                <emma:interpretation id="interp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838.98">5847 399 196 0,'0'0'192'0,"0"0"-104"15,0 0-70-15,0 0 9 16,0 0 19-16,0 0-11 0,0 0-21 16,-61-31-14-16,50 31 7 15,-2 0 16 32,-7 0 9-47,-2 0 31 0,0 3-9 0,-3 4-31 0,2 1 6 0,1-1-18 0,3 1-1 16,0 4-5-16,2 4 2 15,-2 1-7-15,0 2 0 16,-1 1 0-16,6 2 6 16,3-7-6-16,5 2-1 15,6-3 0-15,0-1-20 16,0-4 19-1,0 1-38 1,0-4 8-16,8 1 32 0,1-2 0 0,5-3 0 0,0 4 1 16,6-2-1-16,2-1 9 15,-3 4-9-15,0-2-8 16,-2 2 8-16,-3 3 0 16,0 1 1-16,-4-3 5 15,2 2-3-15,-4-3-3 16,-2 0 0-16,-1 2 1 15,0-2 2-15,1-2-2 16,-3 3 4-16,0 1 9 16,0-3-14-16,-3 6 0 15,0-1-1-15,0 2-1 0,0 4 2 16,-3-6 1-16,-11 3 12 16,-3-4 20-16,-5 3-7 15,0-3 10-15,-1-3-2 16,-1 1-18-16,2-2 17 15,3-1-20-15,5-3 1 16,2-2 4-16,4 0-18 16,-1 0 4-16,2-7-4 15,0-4-34-15,5 1-8 16,-1-2-64-16,0 4-50 16,1 2-106-16</inkml:trace>
        </inkml:traceGroup>
      </inkml:traceGroup>
    </inkml:traceGroup>
    <inkml:traceGroup>
      <inkml:annotationXML>
        <emma:emma xmlns:emma="http://www.w3.org/2003/04/emma" version="1.0">
          <emma:interpretation id="{1A14DE67-1FAA-47C4-A151-0AA67E4BCE73}" emma:medium="tactile" emma:mode="ink">
            <msink:context xmlns:msink="http://schemas.microsoft.com/ink/2010/main" type="paragraph" rotatedBoundingBox="24588,9478 26573,8865 26758,9461 24773,10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1AA07A-8E47-4C2C-BEFB-38CFFE147916}" emma:medium="tactile" emma:mode="ink">
              <msink:context xmlns:msink="http://schemas.microsoft.com/ink/2010/main" type="line" rotatedBoundingBox="24588,9478 26573,8865 26758,9461 24773,10075"/>
            </emma:interpretation>
          </emma:emma>
        </inkml:annotationXML>
        <inkml:traceGroup>
          <inkml:annotationXML>
            <emma:emma xmlns:emma="http://www.w3.org/2003/04/emma" version="1.0">
              <emma:interpretation id="{97D616D7-1071-4F03-A498-09639D2C2B7A}" emma:medium="tactile" emma:mode="ink">
                <msink:context xmlns:msink="http://schemas.microsoft.com/ink/2010/main" type="inkWord" rotatedBoundingBox="24588,9478 26573,8865 26758,9461 24773,10075">
                  <msink:destinationLink direction="from" ref="{6E23F4BB-ACFF-407D-9D54-815FDD5CDC95}"/>
                </msink:context>
              </emma:interpretation>
              <emma:one-of disjunction-type="recognition" id="oneOf2">
                <emma:interpretation id="interp10" emma:lang="en-US" emma:confidence="0">
                  <emma:literal>B=40</emma:literal>
                </emma:interpretation>
                <emma:interpretation id="interp11" emma:lang="en-US" emma:confidence="0">
                  <emma:literal>B = to</emma:literal>
                </emma:interpretation>
                <emma:interpretation id="interp12" emma:lang="en-US" emma:confidence="0">
                  <emma:literal>B: to</emma:literal>
                </emma:interpretation>
                <emma:interpretation id="interp13" emma:lang="en-US" emma:confidence="0">
                  <emma:literal>B = so</emma:literal>
                </emma:interpretation>
                <emma:interpretation id="interp14" emma:lang="en-US" emma:confidence="0">
                  <emma:literal>B: so</emma:literal>
                </emma:interpretation>
              </emma:one-of>
            </emma:emma>
          </inkml:annotationXML>
          <inkml:trace contextRef="#ctx0" brushRef="#br0" timeOffset="2447.01">2982 2050 168 0,'0'0'171'15,"0"0"-35"-15,0 0-102 16,0 0-22-16,0 0-9 16,0 0-3-16,0 0-19 15,86-23 5-15,-50 23-12 16,-2 0-2-16,-9 0 5 15,-3 11 23-15,-8-5 7 16,-6 1 22-16,-3-1 26 0,-2-1 19 16,-3-2-18-16,0-3 20 15,0 3-24-15,0-3-21 16,0 2-7-16,0 6-24 16,-5 5 0-16,-12 6 22 15,-2 6-21-15,-1-2 22 16,1 6-14-16,2-7-8 15,3-3 9-15,6-5-8 16,2-2-2-16,3-2 0 16,1-2 0-16,2 2-11 15,0-3 5-15,0 3-22 16,2 2 15-16,15 1-34 16,2 0 41-16,5 1-8 15,-3 2-18-15,-1 0 25 16,-4 3 7-16,-5-3-1 0,-2-1 1 15,-7 2-32-15,-2 4 32 16,0-1 6-16,0 2 7 16,0-1 30-16,-5-2-43 15,-12 0 6-15,-2-3 42 16,-7 1-22-16,-1-1 17 16,-3-4 15-16,3-2-23 15,-2-4 5-15,5-5-10 16,1-1-1-16,6 0 3 15,4 0-31-15,2 0 15 16,5 0-16-16,4 0-3 16,2-9-23-16,0-1-70 0,2-10-37 15,15 5-85 1,0-3-176-16</inkml:trace>
          <inkml:trace contextRef="#ctx0" brushRef="#br0" timeOffset="1921.02">2965 2035 510 0,'0'0'104'0,"0"0"-104"16,0 0-36-16,0 0 12 15,0 0 24-15,0 0 16 16,0 0-5-16,14 52 9 16,-14-23-20-16,0 4 44 0,0 3 15 15,0-4-35-15,-5 1 40 16,-4-5-53-16,2 2-9 16,1-5 12-16,0 4-13 15,1-2-2-15,5-2-12 16,0-3-26-16,0 1 7 15,0-5-23-15,0-4 3 16,0-2 2-16,0-4-105 16,0-3-35-16,0-5 15 0</inkml:trace>
          <inkml:trace contextRef="#ctx0" brushRef="#br0" timeOffset="2770.04">3686 2404 405 0,'0'0'252'16,"0"0"-216"-16,0 0-36 16,0 0-40-16,0 0 28 15,0 0 12-15,0 0-33 16,153-10-51-16,-109 5-54 16,-8 2 25-16,-12-2 35 15,-9 5 54-15,-13 0 24 16,-2-2 0-16,0-4 0 15,0 2-7-15,0-2-73 0</inkml:trace>
          <inkml:trace contextRef="#ctx0" brushRef="#br0" timeOffset="2964.59">3789 2175 586 0,'0'0'120'16,"0"0"-85"-16,0 0-18 16,0 0-17-16,0 0-1 15,0 0-87-15,0 0 23 16,66-11-48-16,-30 11-80 16,-3 0-58-16</inkml:trace>
          <inkml:trace contextRef="#ctx0" brushRef="#br0" timeOffset="3408.77">4512 1584 325 0,'0'0'122'0,"0"0"-73"16,0 0 3 0,0 0 51-16,0 0-48 0,0 0-55 15,0 0-18-15,6 0-3 16,-6 19 21-16,0 6 33 15,0 4 7-15,0-1 12 16,0 8 26-16,0 1-36 16,-6 1-22-16,0 1-14 15,4 1-6-15,2 0 13 16,-3-3 0-16,1 1-13 16,-5-1 0-16,5-2-15 15,-6-3 4-15,-1 4-17 16,1-8-5-16,-1-1-35 15,4-8-37-15,0-3-18 0,-4-8-44 16,4-4-50-16</inkml:trace>
          <inkml:trace contextRef="#ctx0" brushRef="#br0" timeOffset="4135.99">4449 1835 143 0,'0'0'257'15,"0"0"-136"-15,0 0-78 16,0 0-15-16,0 0 24 16,0 0-18-16,0 0-26 15,-79-24-7-15,69 25 14 16,-2 9-15-16,-2 3 0 15,6-1 10-15,-3 4-9 0,3-4 5 16,-1-2 1-16,4 3-5 16,0-5 21-16,2 1-6 15,-1 4 6-15,4-1-7 16,0 2-16-16,0 5 7 16,0-2-7-16,12 3-19 15,10-1 19-15,9 2 23 16,2-3-12-16,6-3 4 15,2-2-30-15,1-5 8 16,-6-2 7-16,0-6 6 16,-6 0-6-16,-5 0-1 15,0 0 1-15,-6-8 3 16,0-3-2-16,5-2-1 16,-5 0 0-16,3-5 0 15,-3 0 4-15,-2 2-3 0,-1-7 0 31,1 3 0-15,-5-3 2-16,-2-2-3 0,-4 1 1 0,-3 0-1 0,-3-7 0 16,0 0 1-16,0 1-1 15,-9-2 1-15,-8 5-1 16,-5 1 14-16,3 10-14 16,-3 6-15-16,3 10 8 15,-4 0-33-15,-2 2-11 16,-13 38-31-16,4 0-77 15,4-3-154-15</inkml:trace>
        </inkml:traceGroup>
      </inkml:traceGroup>
    </inkml:traceGroup>
    <inkml:traceGroup>
      <inkml:annotationXML>
        <emma:emma xmlns:emma="http://www.w3.org/2003/04/emma" version="1.0">
          <emma:interpretation id="{D804B6E2-A05F-4EC4-9BB7-A42208407C42}" emma:medium="tactile" emma:mode="ink">
            <msink:context xmlns:msink="http://schemas.microsoft.com/ink/2010/main" type="paragraph" rotatedBoundingBox="25738,10378 26339,9412 26938,9784 26336,107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960C6E3-72A6-427E-B5BE-7DDB39695E5D}" emma:medium="tactile" emma:mode="ink">
              <msink:context xmlns:msink="http://schemas.microsoft.com/ink/2010/main" type="line" rotatedBoundingBox="25738,10378 26339,9412 26938,9784 26336,10751"/>
            </emma:interpretation>
          </emma:emma>
        </inkml:annotationXML>
        <inkml:traceGroup>
          <inkml:annotationXML>
            <emma:emma xmlns:emma="http://www.w3.org/2003/04/emma" version="1.0">
              <emma:interpretation id="{C2F279B1-314E-45FB-A1EE-C079CE149CDF}" emma:medium="tactile" emma:mode="ink">
                <msink:context xmlns:msink="http://schemas.microsoft.com/ink/2010/main" type="inkWord" rotatedBoundingBox="26199,10070 26559,10439 26245,10745 25885,10376"/>
              </emma:interpretation>
              <emma:one-of disjunction-type="recognition" id="oneOf3">
                <emma:interpretation id="interp15" emma:lang="en-US" emma:confidence="0">
                  <emma:literal>s</emma:literal>
                </emma:interpretation>
                <emma:interpretation id="interp16" emma:lang="en-US" emma:confidence="0">
                  <emma:literal>S</emma:literal>
                </emma:interpretation>
                <emma:interpretation id="interp17" emma:lang="en-US" emma:confidence="0">
                  <emma:literal>g</emma:literal>
                </emma:interpretation>
                <emma:interpretation id="interp18" emma:lang="en-US" emma:confidence="0">
                  <emma:literal>0</emma:literal>
                </emma:interpretation>
                <emma:interpretation id="interp1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5617.1">4492 2791 62 0,'0'0'124'0,"0"0"-33"0,0 0 25 16,0 0-62-16,0 0 3 15,0 0 2-15,0 0-40 16,-77-35 4-16,58 35 4 16,0 0 28-16,-1 0-7 15,-3 12-28-15,1 1 19 16,-2 1 0-16,1 4-15 16,3-3 24-16,4-4-42 15,8 0-5-15,5-1-1 16,3-1-5-16,0-3-6 15,0-2-51-15,0 5-16 16,15-5 59-16,6 2 19 16,6-3 0-16,4-3 10 15,5 3-10-15,-2-3 0 16,-3 3-1-16,-7 0 1 0,2 1 10 16,-7 6 1-16,0 0 4 15,-2 0 9-15,2 3-23 16,3 0 8-16,0 0-9 15,0-2-4-15,1 2 4 16,-4 0 0-16,-5-1 8 16,-6 3-8-16,-3-2 13 15,-1 5-10-15,-4-4 7 16,0 0 21-16,0 4 19 16,-17-3-27-16,-8 3 19 15,-6 0 29-15,-5-3-55 16,-3-3 1-16,1-3-12 15,-3 3-3-15,2-9 26 0,3 0-26 16,8-3 14-16,6 0 8 16,5 0-23-16,6-11-1 15,3-5-16-15,5-2-43 16,-1 0 7-16,4 9-25 16,0 1 1-16,0 4-22 15,0 4-96-15,0 0-145 16</inkml:trace>
        </inkml:traceGroup>
        <inkml:traceGroup>
          <inkml:annotationXML>
            <emma:emma xmlns:emma="http://www.w3.org/2003/04/emma" version="1.0">
              <emma:interpretation id="{BDA530C8-19F6-468B-BC66-63E7E40E5771}" emma:medium="tactile" emma:mode="ink">
                <msink:context xmlns:msink="http://schemas.microsoft.com/ink/2010/main" type="inkWord" rotatedBoundingBox="26083,9799 26870,9740 26873,9775 26085,9834"/>
              </emma:interpretation>
              <emma:one-of disjunction-type="recognition" id="oneOf4">
                <emma:interpretation id="interp20" emma:lang="en-US" emma:confidence="1">
                  <emma:literal>\</emma:literal>
                </emma:interpretation>
                <emma:interpretation id="interp21" emma:lang="en-US" emma:confidence="0">
                  <emma:literal>.</emma:literal>
                </emma:interpretation>
                <emma:interpretation id="interp22" emma:lang="en-US" emma:confidence="0">
                  <emma:literal>`</emma:literal>
                </emma:interpretation>
                <emma:interpretation id="interp23" emma:lang="en-US" emma:confidence="0">
                  <emma:literal>,</emma:literal>
                </emma:interpretation>
                <emma:interpretation id="interp2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4737.01">4274 2436 543 0,'0'0'115'15,"0"0"-67"-15,0 0 37 16,0 0 6-16,0 0-26 16,0 0-41-16,0 0-16 15,14-12-6-15,0 12-2 0,8 0 0 16,5-2 24-16,6 2-23 16,6-4 31-16,3 4-23 15,-3-2 2-15,5 2-9 16,3-2-2-16,3 2 0 15,5-2-6-15,1-2-3 16,-1 2-33-16,0 0 3 16,-7-2-20-16,-7-2 7 15,-5 1-22-15,-5-3-18 16,-9 3-16-16,-11-2-35 16,-6 1 9-16,-5 2 15 0,0 2 8 15,-7-1 39-15</inkml:trace>
        </inkml:traceGroup>
      </inkml:traceGroup>
    </inkml:traceGroup>
    <inkml:traceGroup>
      <inkml:annotationXML>
        <emma:emma xmlns:emma="http://www.w3.org/2003/04/emma" version="1.0">
          <emma:interpretation id="{011F7898-8170-418D-9255-61D660166795}" emma:medium="tactile" emma:mode="ink">
            <msink:context xmlns:msink="http://schemas.microsoft.com/ink/2010/main" type="paragraph" rotatedBoundingBox="24686,11682 26731,11283 27063,12989 25019,13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3D1C75-40D2-4F18-8AEE-9DE72C93C021}" emma:medium="tactile" emma:mode="ink">
              <msink:context xmlns:msink="http://schemas.microsoft.com/ink/2010/main" type="line" rotatedBoundingBox="24686,11682 26731,11283 26893,12114 24848,12512"/>
            </emma:interpretation>
          </emma:emma>
        </inkml:annotationXML>
        <inkml:traceGroup>
          <inkml:annotationXML>
            <emma:emma xmlns:emma="http://www.w3.org/2003/04/emma" version="1.0">
              <emma:interpretation id="{B9C4A3EF-7E9D-469F-8DD0-CF78D2664256}" emma:medium="tactile" emma:mode="ink">
                <msink:context xmlns:msink="http://schemas.microsoft.com/ink/2010/main" type="inkWord" rotatedBoundingBox="24686,11682 25321,11558 25444,12192 24810,12316"/>
              </emma:interpretation>
              <emma:one-of disjunction-type="recognition" id="oneOf5">
                <emma:interpretation id="interp25" emma:lang="en-US" emma:confidence="0">
                  <emma:literal>Ho</emma:literal>
                </emma:interpretation>
                <emma:interpretation id="interp26" emma:lang="en-US" emma:confidence="0">
                  <emma:literal>to</emma:literal>
                </emma:interpretation>
                <emma:interpretation id="interp27" emma:lang="en-US" emma:confidence="0">
                  <emma:literal>To</emma:literal>
                </emma:interpretation>
                <emma:interpretation id="interp28" emma:lang="en-US" emma:confidence="0">
                  <emma:literal>do</emma:literal>
                </emma:interpretation>
                <emma:interpretation id="interp29" emma:lang="en-US" emma:confidence="0">
                  <emma:literal>Hon</emma:literal>
                </emma:interpretation>
              </emma:one-of>
            </emma:emma>
          </inkml:annotationXML>
          <inkml:trace contextRef="#ctx0" brushRef="#br0" timeOffset="10750.9499">3193 4282 707 0,'0'0'137'0,"0"0"-101"0,0 0-8 16,0 0 35-16,0 0-13 16,0 0-50-16,0 0-24 15,14 17 24-15,-9 6-14 16,2 5 5-16,-5 1 9 16,-2-2 0-16,0-2 15 15,0-1-5-15,0 0 3 16,0-5 4-16,0 5-15 15,0-7 15-15,0 3-15 16,0-1 4-16,-2 2 12 16,-2-3-17-16,1 2-2 15,1 3-10-15,-1-5-21 16,0 3 6-16,-2-4-20 0,-1-5-31 16,-2 0-12-1,-3 1-43-15,-16 1 52 0,1-1-104 16,1-5-104-16</inkml:trace>
          <inkml:trace contextRef="#ctx0" brushRef="#br0" timeOffset="10358.73">3015 4269 98 0,'0'0'6'0,"0"0"6"15,0 0-12-15,0 0 56 16,0 0 15-16,0 0 14 0,0 0 14 15,9 8 17-15,-9-6-10 16,0 1 14-16,0-2-27 16,0 5-27-16,0-2 1 15,0 10-37-15,0 3 6 16,0 9 41-16,0 6-40 16,0 2-15-16,-6 5-20 15,1 2-2-15,2 2 10 16,-2-1-10-16,-1 0-7 15,1-2-5-15,-1-2 11 16,0-4 0-16,3-8-12 16,3-3-16-16,-2-12 21 15,2-1-24-15,0-5-10 16,0 1-22-16,0-6-17 0,0 0 3 16,0 0-49-16,0-5-76 15,0-8-159-15</inkml:trace>
          <inkml:trace contextRef="#ctx0" brushRef="#br0" timeOffset="10993.82">3054 4678 133 0,'0'0'372'16,"0"0"-134"-16,0 0-127 0,0 0-15 15,0 0 8-15,0 0-17 16,0 0-77-16,0-32-10 16,4 32-42-16,4 0-59 15,1 0 27-15,3 0 19 16,8 0-1-16,-1 2-35 16,2 6-62-16,0-1 5 15,-1-2-23-15,-4-5 0 0</inkml:trace>
          <inkml:trace contextRef="#ctx0" brushRef="#br0" timeOffset="11531.98">3492 4676 113 0,'0'0'415'0,"0"0"-268"16,0 0-111-16,0 0 32 15,0 0 15-15,0 0-50 16,0 0-33-16,-19-20-26 16,16 32 4-16,-3 8 16 15,1 3 6-15,0-3 1 16,0-1 0-16,1-3-1 15,1-4 23-15,1-2-21 16,2-3 2-16,0-3-4 0,0 5-2 16,0-7-10-16,0 4 11 15,9-2 1-15,6-1-9 16,2-3 2-16,3 0 6 16,0 0-6-16,-4 0 1 15,-3 0-1-15,1-12 4 16,-2 0 3-16,-4-3 7 15,1-6 0 32,-4-2-2-47,-3-1 29 0,-2-4-2 0,0 0 6 0,0 1-21 0,-14 6 6 0,1 3 0 16,-1 5-23-16,0 5 0 0,6 6-11 16,-3 2-11-16,-1 0 10 15,4 7-25-15,-1 15-9 16,4 15-15-16,3-4-96 15,-1-7-148 1</inkml:trace>
        </inkml:traceGroup>
        <inkml:traceGroup>
          <inkml:annotationXML>
            <emma:emma xmlns:emma="http://www.w3.org/2003/04/emma" version="1.0">
              <emma:interpretation id="{A236E36F-DEA6-4E4B-8E12-EA8E1F6EFF33}" emma:medium="tactile" emma:mode="ink">
                <msink:context xmlns:msink="http://schemas.microsoft.com/ink/2010/main" type="inkWord" rotatedBoundingBox="25680,11777 25880,11738 25924,11964 25724,12003"/>
              </emma:interpretation>
              <emma:one-of disjunction-type="recognition" id="oneOf6">
                <emma:interpretation id="interp30" emma:lang="en-US" emma:confidence="1">
                  <emma:literal>=</emma:literal>
                </emma:interpretation>
                <emma:interpretation id="interp31" emma:lang="en-US" emma:confidence="0">
                  <emma:literal>-</emma:literal>
                </emma:interpretation>
                <emma:interpretation id="interp32" emma:lang="en-US" emma:confidence="0">
                  <emma:literal>.</emma:literal>
                </emma:interpretation>
                <emma:interpretation id="interp33" emma:lang="en-US" emma:confidence="0">
                  <emma:literal>_</emma:literal>
                </emma:interpretation>
                <emma:interpretation id="interp3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1853.43">3907 4586 626 0,'0'0'154'15,"0"0"-112"-15,0 0 9 16,0 0 40-16,0 0 14 15,0 0-99-15,0 0 10 16,40-8-23-16,-27 8 7 16,4 0-6-16,-3 0-14 15,-2 0-47-15,0 0 8 16,0 0-22-16,2 5-3 16,0-2-23-16,-1-3-128 15,-4 0-92-15</inkml:trace>
          <inkml:trace contextRef="#ctx0" brushRef="#br0" timeOffset="12080.31">3964 4387 499 0,'0'0'179'0,"0"0"-103"16,0 0-15-16,0 0 13 15,0 0-21-15,0 0-53 16,0 0 0-16,-4-13-46 0,21 13-8 16,6 0-34-1,-1 0-39-15,0 0-24 0,-3 3-57 16,-7-1 54-16</inkml:trace>
        </inkml:traceGroup>
        <inkml:traceGroup>
          <inkml:annotationXML>
            <emma:emma xmlns:emma="http://www.w3.org/2003/04/emma" version="1.0">
              <emma:interpretation id="{5491EBAA-A5DA-47E6-9B32-E9EA9A0F18A3}" emma:medium="tactile" emma:mode="ink">
                <msink:context xmlns:msink="http://schemas.microsoft.com/ink/2010/main" type="inkWord" rotatedBoundingBox="26151,11427 26736,11313 26893,12114 26308,12228"/>
              </emma:interpretation>
              <emma:one-of disjunction-type="recognition" id="oneOf7">
                <emma:interpretation id="interp35" emma:lang="en-US" emma:confidence="0">
                  <emma:literal>E</emma:literal>
                </emma:interpretation>
                <emma:interpretation id="interp36" emma:lang="en-US" emma:confidence="0">
                  <emma:literal>1</emma:literal>
                </emma:interpretation>
                <emma:interpretation id="interp37" emma:lang="en-US" emma:confidence="0">
                  <emma:literal>?</emma:literal>
                </emma:interpretation>
                <emma:interpretation id="interp38" emma:lang="en-US" emma:confidence="0">
                  <emma:literal>R</emma:literal>
                </emma:interpretation>
                <emma:interpretation id="interp3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12522.32">4581 4152 425 0,'0'0'90'16,"0"0"-54"-16,0 0-35 15,0 0 33-15,0 0 26 16,0 0-27-16,0 0 7 15,-10 103-21-15,3-71-2 16,5-2-2-16,-6-1-2 0,2-3 5 16,0-3-18-1,-1-2 1-15,0-3 2 0,0-1-1 16,-2-3 8-16,3 0-10 16,-1-2-3-16,3-5 0 15,1-1-33-15,1-4-51 16,2-2-38-16,0 0-67 15,0-5 71-15,0-10-129 0</inkml:trace>
          <inkml:trace contextRef="#ctx0" brushRef="#br0" timeOffset="13062.11">4528 4046 383 0,'0'0'151'16,"0"0"7"-16,0 0-46 0,0 0-19 15,0 0-2-15,0 0-81 16,0 0-10-16,59-52-38 16,-20 52-1-16,5 0 3 15,1 0-17-15,-4 3 4 16,-10 10 20-16,-10-1-12 16,-9 4 27-16,-7-8-11 15,-5 6 12-15,0-8 13 16,0 2 31-16,-11 0 37 15,-9-3 5-15,1 1-31 16,2 0-25-16,1 0-16 16,8-2-1-16,-1 4 14 0,4 2-14 15,5 1 1-15,0 3-1 16,0 4-8-16,0 1-10 16,16 2-29-16,4-3-17 15,2 3 63-15,-3-5-4 16,0-2 5-16,-7-4 7 15,-3 3-6-15,-4-3 8 16,-5 0-9-16,0-3 0 16,0 0 2-16,0-1 24 15,0 2 10-15,-3 0 0 16,-11 1-22-16,0 1 5 16,-3-4-12-16,1 6-7 15,-1-7 13-15,0 4-13 16,0-4 12-16,-2-3 1 15,2-2-13-15,-4 0 18 0,1 0-18 16,1 0 0-16,2 0-6 16,3 0-56-16,6 0-91 15,-1 0-205-15</inkml:trace>
          <inkml:trace contextRef="#ctx0" brushRef="#br0" timeOffset="13437.34">4465 4678 573 0,'0'0'274'16,"0"0"-181"-16,0 0-72 16,0 0 53-16,0 0 26 15,0 0-83-15,0 0 3 16,89 3-19-16,-45 7 0 16,8 0-2-16,4 0-20 15,3-3-18-15,4 0-19 16,1-4-51-16,16-3-9 0,-19 0-86 15,-12 0-132-15</inkml:trace>
        </inkml:traceGroup>
      </inkml:traceGroup>
      <inkml:traceGroup>
        <inkml:annotationXML>
          <emma:emma xmlns:emma="http://www.w3.org/2003/04/emma" version="1.0">
            <emma:interpretation id="{0EBF9BC1-67C8-4B0A-9260-A84022A8CCC1}" emma:medium="tactile" emma:mode="ink">
              <msink:context xmlns:msink="http://schemas.microsoft.com/ink/2010/main" type="line" rotatedBoundingBox="25791,12604 26924,12385 27042,12994 25909,13214"/>
            </emma:interpretation>
          </emma:emma>
        </inkml:annotationXML>
        <inkml:traceGroup>
          <inkml:annotationXML>
            <emma:emma xmlns:emma="http://www.w3.org/2003/04/emma" version="1.0">
              <emma:interpretation id="{AE11738F-C188-45D3-944A-F46F7CFE2081}" emma:medium="tactile" emma:mode="ink">
                <msink:context xmlns:msink="http://schemas.microsoft.com/ink/2010/main" type="inkWord" rotatedBoundingBox="25791,12604 26924,12385 27042,12994 25909,13214"/>
              </emma:interpretation>
              <emma:one-of disjunction-type="recognition" id="oneOf8">
                <emma:interpretation id="interp40" emma:lang="en-US" emma:confidence="0.5">
                  <emma:literal>Mo</emma:literal>
                </emma:interpretation>
                <emma:interpretation id="interp41" emma:lang="en-US" emma:confidence="0">
                  <emma:literal>^ o</emma:literal>
                </emma:interpretation>
                <emma:interpretation id="interp42" emma:lang="en-US" emma:confidence="0">
                  <emma:literal>^ °</emma:literal>
                </emma:interpretation>
                <emma:interpretation id="interp43" emma:lang="en-US" emma:confidence="0">
                  <emma:literal>^ 0</emma:literal>
                </emma:interpretation>
                <emma:interpretation id="interp44" emma:lang="en-US" emma:confidence="0">
                  <emma:literal>^ O</emma:literal>
                </emma:interpretation>
              </emma:one-of>
            </emma:emma>
          </inkml:annotationXML>
          <inkml:trace contextRef="#ctx0" brushRef="#br0" timeOffset="14196.96">4446 5174 218 0,'0'0'296'0,"0"0"-178"15,0 0-26-15,0 0 59 16,-95 127-47-16,68-83-26 15,-1 2-28-15,3 2-42 16,3 2-1-16,-1 2-7 16,4-2 1-16,0-1 4 15,-1-3-5-15,4-4 0 16,-1-11-2-16,7-2-13 16,-2-12 14-16,3-4-4 15,7-5-25-15,-1-6 29 16,3-2-25-16,0 0 4 15,0 0 9-15,0 0-23 16,0 0 19-16,0-13-41 16,17-14-89-16,7-11 96 0,7-12 51 15,2-7 0-15,3-8 13 16,0-7-13-16,-5 0 1 16,-4-2 8-16,-4 7 14 15,-6 11 52-15,-7 11-45 16,-3 18 41-16,-7 9 16 15,2 13-70-15,-2 2-17 16,0 3-17-16,3 0-12 16,5 3 13-16,3 16 3 15,1 8 13-15,3 5 0 16,-1-3-8-16,-2 1-5 0,-2-4 12 16,-1-4 1-16,-4-3 9 15,4-6-6-15,-6-3 10 16,2-5-4-16,1-2-9 15,2-3-9-15,4 0-24 16,1 0-5-16,6 0 38 16,6 0-31-16,0-13-2 15,1-2 32-15,-7 0 1 16,-5 3 6-16,-9 4 55 16,-5 3 34-16,0 5 5 15,0 0-32-15,0 0-10 16,0 0-32-16,0 0-26 15,-2 0-12-15,-10 15-7 16,0 6-30-16,5 3-3 0,-1 1-48 16,4 0-8-16,4 2-11 15,0-7-68-15,0-8-92 16</inkml:trace>
          <inkml:trace contextRef="#ctx0" brushRef="#br0" timeOffset="14612.05">5002 5311 606 0,'0'0'163'0,"0"0"-92"0,0 0-51 16,0 0 54-16,0 0-56 15,0 0-17-15,0 0 14 16,-71 79-15-16,65-50-1 16,6 1-48-16,0-5-35 15,13-5 32-15,10-4 5 16,-3-4 36-16,1-6 11 16,1-3 9-16,4-3 14 15,-4 0 16-15,2-3-29 16,-2-11 22-16,-1-8 19 15,-6-2-17-15,-3-2 18 16,-3-2-3-16,-7 0 11 16,-2 6-2-16,0 3-34 0,0 2 2 15,-14 6-26-15,-8 5-32 16,-6 6-22-16,-5 0-76 16,-18 27-47-16,13 4-80 15,2-4-267-15</inkml:trace>
        </inkml:traceGroup>
      </inkml:traceGroup>
    </inkml:traceGroup>
  </inkml:traceGroup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5:09.06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9CCD7A-8863-4AA0-8C29-39C4765C4C92}" emma:medium="tactile" emma:mode="ink">
          <msink:context xmlns:msink="http://schemas.microsoft.com/ink/2010/main" type="writingRegion" rotatedBoundingBox="24755,14303 28456,13442 28918,15429 25217,16290"/>
        </emma:interpretation>
      </emma:emma>
    </inkml:annotationXML>
    <inkml:traceGroup>
      <inkml:annotationXML>
        <emma:emma xmlns:emma="http://www.w3.org/2003/04/emma" version="1.0">
          <emma:interpretation id="{453ED132-7E09-428A-AD19-AF22428C4DFE}" emma:medium="tactile" emma:mode="ink">
            <msink:context xmlns:msink="http://schemas.microsoft.com/ink/2010/main" type="paragraph" rotatedBoundingBox="24755,14303 28456,13442 28918,15429 25217,162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A794BD-1D16-40C6-8F63-BADA14724D20}" emma:medium="tactile" emma:mode="ink">
              <msink:context xmlns:msink="http://schemas.microsoft.com/ink/2010/main" type="line" rotatedBoundingBox="24755,14303 28097,13526 28322,14491 24979,15268"/>
            </emma:interpretation>
          </emma:emma>
        </inkml:annotationXML>
        <inkml:traceGroup>
          <inkml:annotationXML>
            <emma:emma xmlns:emma="http://www.w3.org/2003/04/emma" version="1.0">
              <emma:interpretation id="{7912EC1D-425B-4ED0-A5B0-0D61507250E7}" emma:medium="tactile" emma:mode="ink">
                <msink:context xmlns:msink="http://schemas.microsoft.com/ink/2010/main" type="inkWord" rotatedBoundingBox="24755,14303 26109,13988 26333,14951 24979,15266"/>
              </emma:interpretation>
              <emma:one-of disjunction-type="recognition" id="oneOf0">
                <emma:interpretation id="interp0" emma:lang="en-US" emma:confidence="0">
                  <emma:literal>HFE</emma:literal>
                </emma:interpretation>
                <emma:interpretation id="interp1" emma:lang="en-US" emma:confidence="0">
                  <emma:literal>Here</emma:literal>
                </emma:interpretation>
                <emma:interpretation id="interp2" emma:lang="en-US" emma:confidence="0">
                  <emma:literal>He</emma:literal>
                </emma:interpretation>
                <emma:interpretation id="interp3" emma:lang="en-US" emma:confidence="0">
                  <emma:literal>Hehe</emma:literal>
                </emma:interpretation>
                <emma:interpretation id="interp4" emma:lang="en-US" emma:confidence="0">
                  <emma:literal>#tee</emma:literal>
                </emma:interpretation>
              </emma:one-of>
            </emma:emma>
          </inkml:annotationXML>
          <inkml:trace contextRef="#ctx0" brushRef="#br0">3051 6946 535 0,'0'0'179'16,"0"0"-121"-16,0 0-47 15,0 0 43-15,0 0-10 16,0 0-28-16,0 0 2 16,20 27 5-16,-14-5 7 15,-1 3 13-15,-2 3-17 16,-1-3-4-16,-2-1-12 16,0 3-8-16,0 4 31 15,0 3-26-15,0-6 3 0,-2 5 2 16,-6-3-11-16,-1-2-1 15,1 1 1-15,2-4 0 16,3-5-2-16,1-2-20 16,2-6-2-16,0-5-16 15,0-4-22-15,0-3 3 16,0 0-33-16,0 0-56 16,0 0-139-16</inkml:trace>
          <inkml:trace contextRef="#ctx0" brushRef="#br0" timeOffset="324.8">3274 7033 481 0,'0'0'193'0,"0"0"-66"15,0 0-30-15,0 0 7 16,0 0 3-16,0 0-55 15,0 0-41-15,5-20-11 16,0 40-9-16,4 10 9 16,1 4 1-16,2 9-1 15,-3 0 0-15,-1-4 0 16,-3 1-1-16,-5-5 0 16,0-5 1-16,0-3-15 0,0-7-5 15,0-8-3-15,0-1-3 16,0-6-7-16,0-5-1 15,0 0-26-15,0 0-66 16,0 0-37-16,0 0-69 0</inkml:trace>
          <inkml:trace contextRef="#ctx0" brushRef="#br0" timeOffset="560.69">3163 7332 365 0,'0'0'228'0,"0"0"-128"16,0 0-74-1,0 0 0-15,0 0 24 0,0 0-22 16,0 0-28-16,25-5 8 16,-3 5-7-16,-1 0 0 15,3 0 0-15,0-3-1 16,-2 1-9-16,4-1-8 15,12-3-74-15,-5 1-72 16,-3-3-189-16</inkml:trace>
          <inkml:trace contextRef="#ctx0" brushRef="#br0" timeOffset="917.95">3725 7374 335 0,'0'0'136'16,"0"0"-109"-16,0 0-19 16,0 0 59-16,0 0 40 15,0 0-14-15,0 0-21 16,14 38-6-16,-14-31-35 15,3 8 16-15,-3-2-2 16,0 2-36-16,0 0 20 16,0-1-28-16,0-1 8 0,0 0-5 15,0 0-4-15,0-2-9 16,0 2-18-16,0-3-37 16,0 0 12-16,0-5-57 15,0 0-43-15,0-5-49 16,-3 0-61-16,1 0 52 0</inkml:trace>
          <inkml:trace contextRef="#ctx0" brushRef="#br0" timeOffset="1155.83">3744 7417 166 0,'0'0'234'16,"0"0"-70"-16,0 0-44 15,0 0-6-15,0 0 6 0,0 0-39 16,0 0-29-16,0-53-30 15,3 51-21-15,11-3 21 16,8-3-22-16,9 0 0 16,7-1-1-16,1 1-3 15,1 1-3-15,-7-1-21 16,-9 4-18-16,-2-1 21 16,-5 0-27-16,-3 0-26 15,3-3-59-15,-7 3-98 16,2 0-90-16</inkml:trace>
          <inkml:trace contextRef="#ctx0" brushRef="#br0" timeOffset="1452.97">3802 7405 155 0,'0'0'93'15,"0"0"14"-15,0 0 34 16,0 0 1-16,0 0-21 16,0 0-43-16,0 0-22 15,-8 2-35-15,8-2-14 16,0 0 29-16,5 0-29 16,10 0-6-16,1 0 38 0,6 0-37 15,-3 0 12 1,1 0-14-16,0 0-16 0,0 0 6 15,-1 0-38-15,14 0-49 16,-6 0-73-16,-5 0-130 0</inkml:trace>
          <inkml:trace contextRef="#ctx0" brushRef="#br0" timeOffset="2074.88">4406 7392 466 0,'0'0'144'15,"0"0"-52"-15,0 0-40 16,0 0 48-16,0 0-26 16,0 0-57-16,0 0 2 15,-13-38-18-15,2 38 1 16,-3 0 15-16,-1 0-8 0,0 0 8 15,-2 0 8 1,1 0-23-16,-1 7 12 0,0 1-7 16,3 2-6-16,0 3 24 15,0 2-25-15,6-3 1 16,0 3 6-16,2 3 0 16,6 2-7-16,0-1 0 15,0 2 9-15,0 1-11 16,0-5 2-16,11 2-1 15,4 0 1-15,4-2-27 16,0-6 12-16,3-1-15 16,2-3-12-16,2-5 3 0,1 1 12 15,1-3-25-15,8 0-25 16,-5-12-116 0,-6-6-139-16</inkml:trace>
          <inkml:trace contextRef="#ctx0" brushRef="#br0" timeOffset="2232.79">4478 7427 684 0,'0'0'124'15,"0"0"-101"-15,0 0 5 16,0 0 38-16,0 0-24 15,0 0-32-15,0 0-8 0,-51 35-2 16,34-24-27-16,0 2-2 16,-2-3-31-16,-21 1-39 15,8-5-106-15,1 3-158 0</inkml:trace>
        </inkml:traceGroup>
        <inkml:traceGroup>
          <inkml:annotationXML>
            <emma:emma xmlns:emma="http://www.w3.org/2003/04/emma" version="1.0">
              <emma:interpretation id="{FA77DA16-D784-4A76-AFE8-C2A545628434}" emma:medium="tactile" emma:mode="ink">
                <msink:context xmlns:msink="http://schemas.microsoft.com/ink/2010/main" type="inkWord" rotatedBoundingBox="26835,13937 28123,13637 28322,14491 27034,14790"/>
              </emma:interpretation>
              <emma:one-of disjunction-type="recognition" id="oneOf1">
                <emma:interpretation id="interp5" emma:lang="en-US" emma:confidence="0">
                  <emma:literal>-I</emma:literal>
                </emma:interpretation>
                <emma:interpretation id="interp6" emma:lang="en-US" emma:confidence="0">
                  <emma:literal>= 1</emma:literal>
                </emma:interpretation>
                <emma:interpretation id="interp7" emma:lang="en-US" emma:confidence="0">
                  <emma:literal>= I</emma:literal>
                </emma:interpretation>
                <emma:interpretation id="interp8" emma:lang="en-US" emma:confidence="0">
                  <emma:literal>-B]</emma:literal>
                </emma:interpretation>
                <emma:interpretation id="interp9" emma:lang="en-US" emma:confidence="0">
                  <emma:literal>= K</emma:literal>
                </emma:interpretation>
              </emma:one-of>
            </emma:emma>
          </inkml:annotationXML>
          <inkml:trace contextRef="#ctx0" brushRef="#br0" timeOffset="2621.56">5118 7005 598 0,'0'0'225'0,"0"0"-163"16,0 0-44-16,0 0-16 15,0 0-2-15,0 0 1 16,0 0-1-16,86 13 0 15,-55-6-32-15,-6-2-7 0,0-5 29 16,-5 0-6 0,-4 0 2-16,-2 0-22 0,-3-17-35 15,-2-3-105-15,-7 0-336 0</inkml:trace>
          <inkml:trace contextRef="#ctx0" brushRef="#br0" timeOffset="2791.5">5224 6801 644 0,'0'0'129'0,"0"0"-106"16,0 0-23-16,0 0-25 0,0 0 12 15,0 0 12-15,0 0-54 16,152-13-120-16,-104 4-162 0</inkml:trace>
          <inkml:trace contextRef="#ctx0" brushRef="#br0" timeOffset="3123.82">5858 6447 82 0,'0'0'78'0,"0"0"-42"0,0 0-4 15,0 0 53-15,3 129-11 16,-3-86-15-16,0 2-20 15,-10-1-19-15,-4-1 15 16,-1-6 2-16,1-7-14 16,7-7 6-16,-2-6-7 15,3-2-21-15,4-5-1 16,-3 3-25-16,1-6-86 16,1-3-167-16</inkml:trace>
          <inkml:trace contextRef="#ctx0" brushRef="#br0" timeOffset="3685.56">5817 6504 116 0,'0'0'213'0,"0"0"-82"16,0 0-38-16,0 0-11 15,0 0-16-15,0 0-50 16,0 0-9-16,113-110-7 15,-79 110-18-15,2 0 8 16,-3 0-11-16,-2 0 14 16,-12 8-4-16,-8-1-1 0,-5 1 12 15,-6-6 16-15,0 3 37 16,0-2 11-16,0 4-32 16,0 1 31-16,-14 4 1 15,0 6-27-15,0 0 5 16,-3 1-33-16,9 2-9 15,-1-2-9-15,7 2-20 16,2-2 18-16,0 1-20 16,0-5-13-16,11 0 23 15,9-3 0-15,-4 1-4 16,4-3 12-16,-4 0 13 16,-4-5 3-16,-2 1 0 15,-5 1-2-15,2-2 18 0,-5-1-18 16,1 4 6-1,-3-1-7-15,0 6-4 0,0-1 4 16,0 3 12-16,-5 2 0 16,-9 1 2-16,-6-1 16 15,-2 1 5-15,-3-3 14 16,0 0-5-16,-3-6 21 16,1-1-19-16,4-5-21 15,4-1-1-15,2-2-23 16,4 0-1-16,4 0-15 15,9 0-90-15,0-2-52 16,0-5-237-16</inkml:trace>
          <inkml:trace contextRef="#ctx0" brushRef="#br0" timeOffset="4045.98">5551 7217 595 0,'0'0'196'0,"0"0"-138"16,0 0 33-1,0 0 72-15,0 0-47 0,0 0-48 16,0 0-28-16,191-7-31 16,-125-6 0-16,9 5-9 15,1 0-15-15,-2 2 6 16,-2 4-36-16,-5 2-17 16,-4 0-26-16,-5 0-24 15,-5 0 18-15,-1 0 45 16,-2 0-75-16,-14-11-58 15,-10 1-381-15</inkml:trace>
        </inkml:traceGroup>
      </inkml:traceGroup>
      <inkml:traceGroup>
        <inkml:annotationXML>
          <emma:emma xmlns:emma="http://www.w3.org/2003/04/emma" version="1.0">
            <emma:interpretation id="{D3239EB3-7A7F-4595-9A69-882471492E94}" emma:medium="tactile" emma:mode="ink">
              <msink:context xmlns:msink="http://schemas.microsoft.com/ink/2010/main" type="line" rotatedBoundingBox="27162,14997 28860,14892 28911,15719 27214,15824"/>
            </emma:interpretation>
          </emma:emma>
        </inkml:annotationXML>
        <inkml:traceGroup>
          <inkml:annotationXML>
            <emma:emma xmlns:emma="http://www.w3.org/2003/04/emma" version="1.0">
              <emma:interpretation id="{2E9B3610-80E2-4E74-A1F4-1BAF7E646541}" emma:medium="tactile" emma:mode="ink">
                <msink:context xmlns:msink="http://schemas.microsoft.com/ink/2010/main" type="inkWord" rotatedBoundingBox="27162,14997 28860,14892 28911,15719 27214,15824"/>
              </emma:interpretation>
              <emma:one-of disjunction-type="recognition" id="oneOf2">
                <emma:interpretation id="interp10" emma:lang="en-US" emma:confidence="0">
                  <emma:literal>MFE</emma:literal>
                </emma:interpretation>
                <emma:interpretation id="interp11" emma:lang="en-US" emma:confidence="0">
                  <emma:literal>FFE</emma:literal>
                </emma:interpretation>
                <emma:interpretation id="interp12" emma:lang="en-US" emma:confidence="0">
                  <emma:literal>MTE</emma:literal>
                </emma:interpretation>
                <emma:interpretation id="interp13" emma:lang="en-US" emma:confidence="0">
                  <emma:literal>MFEF</emma:literal>
                </emma:interpretation>
                <emma:interpretation id="interp14" emma:lang="en-US" emma:confidence="0">
                  <emma:literal>MFEE</emma:literal>
                </emma:interpretation>
              </emma:one-of>
            </emma:emma>
          </inkml:annotationXML>
          <inkml:trace contextRef="#ctx0" brushRef="#br0" timeOffset="5013.74">5731 7641 228 0,'0'0'263'0,"0"0"-188"0,0 0 16 16,0 0 49-16,0 0-42 15,0 0-68-15,0 0-15 16,3 33 12-16,-15-1 35 16,-4 13-14-16,-6 10 8 0,-5 6-28 15,-2 7-12-15,-1 5 0 16,0-2-9-16,-1 0-14 15,7-4-3-15,-2-2-31 16,2-8 21-16,4-7-22 16,4-12-10-16,1-8 14 15,10-10-30-15,1-8 2 16,4-10-31-16,0-2-33 16,9 0-27-16,11-19-5 15,4-4-40-15</inkml:trace>
          <inkml:trace contextRef="#ctx0" brushRef="#br0" timeOffset="5487.46">5640 7742 345 0,'0'0'185'0,"0"0"27"16,0 0-82-16,0 0 8 16,0 0-44-16,0 0-53 15,0 0-41-15,0-52-28 16,10 52 8-16,10 12 13 15,5 2 7-15,2 5 3 16,2-1-3-16,-5 0 0 16,-5-6 7-16,-2 1-6 15,-8-3-2-15,-4-3 1 0,-2 1-26 16,-3-1 25 0,0 1 1-16,0-3 8 0,2 0 17 15,2 0-24-15,-1-3-2 16,7-2-2-16,4 0-54 15,8 0 44-15,11 0-15 16,10-9-12-16,6-14-30 16,1-2-3-16,-5-3 42 15,-9 6 23-15,-15 5 8 16,-9 4 49-16,-7 5 5 16,-5 6 24-16,0 2 17 15,0 0-37-15,0 0-9 16,0 0-49-16,-9 0 13 15,1 5-13-15,1 14 0 16,-5 7 0-16,1 1-9 0,6 1-66 16,-1-1-16-1,0-3-19-15,-2 10-78 0,3-8-72 16,-4-8-93-16</inkml:trace>
          <inkml:trace contextRef="#ctx0" brushRef="#br0" timeOffset="5808.65">6343 7893 899 0,'0'0'195'0,"0"0"-171"16,0 0-18-16,0 0 29 16,0 0-26-16,0 0-9 15,0 0-1-15,-3 100-41 16,-2-63-24-16,-4 1-5 16,-1-6-30-16,-2-4 30 15,1-4 7-15,-2-4 8 16,-1-7-12-16,-5-3-54 15,4-3-89-15,8-4-43 0</inkml:trace>
          <inkml:trace contextRef="#ctx0" brushRef="#br0" timeOffset="6079.18">6310 7862 546 0,'0'0'201'0,"0"0"-111"16,0 0-69-16,0 0 31 15,0 0-49-15,0 0-3 16,0 0-14-16,88-24-35 16,-54 16 5-16,-1 1-16 15,1 0-11-15,-6-3 25 0,-4 3-16 16,-5 2 34-16,-4 0 27 15,-5-1-7-15,-1 1 8 16,5-2-1-16,-1-1-90 16,-4-2-232-16</inkml:trace>
          <inkml:trace contextRef="#ctx0" brushRef="#br0" timeOffset="6337.04">6357 7925 568 0,'0'0'123'0,"0"0"-90"16,0 0 13-16,0 0 68 0,0 0-72 16,0 0-33-16,0 0 5 15,75-2-13-15,-69 2-1 16,-1 0 0-16,-5 0-3 15,3 0 2-15,-3 0-12 16,5 0-23-16,4 0-26 16,-1 5-84-16,1 0-253 0</inkml:trace>
          <inkml:trace contextRef="#ctx0" brushRef="#br0" timeOffset="6801.33">6923 7861 149 0,'0'0'306'15,"0"0"-184"-15,0 0-16 16,0 0 13-16,0 0-10 15,0 0-56-15,0 0-41 16,-9-31 4-16,4 29-16 16,-3 2 16-16,-4 0 7 15,1 0-15-15,-6 0 17 0,0 0-6 16,2 10-8-16,-2 3 12 16,0-2-22-16,6 6 5 15,-1-8 7-15,2 6-12 16,1 1 16-16,-1 3-5 15,1 1-12-15,1 0 14 16,-1 5-13-16,6-3 7 16,3 0-8-16,0-1-3 15,0-5 1-15,12 0-5 16,7-4-1-16,6-1 0 16,0-6-26-16,2-5 15 15,2 0 3-15,-2 0-38 16,-2 0-19-16,17-5-37 15,-9-13-92-15,-2 4-113 0</inkml:trace>
          <inkml:trace contextRef="#ctx0" brushRef="#br0" timeOffset="7057.96">7074 7951 15 0,'0'0'580'15,"0"0"-400"-15,0 0-80 16,0 0 30-16,0 0-3 16,0 0-81-16,0 0-18 15,-16-16-27-15,8 16 0 16,-6 0 9-16,-6 5-9 16,-7 10-1-16,-3 3 0 0,-9 2-18 15,-3 0-38-15,3 0-55 16,-11 2-15-16,11-4-101 15,9-8-366-15</inkml:trace>
        </inkml:traceGroup>
      </inkml:traceGroup>
    </inkml:traceGroup>
  </inkml:traceGroup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5:21.31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EEB4AA-D05B-485D-801E-0C25F5EB4969}" emma:medium="tactile" emma:mode="ink">
          <msink:context xmlns:msink="http://schemas.microsoft.com/ink/2010/main" type="inkDrawing" rotatedBoundingBox="12775,5642 22019,6116 21952,7436 12707,6962" semanticType="callout" shapeName="Other">
            <msink:sourceLink direction="with" ref="{5F36E993-16B7-4754-ADDC-0721D514E6B9}"/>
            <msink:sourceLink direction="with" ref="{05EA4313-9E62-4CC6-8579-AB7B84B1DC6C}"/>
          </msink:context>
        </emma:interpretation>
      </emma:emma>
    </inkml:annotationXML>
    <inkml:trace contextRef="#ctx0" brushRef="#br0">286 0 147 0,'0'0'153'0,"0"0"-120"15,0 0-15-15,0 0 55 16,0 0-5-16,0 0 26 15,0 0-18-15,-25 17-24 16,25-17-7-16,0 0-16 16,0 0 3-16,0 0 4 15,0 0-25-15,0 0 4 16,0 0-14-16,0 0-1 16,0 0 0-16,-5 3 0 0,-3 7 0 15,-4 5 5 1,-7 5-5-16,2 5 22 0,-2 1-13 15,2 5-8 1,3-1 5-16,0 2-6 0,4 3 0 125,1 1 0-125,1-2-1 0,-1-2 1 0,4 4 0 0,0 1 0 0,-2-2 3 0,5 8-3 0,-1 1 0 0,1 6 4 0,-4 8-3 0,0-1-1 0,1 6 0 0,-4-1 0 0,-1 0-4 0,1-3 6 0,4-6-2 16,2-8 0-16,0-11-26 15,3-10 9-15,0-9-11 16,0-7 3-16,0-3 24 0,0-4-19 16,0-1-1-16,0 3 6 15,6-3-9-15,3 2 23 16,3 0-6-16,2 1 7 15,6 0 21-15,2 2 2 16,3-3-5-16,6 1 3 16,5 1-21-16,3 0 33 15,7-4-32-15,4 1 0 16,8-1 24-16,4 0-24 16,1 0 9-16,3 3 0 15,-4 2-4-15,1 3 7 16,-5 1-1-16,-5 6-11 0,-1 1 6 15,-4 3-7 1,-1 1 15-16,-5 1-15 0,3-2 4 16,1-1-13-16,1-5 5 15,6-3 4-15,5-6 5 16,2 0-4-16,7-3 4 16,3-1-4-16,-4 0-1 15,-3 3 1-15,-3-1-1 16,-8 3 2-16,1 2 8 15,-7 1-10-15,4-1 3 16,0 1 4-16,1 0-7 16,-3-1 0-16,3-2 0 0,-1-3 0 15,0 1 8 1,-3-1-8-16,-3-2 0 0,-5 0 5 16,-11 0-5-16,-6 3 0 15,-8-3 0-15,-4 2 0 16,4-2 3-16,6 3-3 15,10-3 1-15,11 0 5 16,15 0-5-16,8-3-2 16,8-9 1-16,3 2-5 15,-9 3 4-15,-1-1 1 16,-10 5 0-16,-2 1 0 16,-7 2-1-16,-1 0 1 15,-7 0 0-15,1 0 0 16,0 0 0-16,0 0 0 15,-3 0 1-15,5 2 0 0,1 1 2 16,5-3-3-16,6 3 0 16,2-3 1-16,6 0 3 15,0 0-3-15,-3 0-1 16,-3 0 0-16,-7 0 2 16,-4 0-2-16,-2 0 0 15,-3 0 0-15,-3 0 7 16,2 0-6-16,3 0 13 31,2 0-14-31,3 0 5 0,1 0-6 0,6 0 1 16,2-3-8-16,1-5 8 15,-4 1 1-15,-1 2 0 16,-8 0-1-16,-3 3 0 0,-10 2-7 16,-2 0 7-16,-4 0 0 15,2 0-6-15,-2 0 3 16,12 0 3-16,9 0 0 15,11 0-10-15,7 0 10 16,6-5-12-16,6-3 11 16,-3 0 1-16,-6 4 0 15,-1-1 0-15,-5 3 8 16,4 2-6-16,-1-3 22 16,9 3-13-16,0 0-10 15,9-3 14-15,-1-2-15 16,3 3 0-16,4-3-2 0,-1 1 9 15,-7 0-7-15,2 1 0 16,-11 3 1-16,-5 0 6 16,-8 0 0-16,-4 0-7 15,-5 0 0-15,0 7 0 16,7-3 0-16,3 1 0 16,11-3 0-16,6 1 3 15,6-3-2-15,5 0-1 16,-2 0 0-16,-2 0 1 15,-1 0-1-15,-4 0 0 16,-2 0 0-16,-1 0 2 16,2 0-2-16,1 0 0 15,4-3 0-15,4-2-2 0,7 0 2 16,2 4 0 0,3-6 0-16,5 6 4 0,4-3-4 15,-1 1 0-15,-6 3 0 16,-6 0 4-16,-11 0-5 15,-10 0 1-15,-8 0 0 16,-6 3-1-16,-8 5 4 16,-6-3-3-1,1 0 0-15,-4-2 1 0,4-1-3 16,5-2 2-16,3 0-6 16,-2 0 5-16,-3-5-12 15,-10-1 11-15,-9-2-5 16,-13 1 7-16,-11 6-6 15,1 1 6-15,-6 0 0 16,3 0 0-16,0 0-28 0,5 0-8 16,3 0 6-1,3 0-30-15,-1 1 8 0,-4 10-67 16,-6-3-89-16,-3-3-121 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3:00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6585,'0'0'4625,"0"11"-4483,-1 24 49,-3 1 0,-1-1 0,-15 56 0,13-64-62,0 1 0,-5 51 0,9-19-2753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4:32.98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988868-48AD-4E55-8A99-0E34212CB1D0}" emma:medium="tactile" emma:mode="ink">
          <msink:context xmlns:msink="http://schemas.microsoft.com/ink/2010/main" type="writingRegion" rotatedBoundingBox="17980,8230 18197,8230 18197,8246 17980,8246"/>
        </emma:interpretation>
      </emma:emma>
    </inkml:annotationXML>
    <inkml:traceGroup>
      <inkml:annotationXML>
        <emma:emma xmlns:emma="http://www.w3.org/2003/04/emma" version="1.0">
          <emma:interpretation id="{472D1D70-C695-490B-87C9-CA89752E1A5F}" emma:medium="tactile" emma:mode="ink">
            <msink:context xmlns:msink="http://schemas.microsoft.com/ink/2010/main" type="paragraph" rotatedBoundingBox="17980,8230 18197,8230 18197,8246 17980,82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C89D26-7D29-4662-8C46-1DA22D023F72}" emma:medium="tactile" emma:mode="ink">
              <msink:context xmlns:msink="http://schemas.microsoft.com/ink/2010/main" type="line" rotatedBoundingBox="17980,8230 18197,8230 18197,8246 17980,8246"/>
            </emma:interpretation>
          </emma:emma>
        </inkml:annotationXML>
        <inkml:traceGroup>
          <inkml:annotationXML>
            <emma:emma xmlns:emma="http://www.w3.org/2003/04/emma" version="1.0">
              <emma:interpretation id="{F66DA428-C02D-46C8-B475-BD2C1007FD18}" emma:medium="tactile" emma:mode="ink">
                <msink:context xmlns:msink="http://schemas.microsoft.com/ink/2010/main" type="inkWord" rotatedBoundingBox="17980,8230 18197,8230 18197,8246 17980,824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_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217 2 168 0,'0'0'0'0,"-217"-2"-47"15</inkml:trace>
        </inkml:traceGroup>
      </inkml:traceGroup>
    </inkml:traceGroup>
  </inkml:traceGroup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5:23.59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5C2FA9-0D1B-48DF-9F17-1F3DE40C0905}" emma:medium="tactile" emma:mode="ink">
          <msink:context xmlns:msink="http://schemas.microsoft.com/ink/2010/main" type="inkDrawing" rotatedBoundingBox="13538,4747 22342,5677 22233,6704 13430,5774" semanticType="callout" shapeName="Other">
            <msink:sourceLink direction="to" ref="{5F36E993-16B7-4754-ADDC-0721D514E6B9}"/>
            <msink:sourceLink direction="to" ref="{05EA4313-9E62-4CC6-8579-AB7B84B1DC6C}"/>
          </msink:context>
        </emma:interpretation>
      </emma:emma>
    </inkml:annotationXML>
    <inkml:trace contextRef="#ctx0" brushRef="#br0">277-1 121 0,'0'0'66'0,"0"0"-66"16,0 0-45-16,0 0 41 15,-151-3 4-15,129 3 8 16,3 0 33-16,8 3-5 16,3-3 0-16,3 2 17 15,-2-2 27-15,-3 0 8 16,-1 0-19-16,0 0-46 15,0 0-1-15,6 3-11 16,-2-3 2-16,7 0 17 16,0 0-18-16,0 0 1 0,0 0 13 15,0 0-26-15,0 0-2 16,0 0-4-16,0 2-3 16,0 1 9-16,0 2 2 15,17-3 34-15,2 1 3 16,12-1-16-16,7 1 4 15,10-1-2-15,5-2-17 16,7 2 20-16,4 1-22 16,6-2 2-16,-1 7 11 15,3-3-6-15,3 3-10 16,4 0 17-16,8 0-5 16,1-3 11-16,6-2-13 0,6 4 1 15,3-6 3 1,2 3 5-16,1-1-3 0,-1-2 24 15,-3 4-41-15,1 0 25 16,-6 0-12-16,-3 0 15 16,3 3 3-16,0-4-33 15,2 2 0-15,9-4 0 16,7 3 2-16,4-5-9 16,2 0 14-16,4 0-4 15,-1 0-3-15,-4 0 4 16,-7 0-4-16,-10 0 0 15,-3 0 0-15,-6 0 6 16,-6 0-6-16,1 8 0 16,-3-1 5-16,0 0-4 15,0 3-1-15,6-4 0 0,2-4 0 16,6-2 0-16,5 0 1 16,3 0 7-16,0 0-8 15,-3-10-7-15,-8 0 1 16,-11 2 6-16,-9 4 0 15,-10-1 5-15,-3 5-4 16,-1 0-1-16,1 0 3 16,8 0-3-16,6 0 0 15,10 0 0-15,6 0-5 16,6 2 5-16,8 1 0 16,0-1 0-16,7 0-1 15,0 1 3-15,2-1-3 16,-1 1 1 31,-2-1 0-47,-3 3 0 0,-3 0 1 0,0 3 0 15,-3-3 0-15,3 0-1 0,-3 0 0 0,1 0 0 0,-5 0-5 0,2-3 5 16,-5 6 0-16,-4-3 0 16,2 2 2-16,-3 4-2 15,0-1-9-15,-1 0-14 16,-1-1 1-16,-2-2 16 15,-3 4-18-15,-7-3 6 16,-5-3 11-16,-11 0-26 16,-13-4 26-16,-14-1-5 15,-12 3-25-15,-12-3 36 16,-7 0 1-16,-2 0 0 0,3 0-8 16,11 4 3-16,7-3-5 15,17-1-13-15,12 3-4 16,6-1 21-16,4 1-53 15,-10-1 31-15,-8 0 28 16,-18 1-16-16,-13-1 16 16,-12-2 0-16,-2 3 9 15,0-3-5-15,0 0 15 16,0 0 6-16,0 0 8 16,0 0-32-16,0 0 16 15,0 0-17-15,0 0 3 16,0 0-9-16,0 2-4 15,6 1-29-15,-3 4 23 0,3 4-6 16,-4-1 21-16,-2 4-4 16,0 4 5-16,0 5 7 15,-17 4 31-15,-4 9 1 16,-4 5 24-16,2 9-37 16,6 5-11-16,4 5 0 15,7 0-14-15,6-3 14 16,0-2-14-16,0-7-1 15,6-7 0-15,5-5 7 16,-5-9-9-16,-3-9 2 16,-1-7-18-16,-2-3 18 15,0-3-6-15,0 2 6 16,-9 1 37-16,-7 3-36 0,-1 2 15 16,4-2-16-16,-1 1 0 15,5 1-2-15,1 0 2 16,3-1 0-16,-1 0-1 15,3-1 1-15,-2-1-1 16,2-3 1-16,1-2-12 16,2-2 12-16,-4-1 0 15,4-2 1-15,-3 0-1 16,1 0 0-16,2 0-2 16,-3 0 2-16,3 0-4 15,-2 5-3-15,2-1-28 16,-7 4-14-16,2 5 40 0,0 2-8 15,-4 1 17 1,4-5-1-16,0-1-6 0,2-2 6 16,-1-6 1-16,-1-2 0 15,-3 0 25-15,-8 0-6 16,-6 0 20-16,-7 0-4 16,-7-5-34-16,3-3 18 31,2 4 15-31,9 1-12 0,8 1 1 15,7 2-23-15,1 0 8 0,0 0-8 16,-4-3 1-16,-7 1-3 16,-6-1 2-16,-2 3 0 15,4 0-2-15,1 0-9 0,4 0 11 16,4 0-21 0,2 0-26-16,3 0-13 0,5 10-50 15,-1 3-110-15,3-4-130 0</inkml:trace>
  </inkml:traceGroup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5:40.73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A3FA0F-B154-4C52-8E9B-31CB1CDF3889}" emma:medium="tactile" emma:mode="ink">
          <msink:context xmlns:msink="http://schemas.microsoft.com/ink/2010/main" type="inkDrawing" rotatedBoundingBox="26683,7978 27865,7088 28609,8077 27427,8967" hotPoints="28217,8072 27546,8743 26875,8072 27546,7401" semanticType="enclosure" shapeName="Circle">
            <msink:sourceLink direction="with" ref="{1ED4E00D-625D-4E1F-94A1-0D2C77B34AE6}"/>
            <msink:sourceLink direction="with" ref="{27BA39FF-EF88-41AF-8EA1-876CBEF7A195}"/>
          </msink:context>
        </emma:interpretation>
      </emma:emma>
    </inkml:annotationXML>
    <inkml:trace contextRef="#ctx0" brushRef="#br0">907 67 35 0,'0'0'157'0,"0"0"-37"15,0 0 23-15,0 0-16 16,0 0-45-16,0 0-50 16,0 0-11-16,-81-62 5 15,67 60 10-15,4 2-34 16,-7 0-1-16,1 0 8 16,-4 0-9-16,-3 0 0 15,4 5 0-15,-3 4 10 16,0-1 20-16,0 2-2 15,-3 0 2-15,-2 1 9 16,-4 3-1-16,-3 0-5 16,4 4-22-16,-3 5-9 0,0 0 27 15,2 1-19-15,0 3 3 16,2 0-7-16,0 1-6 16,1 0 10-16,1-4-4 15,-1 2 1-15,6-1 7 16,0-3-8-16,0-3 19 15,6 4-21-15,-1-1 3 16,0 1-1-16,3 2 16 16,-3 2-21-16,3 1 7 15,4 0-8-15,-4 4 0 16,2 0 6-16,2 6-5 0,4 2-1 16,0-2-7-16,4-1 7 15,2-5 0-15,0 0-4 16,0-4 4-16,0-1 5 15,2 1-5-15,13 2 0 16,4 2-7-16,3 2 7 16,6 4 0-16,2 2 0 15,6 0 1-15,3-3-1 16,3 1-4-16,1-6-6 16,5-2-7-16,-1-6 17 15,3 2 0-15,2-8 0 16,1-6 0-16,-1-5 0 15,1-7-3-15,2 0 3 16,4 0 0-16,-1-11-2 16,0-10 1-16,-3-6-7 0,1-6 8 15,0-9 1-15,-3-6-1 16,-7-6-1-16,-1-6 1 16,-6-3 1-16,-6 1 20 15,-3-3 1-15,-2-2-10 16,-4 3 2-16,-1-2 4 15,-3 4-8-15,-10 1-10 16,-1 5 7-16,-9 3 8 16,0 3 12-16,0 5-11 15,-17 6-3-15,-2 6-11 16,-7 11 11-16,4 9-13 16,-5 8-29-16,-6 5-26 15,-9 5-49-15,-5 25 3 16,-25 23-31-16,11-6-70 0,8-7-144 0</inkml:trace>
  </inkml:traceGroup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5:46.36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2A136F-DADB-4E7B-A0FF-FE95FBE809E5}" emma:medium="tactile" emma:mode="ink">
          <msink:context xmlns:msink="http://schemas.microsoft.com/ink/2010/main" type="inkDrawing" rotatedBoundingBox="8233,9065 9926,8761 9934,8804 8241,9107" shapeName="Other"/>
        </emma:interpretation>
      </emma:emma>
    </inkml:annotationXML>
    <inkml:trace contextRef="#ctx0" brushRef="#br0">17 321 179 0,'0'0'130'16,"0"0"-49"-16,0 0-19 16,0 0 30-16,0 0 6 15,0 0 3-15,-19-32-42 0,19 30-1 16,0 2 6-1,0 0-5-15,0 0 9 0,0 0-26 16,0 0-7-16,0 0-5 16,0 0-30-16,0 0 0 15,0 0 0-15,10 0-5 16,16 0 5-16,12 0 0 16,9 0 1-16,9-3-1 15,10-4 0-15,10-4 0 16,8-1 0-16,5-3-6 15,6 1-1-15,-1-2-3 16,0-1 4-16,6-4 5 16,3 4-15-16,2-3 0 0,-3 1-25 15,1-2-3 1,-7 2 22-16,-7-1-32 0,-11-1 0 16,-15 7 28-16,-18 1-34 15,-18 6 34-15,-18 4-33 16,-18 3-111-16,-23 0-117 15,-10 5 38-15</inkml:trace>
  </inkml:traceGroup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5:48.1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29E353-DEF9-4E6A-9510-7074756A97F9}" emma:medium="tactile" emma:mode="ink">
          <msink:context xmlns:msink="http://schemas.microsoft.com/ink/2010/main" type="writingRegion" rotatedBoundingBox="7925,9144 12911,7764 13261,9028 8274,10407"/>
        </emma:interpretation>
      </emma:emma>
    </inkml:annotationXML>
    <inkml:traceGroup>
      <inkml:annotationXML>
        <emma:emma xmlns:emma="http://www.w3.org/2003/04/emma" version="1.0">
          <emma:interpretation id="{DB214CB7-A8AF-4730-AD84-15AC871ABC2D}" emma:medium="tactile" emma:mode="ink">
            <msink:context xmlns:msink="http://schemas.microsoft.com/ink/2010/main" type="paragraph" rotatedBoundingBox="7925,9144 12911,7764 13261,9028 8274,10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4FCC6B-EF1E-4147-A6AC-006C4049FF22}" emma:medium="tactile" emma:mode="ink">
              <msink:context xmlns:msink="http://schemas.microsoft.com/ink/2010/main" type="line" rotatedBoundingBox="7925,9144 12911,7764 13261,9028 8274,10407"/>
            </emma:interpretation>
          </emma:emma>
        </inkml:annotationXML>
        <inkml:traceGroup>
          <inkml:annotationXML>
            <emma:emma xmlns:emma="http://www.w3.org/2003/04/emma" version="1.0">
              <emma:interpretation id="{B67E6FA0-4B11-4181-971A-3A69BA61900F}" emma:medium="tactile" emma:mode="ink">
                <msink:context xmlns:msink="http://schemas.microsoft.com/ink/2010/main" type="inkWord" rotatedBoundingBox="8033,9533 9514,9123 9756,9998 8274,10407"/>
              </emma:interpretation>
              <emma:one-of disjunction-type="recognition" id="oneOf0">
                <emma:interpretation id="interp0" emma:lang="en-US" emma:confidence="0">
                  <emma:literal>Mean</emma:literal>
                </emma:interpretation>
                <emma:interpretation id="interp1" emma:lang="en-US" emma:confidence="0">
                  <emma:literal>Meat</emma:literal>
                </emma:interpretation>
                <emma:interpretation id="interp2" emma:lang="en-US" emma:confidence="0">
                  <emma:literal>Meal</emma:literal>
                </emma:interpretation>
                <emma:interpretation id="interp3" emma:lang="en-US" emma:confidence="0">
                  <emma:literal>Mei,</emma:literal>
                </emma:interpretation>
                <emma:interpretation id="interp4" emma:lang="en-US" emma:confidence="0">
                  <emma:literal>Mei.</emma:literal>
                </emma:interpretation>
              </emma:one-of>
            </emma:emma>
          </inkml:annotationXML>
          <inkml:trace contextRef="#ctx0" brushRef="#br0">4838 1920 5 0,'-115'46'802'0,"115"-46"-699"0,0 0-82 0,0 0 7 15,12 0 20-15,22 0 4 16,11 0-52-16,8-5 6 16,4-4-6-16,-4-1-41 15,-12 0-2-15,-10 3-23 16,-14-1-28-16,-10 5-78 16,-4 1-222-16</inkml:trace>
          <inkml:trace contextRef="#ctx0" brushRef="#br0" timeOffset="-210.26">4838 1920 339 0,'0'0'249'0,"0"0"-97"16,0 0-64-16,0 0 9 16,0 0 11-16,0 0-15 15,0 0-77-15,-43-43-16 0,48 38-37 16,22-5-13-1,6 0 19-15,3-3 8 0,0 3 3 16,-3 1 4-16,-7 1 0 16,-7 3 9-16,-4 2 6 15,-8 3 1-15,-2 0-1 16,-2 0 1-16,-3 0 0 16,0 0 1-16,0-2-1 15,0 2-8-15,0-8-74 16,0 2-114-16,0-2-366 0</inkml:trace>
          <inkml:trace contextRef="#ctx0" brushRef="#br0" timeOffset="-105.95">4838 1920 5 0</inkml:trace>
          <inkml:trace contextRef="#ctx0" brushRef="#br0" timeOffset="519.78">5454 1852 375 0,'0'0'173'15,"0"0"-33"-15,0 0-126 16,0 0 11-16,0 0 7 15,0 0 15-15,0 0-12 16,-150-31-5-16,133 35-11 16,4 5 1-16,1 6-8 15,1 0 12-15,-2 8 5 16,1 2-13-16,-2 2 10 16,3 0-10-16,0 1 3 15,2 2-6-15,7 0-6 16,-1-1-7-16,3-1 2 0,0-2 6 15,0-7-16-15,17-1 0 16,5-6-19-16,6-5-6 16,3-2 10-16,1-5 21 15,-1 0-4-15,0 0-46 16,-4-16 8-16,1-5-10 16,-1-14-52-16,-4 6-92 15,-9-2-138-15</inkml:trace>
          <inkml:trace contextRef="#ctx0" brushRef="#br0" timeOffset="761.16">5454 1852 831 0,'72'60'154'0,"-79"-60"-96"0,5 0 6 16,-3 0 23-16,2 0-19 15,3 0-68-15,-6 10-62 16,3 5 27-16,-5 1-11 16,-1 5-25-16,-1-3-39 15,-7 1-1-15,1-6-33 16,-1-1-219-16</inkml:trace>
          <inkml:trace contextRef="#ctx0" brushRef="#br0" timeOffset="637.23">5454 1852 831 0</inkml:trace>
          <inkml:trace contextRef="#ctx0" brushRef="#br0" timeOffset="-774.25">4237 1657 100 0,'0'0'176'0,"0"0"-176"0,0 0-29 16,0 0 29-16,0 0 11 16,0 0 33-16,0 0 19 15,19 23 32-15,-15-1 9 16,-4 3-24-16,0 3 0 15,0 5-6-15,-9 5-35 16,-8 2-9-16,-2 6-14 16,-3 0-10-16,0 6 23 15,-1 2-2-15,1 1-12 16,6 0-15-16,-1-2 1 16,9-9-2-16,-1-5-20 15,4-6-12-15,2-8 23 16,3-10-6-16,0-3 9 15,0-8-2-15,-2-4 9 0,2 0 4 16,0 0-4-16,0-13-14 16,0-14-12-16,0-11-3 15,0-10 23-15,10-10 6 16,7-6-30-16,5-9-21 16,-2 0 33-16,2-5 3 15,-5 5 15-15,-4 7 0 16,-2 5 0-16,1 11 25 15,-7 10-5-15,4 12 23 16,-4 9-20-16,0 6-7 16,-2 8 6-16,3 1-22 15,2 4 1-15,3 0-1 16,6 0 1-16,0 0-1 16,2 0 0-16,-2 14 0 0,0 7 8 15,-7 6 7-15,-1 4 35 16,-4-3-19-16,-2-2-29 15,2-5 8-15,-1-4-9 16,3-10 0-16,5-2 13 16,5-5-13-16,7 0 0 15,7-8-1-15,5-15-10 16,5-1-2-16,-3-6-20 16,-4 3-14-16,-6 1 45 15,-9 8-8-15,-11 9 9 0,-5 4 33 16,-3 5 0-1,0 0-15-15,0 0-18 16,-11 8 10-16,-5 16 6 16,-4 6-15-16,1 5 12 0,2 3-4 15,6-3-9-15,8-3-13 16,3-3-30-16,0-3 10 16,0-4 14-16,0-4-59 15,0-1-74-15,-2-1-94 16,-10-7-109-16</inkml:trace>
          <inkml:trace contextRef="#ctx0" brushRef="#br0" timeOffset="-499.71">4791 1887 795 0,'0'0'111'15,"0"0"-76"-15,0 0-2 16,0 0 25-16,0 0-58 16,0 0-12-16,0 0 11 15,-8 78-20-15,8-49-40 16,0 1 51-16,0 0 4 15,0-6 6-15,0-1-7 0,-3-5-23 16,-8-3 30 0,1 0 3-16,-2-5-3 0,0-3-10 15,7 1-66-15,5-8-120 16,0 0-87-16,0-5-39 0</inkml:trace>
        </inkml:traceGroup>
        <inkml:traceGroup>
          <inkml:annotationXML>
            <emma:emma xmlns:emma="http://www.w3.org/2003/04/emma" version="1.0">
              <emma:interpretation id="{05EA4313-9E62-4CC6-8579-AB7B84B1DC6C}" emma:medium="tactile" emma:mode="ink">
                <msink:context xmlns:msink="http://schemas.microsoft.com/ink/2010/main" type="inkWord" rotatedBoundingBox="10182,8519 12911,7764 13247,8978 10518,9733">
                  <msink:destinationLink direction="to" ref="{6A5C2FA9-0D1B-48DF-9F17-1F3DE40C0905}"/>
                  <msink:destinationLink direction="with" ref="{49EEB4AA-D05B-485D-801E-0C25F5EB4969}"/>
                  <msink:destinationLink direction="to" ref="{6E23F4BB-ACFF-407D-9D54-815FDD5CDC95}"/>
                  <msink:destinationLink direction="with" ref="{4DE0E71A-8694-434A-B8A7-6170B34510B2}"/>
                </msink:context>
              </emma:interpretation>
              <emma:one-of disjunction-type="recognition" id="oneOf1">
                <emma:interpretation id="interp5" emma:lang="en-US" emma:confidence="0">
                  <emma:literal>life-NI</emma:literal>
                </emma:interpretation>
                <emma:interpretation id="interp6" emma:lang="en-US" emma:confidence="0">
                  <emma:literal>lie-NI</emma:literal>
                </emma:interpretation>
                <emma:interpretation id="interp7" emma:lang="en-US" emma:confidence="0">
                  <emma:literal>live-NI</emma:literal>
                </emma:interpretation>
                <emma:interpretation id="interp8" emma:lang="en-US" emma:confidence="0">
                  <emma:literal>lire-NI</emma:literal>
                </emma:interpretation>
                <emma:interpretation id="interp9" emma:lang="en-US" emma:confidence="0">
                  <emma:literal>lice-NI</emma:literal>
                </emma:interpretation>
              </emma:one-of>
            </emma:emma>
          </inkml:annotationXML>
          <inkml:trace contextRef="#ctx0" brushRef="#br0" timeOffset="4062.29">7634 954 529 0,'-3'-67'106'15,"3"67"-86"-15,0 0-19 16,0 0 34-16,19-8-35 16,7-1-2-16,1 1 2 15,1 3-47-15,-1 2-34 16,-7 3 26-16,-4 0-6 15,-2 0-57-15,-2 0-42 16</inkml:trace>
          <inkml:trace contextRef="#ctx0" brushRef="#br0" timeOffset="3815.28">7634 954 777 0,'0'0'126'0,"0"0"-117"16,0 0 34-16,0 0 10 15,0 0-53-15,0 0-22 16,0 0-11-16,58-7 3 16,-35 7-18-16,-7 0-23 15,-5 2 27-15,0 3-14 16,-6-2-7-16,2 2-17 15,3-2-40-15,-1-3-39 16,-1 0-19-16</inkml:trace>
          <inkml:trace contextRef="#ctx0" brushRef="#br0" timeOffset="4387.24">8116 679 700 0,'0'0'138'15,"0"0"-138"-15,0 0 0 16,0 0 2-16,0 0-1 16,0 0 13-16,0 0-1 15,-5 121-7-15,-1-77 3 0,-3-1-8 16,2-1-2-16,-7-1-5 15,-6-5 6-15,-2 0 25 16,-3-7-24-16,0-1 1 16,6-8 19-16,2-5-21 15,6-5-2-15,6-3-24 16,5-4-75-16,0-3-82 16,0 0-88-16,14-5-72 0</inkml:trace>
          <inkml:trace contextRef="#ctx0" brushRef="#br0" timeOffset="4836.96">8022 802 418 0,'0'0'313'16,"0"0"-161"-16,0 0-61 15,0 0 4-15,0 0 5 16,0 0-58-16,0 0-42 15,5-27-1-15,12 45-18 16,5 4 1-16,8 5 18 16,1 5-65-16,0 1-13 15,-4-1 22-15,-8-1 7 16,-2-6 18-16,-8-1-13 16,-4-9 32-16,-2-7-2 15,-1-7-43-15,7-1-45 0,-1 0-94 16,1-16-208-16</inkml:trace>
          <inkml:trace contextRef="#ctx0" brushRef="#br0" timeOffset="4955.92">8407 630 588 0,'0'0'180'0,"0"0"-99"16,0 0-1-16,0 0 21 16,0 0-25-16,0 0-76 0,0 0-43 15,0 55 41 1,0-11 2-16,0 8-29 0,0 5-18 16,-3-8 20-16,-5-2 17 15,-4-9-29 1,2-7 26-16,-2-7 11 0,5-8-8 15,-2-4 9-15,4-8-19 16,-4 1-92-16,1-3-82 16,3-2-158-16</inkml:trace>
          <inkml:trace contextRef="#ctx0" brushRef="#br0" timeOffset="5597.07">8487 1223 683 0,'0'0'150'16,"0"0"-69"-16,0 0 26 15,0 0 33-15,0 0-85 16,0 0-33-16,0 0-22 16,9 0 0-16,4 4 1 15,1 0-1-15,3-2 0 16,-6 1-6-16,4-3-31 15,0 0 5-15,5 0 0 16,2 0-32-16,5 0-54 16,13-13-27-16,-10-6-119 15,-5-3-150-15</inkml:trace>
          <inkml:trace contextRef="#ctx0" brushRef="#br0" timeOffset="5316.22">8650 677 481 0,'0'0'181'15,"0"0"-134"-15,0 0-26 16,0 0 69-16,0 0 9 15,0 0-74-15,0 0-19 16,-10 10-6-16,10 15 36 0,0 5-6 16,3 3 24-1,-3 2 11-15,0-1-9 0,0 0-27 16,0-5-29-16,0-2 1 16,-9-2-1-16,-2-2-6 15,-3-3-30-15,0-3-21 16,4 1-21-16,-2-4-30 15,1 9-61-15,6-6-131 16,-1-4-96-16</inkml:trace>
          <inkml:trace contextRef="#ctx0" brushRef="#br0" timeOffset="5831.99">8540 548 892 0,'0'0'160'16,"0"0"-105"-16,0 0-16 16,0 0 76-16,0 0-27 15,0 0-68-15,0 0-20 16,72-55-10-16,-8 55-1 15,2 0-66-15,-2 0-24 0,-9 10-38 16,-16 7-72-16,-20 1-295 16</inkml:trace>
          <inkml:trace contextRef="#ctx0" brushRef="#br0" timeOffset="1316.8">6157 1136 753 0,'0'0'168'0,"0"0"-132"0,0 0-29 16,0 0 83-16,0 0-40 15,0 0-25-15,0 0-25 16,0 0-29-16,0 0 22 16,0 0-5-16,0 0 12 15,0 0 16-15,0 0-16 16,0 0 8-16,0 0-8 15,0 0-26-15,-5 0-68 16,0 0-148-16</inkml:trace>
          <inkml:trace contextRef="#ctx0" brushRef="#br0" timeOffset="1977.3">6399 1161 633 0,'0'0'132'0,"0"0"-109"15,0 0 7-15,0 0-29 0,0 0 42 16,0 0-22-16,0 0-12 16,99-124-3-16,-66 97-6 15,0-1 0-15,-8-3 21 16,-5 4 15-16,-7-3 12 15,-4 1 4-15,-1-6-35 16,-6-2 38-16,5-4-19 16,-2-1-23-16,0-3-7 15,2 1-6-15,-2 1 0 16,-3 5-6-16,1 8-4 16,-3 10 10-16,0 11 0 0,0 5-1 15,0 4-32-15,-3 0-58 16,-19 12 36-16,-6 19 48 15,-5 14 7-15,-8 17 46 16,2 9-23-16,3 6 0 16,8 2 9-16,6 1-6 15,12-3-16-15,6-7 0 16,4-7-1-16,0-11 5 16,11-12-14-16,4-13-8 15,-1-9-6-15,-1-9-12 16,3-1 25-16,-2-6-12 15,3-2-18-15,2 0 31 0,1 0-23 16,1 0-5-16,3-7-48 16,9-13-73-16,-9 2-43 15,-2 1-140-15</inkml:trace>
          <inkml:trace contextRef="#ctx0" brushRef="#br0" timeOffset="2325.6">6914 1142 686 0,'0'0'61'0,"0"0"-42"15,0 0-6-15,0 0 39 16,0 0-28-16,0 0-24 16,0 0 0-16,-23 91-4 15,20-64-26-15,3-1 30 16,-2-6 0-16,-1-5 10 16,1-3-10-16,-1-5-11 15,-3-4 5-15,0-3-27 16,4 0-61-16,-3 0-216 0</inkml:trace>
          <inkml:trace contextRef="#ctx0" brushRef="#br0" timeOffset="2533.49">6914 1142 687 0,'-39'-126'130'0,"39"124"-55"0,0-1 7 16,0 2-4-16,0-3-8 16,3 1-70-16,16-2-44 15,8-1-19-15,13-7-14 16,4 1 9-16,-3-1-36 16,-5 3-56-16,-10 3-29 15,-10 2 2-15,-11 2 55 16,-5 3 57-16</inkml:trace>
          <inkml:trace contextRef="#ctx0" brushRef="#br0" timeOffset="2810.33">6888 1246 570 0,'0'0'196'0,"0"0"-145"16,0 0 8-16,0 0 48 15,0 0-52-15,0 0-38 0,0 0-17 16,62-37 0-16,-40 29-13 16,-6 1-11-16,-1 4-24 15,-10 3-3-15,-3 0-37 16,-2 0 13-16,3 0-3 15,-3 10-106-15,2-5-105 0</inkml:trace>
          <inkml:trace contextRef="#ctx0" brushRef="#br0" timeOffset="3259.6">7310 1194 12 0,'0'0'515'0,"0"0"-430"16,0 0-5-16,0 0 22 15,0 0 44-15,0 0-53 16,0 0-72-16,-45-48-19 16,32 48-2-16,-1 0 0 15,0 10 13-15,-3 8-12 16,7 2 10-16,-2 5-11 0,4 2 0 16,-1 0 2-16,7 0-1 15,-3-1 0-15,1-7 6 16,1-1-6-16,3-5-2 15,0-3 1-15,0-4-24 16,0 6 2-16,0-6-10 16,9-1-5-16,11 1 6 15,1-4 0-15,1-2-30 16,4 0-60-16,4 0-28 16,-5-8-109-16,-8 1-32 0</inkml:trace>
          <inkml:trace contextRef="#ctx0" brushRef="#br0" timeOffset="3442.49">7329 1290 595 0,'0'0'226'0,"0"0"-71"16,0 0-16-16,0 0-3 16,0 0-44-16,0 0-47 15,0 0-45-15,-38-9-21 16,35 9-62-16,-3 7-14 15,-2 21-9-15,-1-4-73 16,1-1-224-16</inkml:trace>
        </inkml:traceGroup>
      </inkml:traceGroup>
    </inkml:traceGroup>
  </inkml:traceGroup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5:30.59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B35C59-49CE-4010-B7F9-E240642165A5}" emma:medium="tactile" emma:mode="ink">
          <msink:context xmlns:msink="http://schemas.microsoft.com/ink/2010/main" type="writingRegion" rotatedBoundingBox="3117,8099 6891,7353 7292,9378 3518,10124">
            <msink:destinationLink direction="with" ref="{345177BF-6A75-47CC-9341-21C942DD9827}"/>
          </msink:context>
        </emma:interpretation>
      </emma:emma>
    </inkml:annotationXML>
    <inkml:traceGroup>
      <inkml:annotationXML>
        <emma:emma xmlns:emma="http://www.w3.org/2003/04/emma" version="1.0">
          <emma:interpretation id="{FFA3E0A3-B255-4F65-B431-83CA1C40DB25}" emma:medium="tactile" emma:mode="ink">
            <msink:context xmlns:msink="http://schemas.microsoft.com/ink/2010/main" type="paragraph" rotatedBoundingBox="3200,9993 4112,7765 5181,8202 4268,10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31222A-D697-4F0E-8FE7-578BF356A6FD}" emma:medium="tactile" emma:mode="ink">
              <msink:context xmlns:msink="http://schemas.microsoft.com/ink/2010/main" type="line" rotatedBoundingBox="3200,9993 4112,7765 5181,8202 4268,10431"/>
            </emma:interpretation>
          </emma:emma>
        </inkml:annotationXML>
        <inkml:traceGroup>
          <inkml:annotationXML>
            <emma:emma xmlns:emma="http://www.w3.org/2003/04/emma" version="1.0">
              <emma:interpretation id="{1975840F-E1AD-4791-83C4-14843911FB6F}" emma:medium="tactile" emma:mode="ink">
                <msink:context xmlns:msink="http://schemas.microsoft.com/ink/2010/main" type="inkWord" rotatedBoundingBox="3688,8800 4112,7765 5181,8202 4757,9237"/>
              </emma:interpretation>
              <emma:one-of disjunction-type="recognition" id="oneOf0">
                <emma:interpretation id="interp0" emma:lang="en-US" emma:confidence="0">
                  <emma:literal>at.</emma:literal>
                </emma:interpretation>
                <emma:interpretation id="interp1" emma:lang="en-US" emma:confidence="0">
                  <emma:literal>ales</emma:literal>
                </emma:interpretation>
                <emma:interpretation id="interp2" emma:lang="en-US" emma:confidence="0">
                  <emma:literal>al.</emma:literal>
                </emma:interpretation>
                <emma:interpretation id="interp3" emma:lang="en-US" emma:confidence="0">
                  <emma:literal>alas</emma:literal>
                </emma:interpretation>
                <emma:interpretation id="interp4" emma:lang="en-US" emma:confidence="0">
                  <emma:literal>ab.</emma:literal>
                </emma:interpretation>
              </emma:one-of>
            </emma:emma>
          </inkml:annotationXML>
          <inkml:trace contextRef="#ctx0" brushRef="#br0">-479 939 405 0,'0'0'500'0,"0"0"-437"15,0 0-45-15,0 0 24 16,0 0 71-16,0 0-19 16,0 0-78-16,81 0-6 15,-26-5-8-15,8 0 8 0,4 3-17 16,3-1 7-1,-1 3-2-15,0 0 2 0,1 0 0 16,2 0-1-16,0 0 0 16,0 3-18-16,2-3-10 15,-2 0-24-15,-2 0-17 16,-1 0 30-16,-5-8-45 16,-6-2-27-16,-12-2-18 15,-6-7-56-15,-18 3-78 16,-14 6-10-16</inkml:trace>
          <inkml:trace contextRef="#ctx0" brushRef="#br0" timeOffset="25737.8">125 278 64 0,'0'0'193'0,"0"0"-111"16,0 0-30-16,0 0-26 15,0 0 48-15,0 0 8 16,0 0-24-16,-33-37-14 16,30 34-12-16,3 1-9 15,-2-1 19-15,2 2-7 16,0 1 1-16,0 0 3 0,0 0-33 15,0 0 11 1,-3 0-17-16,3 0 6 0,0 12 4 16,-2 9 0-16,2 7-9 15,0 7 14-15,0 5-3 16,0 3 2-16,0-1-14 16,0-2-6-16,0-5-2 15,10-3 7-15,-4-2 1 16,-1 1-1-16,-2-7-3 15,-3 1 3-15,0-1-11 16,0-3 8-16,0-4 4 16,0-4 0-16,0-6 6 0,0-2-6 15,0-2 0-15,0-3-9 16,0 0-14-16,9 2-6 16,10 1-14-16,0-3-93 15,-4 0-166-15</inkml:trace>
          <inkml:trace contextRef="#ctx0" brushRef="#br0" timeOffset="-420.12">10 181 371 0,'0'0'100'0,"0"0"-32"16,0 0 50-16,0 0 32 16,0 0-26-16,0 0-66 15,0 0-57-15,-24-77-1 16,48 57-2-16,3 0-9 15,3-1 9-15,-3 5-7 16,-1 4 8-16,-9 1 1 16,-7 9-5-16,-1 2 4 15,-1 0 1-15,3 0 0 16,3 2 16-16,1 11-16 16,-3 4 18-16,0 4-17 15,0 1 0-15,-5 5 38 0,2 2-7 16,-4 1-23-1,-2-2 2-15,-3-3-11 16,0-5-1-16,-3 0 1 16,-16-3 7-16,-9 1 39 0,-3-4-8 15,-1 2-14-15,1-6 21 16,12-6-45-16,5 1 15 16,9-5-5-16,5 3-10 15,0-3 11-15,0 0-11 16,0 0-1-16,0 0-20 15,0 0-29-15,0 0 9 16,0 0 5-16,0 0 0 16,0 0 35-16,0 0-31 15,2 0-33-15,12 0 14 0,8 2 20 16,11-2 31-16,9 3-1 16,3-3-18-16,-2 0 19 15,-2 3 0-15,-7 2 0 16,-6 0 0-16,-6 0 6 15,-5 2 1-15,-6 1-6 16,-6 1 7-16,-5 5 31 16,0 3 6-16,0-1-9 15,-2 7 13-15,-15 2-48 16,-5 2 28-16,-6 1 8 16,-3 2-36-16,-2-2 12 15,-3-1 4-15,-3-4-5 16,-2-1 7-16,0-2-19 0,1-4 16 15,11-7-5 1,3-4-11-16,13-5 14 0,1 0-14 16,10 0-13-16,2-14-55 15,0-20-56-15,0 5-68 16,10 0-201-16</inkml:trace>
          <inkml:trace contextRef="#ctx0" brushRef="#br0" timeOffset="809.3399">-357 1523 405 0,'0'0'151'16,"0"0"-64"-16,0 0 17 15,0 0 23-15,0 0 3 16,-94 157-87-16,66-95-26 16,-1 11 12-16,-2 1-29 15,2 2 16-15,8-5-16 16,1-6 0-16,6-10-6 15,4-13 6-15,3-12 0 16,2-12 0-16,3-6-2 16,2-7-4-16,-3-5 5 0,3 0 1 15,0 0-12-15,0-17-12 16,0-14-2-16,5-10-13 16,20-12 18-16,3-9 8 15,3-10-5-15,-4-9 18 16,1 1 0-16,-6-1 1 15,-5 1 55-15,-3 8 7 16,-6 10-53-16,-3 8 27 16,-1 17 4-16,-2 12 15 15,-2 14-20-15,3 3-36 0,-1 8-2 16,3 0-13 0,10 0-30-16,6 0 38 15,8 0 5-15,2 9-5 0,-2 4 7 16,-3 1-16-16,-9 7 4 15,-7 3 12-15,-4 2 1 16,-3-1 21-16,-3 0 7 16,0-9-15-16,2 0 1 15,-2-6-15-15,5-5 0 16,2-1-1-16,1 1-28 16,6-2 1-16,5-3 2 15,3 0-10-15,4 0-1 16,-2-3-5-16,-5-3 23 15,-7-2 12-15,-7 6 7 16,-2-3 4-16,-3-1 3 0,0 1 2 16,0 0 13-16,0 1-14 15,0-1 1-15,0 2-9 16,0 1-9-16,0-1-5 16,0 3-25-16,2 0-23 15,7 0 5-15,-1 0 7 16,-2 0 22-16,-3 0 27 15,-3 0-10-15,0 8 9 16,0 1-18-16,0-1-13 16,0 0-29-16,0-3-137 15,0-3-176-15</inkml:trace>
        </inkml:traceGroup>
      </inkml:traceGroup>
    </inkml:traceGroup>
    <inkml:traceGroup>
      <inkml:annotationXML>
        <emma:emma xmlns:emma="http://www.w3.org/2003/04/emma" version="1.0">
          <emma:interpretation id="{2085347C-0E85-4D14-B2EB-D7ECDE7B2E88}" emma:medium="tactile" emma:mode="ink">
            <msink:context xmlns:msink="http://schemas.microsoft.com/ink/2010/main" type="paragraph" rotatedBoundingBox="3977,8580 7015,7979 7281,9324 4243,9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6ADFCA-143E-4E81-935C-43B07402704E}" emma:medium="tactile" emma:mode="ink">
              <msink:context xmlns:msink="http://schemas.microsoft.com/ink/2010/main" type="inkBullet" rotatedBoundingBox="4109,9250 4285,9215 4347,9526 4170,9561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</emma:one-of>
          </emma:emma>
        </inkml:annotationXML>
        <inkml:trace contextRef="#ctx0" brushRef="#br0" timeOffset="1297.53">118 1355 383 0,'0'0'79'15,"0"0"-56"-15,0 0-5 16,0 0 116-16,0 0-33 15,0 0-72-15,0 0-28 16,0 0 19-16,0 11 12 16,0 1 14-16,0 2 13 15,0 4-21-15,-3 3 17 16,-1-2-8-16,-1 6-18 16,2 0-16-16,1 3-3 15,-5-1-2-15,5 0-8 0,-3-1-3 16,-3-4-10-16,2-4-15 15,-2-4-11-15,-4 1-10 16,-7-5-49-16,2 0-143 16,3-7-263-16</inkml:trace>
      </inkml:traceGroup>
      <inkml:traceGroup>
        <inkml:annotationXML>
          <emma:emma xmlns:emma="http://www.w3.org/2003/04/emma" version="1.0">
            <emma:interpretation id="{BEA1D306-AF77-4ABB-818C-A5F92AA79624}" emma:medium="tactile" emma:mode="ink">
              <msink:context xmlns:msink="http://schemas.microsoft.com/ink/2010/main" type="line" rotatedBoundingBox="4228,8531 7015,7979 7281,9324 4494,9875"/>
            </emma:interpretation>
          </emma:emma>
        </inkml:annotationXML>
        <inkml:traceGroup>
          <inkml:annotationXML>
            <emma:emma xmlns:emma="http://www.w3.org/2003/04/emma" version="1.0">
              <emma:interpretation id="{489BBFFC-DF68-45B2-9ABD-5206A41C6840}" emma:medium="tactile" emma:mode="ink">
                <msink:context xmlns:msink="http://schemas.microsoft.com/ink/2010/main" type="inkWord" rotatedBoundingBox="5313,8316 7015,7979 7211,8971 5509,9307"/>
              </emma:interpretation>
              <emma:one-of disjunction-type="recognition" id="oneOf2">
                <emma:interpretation id="interp6" emma:lang="en-US" emma:confidence="0">
                  <emma:literal>on-lot</emma:literal>
                </emma:interpretation>
                <emma:interpretation id="interp7" emma:lang="en-US" emma:confidence="0">
                  <emma:literal>. lot</emma:literal>
                </emma:interpretation>
                <emma:interpretation id="interp8" emma:lang="en-US" emma:confidence="0">
                  <emma:literal>. tot</emma:literal>
                </emma:interpretation>
                <emma:interpretation id="interp9" emma:lang="en-US" emma:confidence="0">
                  <emma:literal>on-hot</emma:literal>
                </emma:interpretation>
                <emma:interpretation id="interp10" emma:lang="en-US" emma:confidence="0">
                  <emma:literal>. hot</emma:literal>
                </emma:interpretation>
              </emma:one-of>
            </emma:emma>
          </inkml:annotationXML>
          <inkml:trace contextRef="#ctx0" brushRef="#br0" timeOffset="4897.2">2201 1109 654 0,'0'0'182'0,"0"0"-139"16,0 0-22-16,0 0 29 16,0 0 40-16,0 0-90 15,0 0-15-15,-39-21-27 16,39 21 12-16,0 13 29 15,0 5-11-15,0 2 8 16,0 0 4-16,0 0 1 16,0-3-1-16,0-2 0 15,0-3 0-15,0 1-18 0,3-3 17 16,11-2-7 0,-1-2 7-16,10-3 1 0,-1-3-23 15,5 0-26-15,1-4 2 16,0-14 33-16,-6 0-16 15,-5-1 28-15,-9-3 2 16,1-1 22-16,-7-2 21 16,-2-3-1-16,0 1-25 15,0-2 89-15,-2 3-54 16,-12 0-51-16,-1 7 17 16,4 7-18-16,3 4-7 15,3 8 6-15,-1 0-120 16,-2 3-15-16,-1 33 83 15,-1-2-22-15,1-5-256 0</inkml:trace>
          <inkml:trace contextRef="#ctx0" brushRef="#br0" timeOffset="5479.52">2674 977 899 0,'0'0'170'0,"0"0"-110"16,0 0-23-16,0 0 44 16,0 0-45-16,0 0-36 15,0 0-14-15,109-55-34 16,-60 47-24-16,1 3-31 16,3 5-50-16,-15 0-38 15,-7 0-123-15</inkml:trace>
          <inkml:trace contextRef="#ctx0" brushRef="#br0" timeOffset="5265.89">2844 765 129 0,'0'0'520'16,"0"0"-478"-16,0 0-42 15,0 0 0-15,0 0 20 16,0 0 23-16,0 0-17 16,0 69 6-16,0-38 40 15,0-2-23-15,0-4-15 16,0 0-20-16,0-2-1 16,0-3-9-16,0-1-4 15,0-1-18-15,0 0-30 16,-3-1-62-16,-3-5-96 15,0-4-287-15</inkml:trace>
          <inkml:trace contextRef="#ctx0" brushRef="#br0" timeOffset="3228.52">1273 1101 677 0,'0'0'205'15,"0"0"-145"-15,0 0 38 16,0 0 83-16,0 0-41 16,0 0-38-16,0 0-35 15,0 0-18-15,0 0 22 16,3-2-28-16,-3-3-1 15,0-1 24-15,2 6-47 16,-2-1-2-16,0 1-17 0,0 0-19 16,0 0 11-1,0 0-49-15,0 0-28 0,0 0-10 16,5 0-46-16,15 0-41 16,-1 0-38-16,-2 0-162 0</inkml:trace>
          <inkml:trace contextRef="#ctx0" brushRef="#br0" timeOffset="4331.31">1614 1061 5 0,'0'0'341'0,"0"0"-276"16,0 0-63-16,0 0-2 15,0 0 50-15,0 0-8 16,0 0 16-16,0 20 24 15,0-20 42-15,0 0 18 16,0 0-40-16,0 0-16 16,0 0-18-16,0 0-45 0,0-12-12 15,5-6-11 1,11-4-9-16,6-4 2 0,7-3-15 16,7-8-7-16,5-8 0 15,1-3-21-15,-1-6 25 16,-7 1-14-16,-7-5 18 15,-8 4 19-15,-5-1 2 16,-5 0 0-16,-6 5 0 16,-3 3 0-16,0 10 20 15,0 4 11-15,0 8-23 16,0 10 30-16,0 7-6 16,0 4-29-16,0 4-3 15,0 0-39-15,0 0-16 0,0 8-26 16,-9 16 40-1,-2 9 31-15,-3 11 10 0,-8 6 1 16,-3 5 12-16,-5 5 0 16,-1 0 26-16,0 0-16 15,4-3-3-15,4-4-4 16,7-4-9-16,5-1 0 16,9-6-5-16,2 1-2 15,0-4 11-15,0 1-6 16,16-2-4-16,4-1-2 15,-1-6 1-15,0-4-26 16,-5-6-42 0,-1-5 29-16,-4-9 11 0,-1 1-28 15,1-6-32-15,5-2-12 16,-1 0-76-16,-2-7-135 0</inkml:trace>
          <inkml:trace contextRef="#ctx0" brushRef="#br0" timeOffset="1913.3">384 1745 423 0,'0'0'348'0,"0"0"-239"15,0 0-80-15,0 0-16 16,0 0 60-16,0 0-33 16,0 0-40-16,-12-63-30 15,7 63-64-15,-2 15 88 16,0 8-11-16,-2 2 17 15,1 5 8-15,0 2 37 0,2 0 0 16,1-5-39-16,2 1 2 16,3-5 2-16,0-3-9 15,0-5 0-15,17-2 6 16,5-7-6-16,9-1-2 16,2-5-7-16,3 0-19 15,0 0 26-15,-4 0-17 16,-4-11-10-16,-8-1 28 15,-4 1-14-15,-7-2 14 16,-4-2 2-16,-5 0 9 16,0 0 12-16,0-5-7 15,0 0 28-15,0-3 12 0,-11-4-34 16,-3-2-9-16,1-2-13 16,-1 5 0-16,0 5 2 15,6 6-2-15,-1 10-8 16,6 5-2-16,-2 0-82 15,-1 10-27-15,-2 38 27 16,-1-3-54-16,1-3-376 0</inkml:trace>
        </inkml:traceGroup>
      </inkml:traceGroup>
    </inkml:traceGroup>
  </inkml:traceGroup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5:59.64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23F4BB-ACFF-407D-9D54-815FDD5CDC95}" emma:medium="tactile" emma:mode="ink">
          <msink:context xmlns:msink="http://schemas.microsoft.com/ink/2010/main" type="inkDrawing" rotatedBoundingBox="13432,8296 21945,9101 21712,11563 13200,10757" semanticType="callout" shapeName="Other">
            <msink:sourceLink direction="from" ref="{97D616D7-1071-4F03-A498-09639D2C2B7A}"/>
            <msink:sourceLink direction="to" ref="{05EA4313-9E62-4CC6-8579-AB7B84B1DC6C}"/>
          </msink:context>
        </emma:interpretation>
      </emma:emma>
    </inkml:annotationXML>
    <inkml:trace contextRef="#ctx0" brushRef="#br0">419-1 322 0,'0'0'134'16,"0"0"-69"-16,0 0 19 15,0 0 28-15,0 0-25 16,0 0-12-16,0 0 9 16,-3-18-48-16,3 18-27 15,0 0-9-15,0 0-4 16,0 5 4-16,-4 12 38 16,2 9-14-16,-3 1 5 15,-1 3-6-15,-5 3-2 0,-1-1 3 16,2 5-12-1,-4 3 21-15,0 5-21 0,0 1-12 16,1 3 15-16,-1-2 5 16,2 3-4-16,4-5 4 15,-1 0-2-15,2-3-16 16,2 1 0-16,-4-1-2 16,3 3 13-16,-3 8-13 15,2 1 12-15,-2 6 1 16,-4 4-12-16,-1-1 31 15,0 0-26-15,-3-4-6 16,0-1 1-16,3-1 0 16,1 0 0-16,-1 3-1 0,2-5-5 15,2-1-3 1,4-6-10-16,1-5 1 0,-1-3 15 16,6-5-14-16,0-3 16 15,-2 3 0-15,-2 5 1 16,-1 5 5-16,0-3-6 15,-4 0-7-15,1-3 6 16,2-8-1-16,0-3 2 16,4-6-1-16,2-2-10 15,-3-5 4-15,3-6-4 16,-2-1 1-16,2-3 9 16,0 1-6-16,0-1 6 0,0-3 1 15,0 3-10-15,-3-1 10 16,3 1 0-1,0 2-1-15,0-1 1 0,0 4-6 16,0 0 6-16,0 1 0 16,0 3 1-16,0 1-1 15,0 3 0-15,0-3 0 16,0 0-1-16,0-3 2 16,0-1-1-16,0-7 0 15,0 1 1-15,0 3-2 16,0-3 1-16,0 5 0 15,0-1-1-15,0 6 1 16,0 1 0-16,0-2 0 16,0 1 1-16,3 1 1 15,2-2-2-15,0-1 0 0,1-1-6 16,-3-1 2-16,2-1 3 16,-2-6-8-16,-1 1-22 15,2 0 16-15,-1-2-5 16,4-1 8-16,2-2 11 15,11 0-5-15,4 3 6 16,7-3 0-16,8 0 7 16,-3 0-6-16,2 1-1 15,1 4 1-15,0 2 8 16,5-1 4-16,9 0 3 16,2-4-13-16,9-2 7 15,6 0-10-15,4 0 2 16,6 0-1-16,1 0 5 0,3-5-6 15,0 0 0 1,3-3 0-16,4 0-10 0,-3 2 9 16,-1-2 1-16,-4 1 0 15,-11 2 0-15,-5 0 0 16,-12 3-1-16,-5 2-1 16,-3 0-4-16,-5 0 6 15,2 0 0-15,1 0-9 16,-4 0 8-16,2 0-38 15,5 0 18-15,2 0 11 16,8-3-9-16,0 0 19 16,9-2 0-16,-3 0 6 15,-4 0-3-15,-4 3 7 16,-11-1-10-16,-7 3 0 16,-4 0-5-16,-1 0 5 0,-1 0 0 15,8 0 0-15,9 0-1 16,10 0-10-16,13 0 11 15,10 0-1-15,16-2 1 16,5-8 8-16,-2 2 5 16,-3 4 8-16,-9 0 7 15,-10 4-28-15,-7 0 6 16,-2 0-6-16,-4 0 0 16,1 8 47-16,0 2-41 15,-4 0-4-15,4 0 5 0,2-2-7 16,3 2 0-1,8-5 0-15,9-2 1 0,8-1 5 16,2-2-6 0,2 2 11-16,-10 1 38 0,-14-1-38 15,-13 3 3-15,-16 3-14 16,-10-2 1-16,-7 1-2 16,-1-3 1-16,3-2 0 15,6-2-1-15,6 0-3 16,5 0 3-16,8-5-8 15,8-4 9-15,6 1 0 16,0 1 0-16,0 2 0 16,-2 2 15-16,-7 3-15 15,1 0 0-15,-4 0 1 16,2 0 6-16,-4 0 8 0,-3 5-14 16,0-2-1-16,-2-1 5 15,0-2-5-15,2 3 0 16,0-3 0-16,5 0 3 15,-3 0 0-15,1 0-2 16,4 0 13-16,-4 0 2 16,-3 0-6-16,-2 0-4 15,-10 0-6-15,-3 5 0 16,-8 1 6-16,2 2-6 16,-1 0 0-16,1 0 5 15,4-3 3-15,7-3-8 16,8-2 0-16,7 0 0 15,12 0 0-15,7-2 0 16,0-8 0-16,-4-1 3 16,-3 3-1-16,-10 3-2 0,-7 4 0 15,-5-2 0-15,-1 1 0 16,7-3 0-16,2-3 0 16,3 1 12-16,0 0-11 15,0-1 5-15,-3 0-6 16,-3 3 1-16,-5 0 12 15,-3 0-13-15,1 3 0 16,-4-5 6-16,3-1 1 16,-3 0-7-16,-2-2 0 15,-6 0 0-15,0 0 2 16,-4 2-2-16,2 3 0 16,-1 1 0-16,-2 2-2 0,0-1 2 15,-4 3-15 1,-8 0-15-16,-7 0 4 0,-7 0-32 15,-5 0-18-15,0 0-6 16,-27 0-86-16,-15 8-41 16,-7-3-76-16</inkml:trace>
  </inkml:traceGroup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6:01.6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E0E71A-8694-434A-B8A7-6170B34510B2}" emma:medium="tactile" emma:mode="ink">
          <msink:context xmlns:msink="http://schemas.microsoft.com/ink/2010/main" type="inkDrawing" rotatedBoundingBox="14190,7897 22022,8317 21957,9520 14126,9099" semanticType="callout" shapeName="Other">
            <msink:sourceLink direction="with" ref="{D8E1A1B2-8200-4FCF-A656-B695E9F7204A}"/>
            <msink:sourceLink direction="with" ref="{05EA4313-9E62-4CC6-8579-AB7B84B1DC6C}"/>
          </msink:context>
        </emma:interpretation>
      </emma:emma>
    </inkml:annotationXML>
    <inkml:trace contextRef="#ctx0" brushRef="#br0">-4 63 78 0,'0'0'74'16,"0"0"-74"-16,0 0 0 16,0 0 8-16,0 0 89 15,0 0 27-15,0 0 3 16,0-5-22-16,0 5 1 15,0-3-11-15,0 1-14 16,0-4-2-16,5-1-37 16,12 0-26-16,10-3 3 0,7 2-19 15,8 3 10 1,7 5-10-16,12 0 0 0,11 0 13 16,6 0-12-16,8 10 10 15,5 3 6-15,7-1-16 16,6 1 0-16,8-1 14 15,1-2-9-15,0 2 4 16,-4-2-10-16,-7 1 1 16,-5-4 7-16,-3 1-7 15,4-1 9-15,1-3-8 16,11 3 0-16,10-6 14 16,7-1-16-16,0 0 1 15,-2 0 4-15,-11 4-5 0,-15-3-1 16,-13 7 0-1,-11-1 1-15,-8 9-1 16,0-2 1-16,2 3 0 0,8 4 0 16,7-4 0-16,7 3 0 15,0-5 0-15,-2 0-16 16,-3-2 16-16,0-4-15 16,-6-1 15-16,1-3 0 15,-4-2-6-15,0-3 5 16,-1 0 0-16,-4 0-7 15,-3 0 7-15,1 0 1 16,2 0-3-16,7 0 3 16,10 0-16-16,9-3 2 15,6 3-17-15,7 0 1 0,-3 0 1 16,-6 0-7-16,-9 0 19 16,-11 3 11-16,-10 7-7 15,-11-1 13-15,-3 1 0 16,0-2 0-16,1 2-1 15,7-5 1-15,6-1 0 16,11-4 4-16,9 0-3 16,5 0-2-16,2 0 0 15,-4-1 1-15,-10-7 0 16,-6 0 2-16,-14 1-2 16,-6-1 9-1,-9 0-8 1,-9 3 11-16,-5 1 4 0,-5 2-1 0,-4 2 16 0,4 0-18 15,8-3 9-15,8 1 3 16,8-3-25-16,12-3 11 16,8-8-11-16,2 0 0 15,-5-7 5-15,-10 3-4 16,-14 5 1-16,-12 2 17 16,-10 3-5-16,-12 5 18 15,-1 3-23-15,4 0-9 16,2-3 4-16,4 0-3 15,4 1-2-15,4 0 1 16,3 0-14-16,7-1 13 16,9 0-7-16,8-3-3 15,3 0 10-15,-3 3-24 0,-14 4 19 16,-13-3 5 0,-15 4-13-16,-10 0 13 0,-4 0-7 15,-2 0 8-15,0 0-6 16,4 0 7-16,-1 0-1 15,7 0 0-15,4 0 7 16,8 13 9-16,9 2-15 16,2 7 0-16,3 0 10 15,0 1-11-15,-8-1 0 16,-11-1-1-16,-9-4-28 16,-8 4 0-16,0 3 6 15,-20 3 23-15,-8 7 35 0,4 2-15 16,-4 3 17-1,6 6 10-15,2 3-46 0,6 2 19 16,9 3-20-16,5 4 13 16,0 3-1-16,0 2-12 15,0-3 0-15,0-2 0 16,0-3-8-16,0-7 7 16,0-2-11-16,-17-3-7 15,-16-2-5-15,-39 18-77 16,5-13-100-16,4-8-440 0</inkml:trace>
  </inkml:traceGroup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6:28.17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23-1 606 0,'0'0'211'16,"0"0"-133"-16,0 0-41 15,0 0 65-15,0 0-14 16,0 0-35-16,0 0-32 16,-2 0-11-16,2 0 27 0,0 0-9 15,0 0 34-15,0 0 5 16,0 0-35-16,0 0 1 15,0 0-17-15,0 0-15 16,0 0-1-16,0 0-18 16,-6 0-69-16,1 0-84 15,-1 0-124-15,1-2-499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6:28.93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797CA4-CF64-43C4-A9F1-6B595348187F}" emma:medium="tactile" emma:mode="ink">
          <msink:context xmlns:msink="http://schemas.microsoft.com/ink/2010/main" type="writingRegion" rotatedBoundingBox="7355,13315 7386,15516 2982,15578 2951,13377"/>
        </emma:interpretation>
      </emma:emma>
    </inkml:annotationXML>
    <inkml:traceGroup>
      <inkml:annotationXML>
        <emma:emma xmlns:emma="http://www.w3.org/2003/04/emma" version="1.0">
          <emma:interpretation id="{D7C937C7-7589-46E4-B105-3528B657DEE2}" emma:medium="tactile" emma:mode="ink">
            <msink:context xmlns:msink="http://schemas.microsoft.com/ink/2010/main" type="paragraph" rotatedBoundingBox="7405,13332 7283,15549 6455,15504 6576,13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E1F7D1-6473-41FD-A0DA-E7AD337899E6}" emma:medium="tactile" emma:mode="ink">
              <msink:context xmlns:msink="http://schemas.microsoft.com/ink/2010/main" type="line" rotatedBoundingBox="7405,13332 7283,15549 6455,15504 6576,13287"/>
            </emma:interpretation>
          </emma:emma>
        </inkml:annotationXML>
        <inkml:traceGroup>
          <inkml:annotationXML>
            <emma:emma xmlns:emma="http://www.w3.org/2003/04/emma" version="1.0">
              <emma:interpretation id="{077A5234-C6E7-442D-AD59-54B33C09D945}" emma:medium="tactile" emma:mode="ink">
                <msink:context xmlns:msink="http://schemas.microsoft.com/ink/2010/main" type="inkWord" rotatedBoundingBox="7405,13332 7283,15549 6455,15504 6576,13287"/>
              </emma:interpretation>
              <emma:one-of disjunction-type="recognition" id="oneOf0">
                <emma:interpretation id="interp0" emma:lang="en-US" emma:confidence="0">
                  <emma:literal>on</emma:literal>
                </emma:interpretation>
                <emma:interpretation id="interp1" emma:lang="en-US" emma:confidence="0">
                  <emma:literal>ors</emma:literal>
                </emma:interpretation>
                <emma:interpretation id="interp2" emma:lang="en-US" emma:confidence="0">
                  <emma:literal>oks</emma:literal>
                </emma:interpretation>
                <emma:interpretation id="interp3" emma:lang="en-US" emma:confidence="0">
                  <emma:literal>ot's</emma:literal>
                </emma:interpretation>
                <emma:interpretation id="interp4" emma:lang="en-US" emma:confidence="0">
                  <emma:literal>of's</emma:literal>
                </emma:interpretation>
              </emma:one-of>
            </emma:emma>
          </inkml:annotationXML>
          <inkml:trace contextRef="#ctx0" brushRef="#br0">2599 6203 605 0,'0'0'102'15,"0"0"-64"-15,0 0-37 16,0 0 49-16,0 0 12 0,0 0-41 15,0 0 3-15,115-109-7 16,-99 88 62-16,4-1 5 16,-4-3-56-16,1-3 6 15,2-1-18-15,1-1 3 16,-1-6 9-16,0 3 5 16,1-7 10-16,1-5-25 15,5-6-12-15,-1 2-6 16,-6 4 0-16,-3 2 0 15,-4 6-1-15,-7 5 2 16,-5 4 5-16,0 9 4 16,0 3-10-16,-17 9-1 0,-2 7-13 15,-3 0-2-15,-6 0 10 32,-3 19-4-32,-1 11 10 0,-4 8 7 0,5 4-7 15,0 6-1 16,7-1-11-31,5 0-9 0,-1 1 20 16,6 0 2-16,0-2-1 0,0 2 21 0,0-1 5 16,4-2 3-16,1-3-14 15,9-1-14-15,0-7 3 16,0 1-4-16,23-2 0 16,-1-4 0-16,5-2 0 15,1-4 0-15,3-8-1 0,-2-2 1 16,2-8 0-16,3-2 0 15,-6-3-12-15,-1 0 5 16,4 0-26-16,-4 0 1 16,9-8-22-16,3-7-14 15,3-3-6-15,10-14-57 16,-11 5-53-16,-10-1-351 0</inkml:trace>
          <inkml:trace contextRef="#ctx0" brushRef="#br0" timeOffset="368.95">2328 6899 548 0,'0'0'210'0,"0"0"-140"16,0 0-9-16,0 0 84 16,0 0-33-16,0 0-41 0,183-27-33 15,-128 19-3 1,1 0-35-16,0 1 8 15,-1-1-8-15,-5 1-26 0,-4-1-8 16,-1 0-8-16,-1 2-22 16,-3-2-13-16,4 0-43 15,-11 3-98-15,-10 0-396 0</inkml:trace>
          <inkml:trace contextRef="#ctx0" brushRef="#br0" timeOffset="1001.12">2721 7099 263 0,'0'0'246'0,"0"0"-54"16,0 0-37-16,0 0-25 16,0 0-55-16,-149 31-19 15,135-10-37-15,9 2 3 16,5 5 10-16,0 3-16 0,0-1 0 15,0-3-16 1,3-4-1-16,2-8-27 0,4-5-12 16,1-2 14-16,4-3 20 15,3 1 3-15,7 2 3 16,10 2 1-16,4 2-1 16,5 1 18-16,3 2-18 15,4 2-2-15,-2 1-8 16,-5 4 7-16,-4-6 2 15,-3 1 1-15,-8-3 0 16,-9 2 0-16,-4-4 0 16,-13-3 0-16,-2 2 0 15,0-6 0-15,-5 5 26 16,-26 3 31-16,-7-4-24 16,-12 6 0-16,-8-2-2 0,-1-1-9 15,3-1 5 1,10-4 24-16,10-7 11 0,5 0-33 15,9 0-28-15,3 0 8 16,7-2-9-16,5-6-10 16,3 3-31-16,4-3-44 15,0 3-65-15,0-7-91 16,11 2-96-16,1 1-214 0</inkml:trace>
        </inkml:traceGroup>
      </inkml:traceGroup>
    </inkml:traceGroup>
    <inkml:traceGroup>
      <inkml:annotationXML>
        <emma:emma xmlns:emma="http://www.w3.org/2003/04/emma" version="1.0">
          <emma:interpretation id="{C5776502-164C-423E-8029-6087F0064E4A}" emma:medium="tactile" emma:mode="ink">
            <msink:context xmlns:msink="http://schemas.microsoft.com/ink/2010/main" type="paragraph" rotatedBoundingBox="5759,13506 5785,15348 4856,15361 4830,13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19BF64-9AF4-4CDD-9D46-1F1998B45889}" emma:medium="tactile" emma:mode="ink">
              <msink:context xmlns:msink="http://schemas.microsoft.com/ink/2010/main" type="line" rotatedBoundingBox="5759,13506 5785,15348 4856,15361 4830,13519"/>
            </emma:interpretation>
          </emma:emma>
        </inkml:annotationXML>
        <inkml:traceGroup>
          <inkml:annotationXML>
            <emma:emma xmlns:emma="http://www.w3.org/2003/04/emma" version="1.0">
              <emma:interpretation id="{DE14EFA6-BB1F-4C47-93E0-2802CEED1513}" emma:medium="tactile" emma:mode="ink">
                <msink:context xmlns:msink="http://schemas.microsoft.com/ink/2010/main" type="inkWord" rotatedBoundingBox="5759,13506 5785,15348 4856,15361 4830,13519"/>
              </emma:interpretation>
              <emma:one-of disjunction-type="recognition" id="oneOf1">
                <emma:interpretation id="interp5" emma:lang="en-US" emma:confidence="0">
                  <emma:literal>is</emma:literal>
                </emma:interpretation>
                <emma:interpretation id="interp6" emma:lang="en-US" emma:confidence="0">
                  <emma:literal>-is</emma:literal>
                </emma:interpretation>
                <emma:interpretation id="interp7" emma:lang="en-US" emma:confidence="0">
                  <emma:literal>-Is</emma:literal>
                </emma:interpretation>
                <emma:interpretation id="interp8" emma:lang="en-US" emma:confidence="0">
                  <emma:literal>fs</emma:literal>
                </emma:interpretation>
                <emma:interpretation id="interp9" emma:lang="en-US" emma:confidence="0">
                  <emma:literal>-as</emma:literal>
                </emma:interpretation>
              </emma:one-of>
            </emma:emma>
          </inkml:annotationXML>
          <inkml:trace contextRef="#ctx0" brushRef="#br0" timeOffset="-2813.57">674 6497 314 0,'0'0'337'0,"0"0"-200"16,0 0-50-16,0 0 43 15,0 0-1-15,0 0-77 16,0 0-45-16,14 0 9 16,11 0 4-16,3 0-1 15,5 0-12-15,6-2-7 16,2-1 6-16,7-1-6 0,2 1 1 15,2-2 4-15,1 0-5 16,-4-3 0-16,-2 3-1 16,4-5-3-16,-1-2-6 15,-1-4 2-15,-2 2-12 16,-2-1-2-16,-9 4-20 16,-6 2 0-16,-5 2-17 15,-8 2-29-15,-7 2 3 16,-3 3-37-16,-7 0-29 15,0 0-24-15,-21 6-151 0</inkml:trace>
          <inkml:trace contextRef="#ctx0" brushRef="#br0" timeOffset="-3274.63">907 6034 117 0,'0'0'144'0,"0"0"-63"15,0 0 27-15,0 0 44 16,0 0-41-16,0 0-42 16,0 0 3-16,0 0 5 15,0 0-6-15,0-5-39 16,2-5-6-16,5-6 0 16,0 2-12-16,5-6-14 15,-2 0 1-15,7-3-1 16,-3 0 2-16,3-2-2 0,-3-1 0 15,-4-1-2-15,2-1-15 16,-1 3 11-16,-6-2 3 16,1 4 3-16,-4 1 0 15,-2 1 2-15,4 6-1 16,-1 8 5-16,-3 3-6 16,0 4-5-16,0 0 4 15,0 0 1-15,0 0-9 16,0 1-2-16,0 19-4 15,0 13 15-15,0 10 7 16,0 4-1-16,0 2 8 16,-9 4-13-16,-2-3 10 15,2-4-11-15,2-2 8 0,0-4-3 16,5-6 11 0,2-3-9-16,0-12 4 0,0-3-11 15,0-9 0-15,0-2 0 16,0-3 0-16,0 1-2 15,0-3-25-15,0 0-5 16,0 2-4-16,0-2-47 16,0 5-31-16,0-2-94 15,0-2-167-15</inkml:trace>
          <inkml:trace contextRef="#ctx0" brushRef="#br0" timeOffset="-1756.28">810 6861 173 0,'0'0'214'0,"0"0"-146"15,0 0-25-15,0 0 67 16,0 0-5-16,0 0-62 16,0 0-21-16,111-12 7 15,-87 27 0-15,2 5 7 16,-4-5-2-16,-3 3-28 15,-2-1-4-15,-1 6 3 16,-1-9-3-16,-5 5 18 16,4 2-7-16,0-2-3 0,0 7 2 15,-1-4-11-15,1 3 8 16,-2 6 4-16,-7 1-12 16,-2 3 19-1,-3-3-17-15,0 1 11 0,0-6-6 16,-11 3 5-16,-5-11-13 15,-1 4 36-15,-2-2-20 16,-5-2 11-16,5-1 4 16,-3-3-5-16,3-1 1 15,2-1-27-15,1-3 12 16,-1 0-12-16,0 0 6 16,4-10-6-16,-3 2 0 0,2-2-1 15,2 0-5-15,2-2-20 16,3-21 9-16,2-4-18 15,3-8-29-15,2-2 56 16,0-8-2-16,2 0 2 16,15-3-26-16,0 1 5 15,-1 5 27-15,4 2-5 16,-1 2-12-16,3 6 18 16,-1 2-18-16,3-2-5 15,-3 3 18-15,1 8-17 16,-2-2 5-16,-1 6-6 15,-2-3 6-15,-1 2 18 16,-2 1 0-16,-2 1 6 16,1-1-6-16,-2 2-2 15,4 1 2-15,-5 1 0 0,1 0 0 16,-3 4 2-16,1-1-2 16,-4 2 0-16,2 4 10 15,-2-1-9-15,-5 5 6 16,0 0-5-16,0 0-2 15,0 0 17-15,0 2 27 16,0 13 22-16,0 4-2 16,0 2-56-16,2 2 30 15,7-1-22-15,2-3-16 16,3-1 19-16,3-6-18 16,-1 1 9-16,4-8 2 15,-1 0-6-15,0 0-3 16,-2-5-3-16,-1 0 2 15,1 0 3-15,2 0-5 0,1 0-11 16,-1 0-5-16,3-7-46 16,-3-6-5-16,2 0 3 15,-2-4-37-15,0-10-26 16,-5 0-115-16</inkml:trace>
        </inkml:traceGroup>
      </inkml:traceGroup>
    </inkml:traceGroup>
    <inkml:traceGroup>
      <inkml:annotationXML>
        <emma:emma xmlns:emma="http://www.w3.org/2003/04/emma" version="1.0">
          <emma:interpretation id="{833691AE-94A3-4D79-8E8E-8278569A1FEF}" emma:medium="tactile" emma:mode="ink">
            <msink:context xmlns:msink="http://schemas.microsoft.com/ink/2010/main" type="paragraph" rotatedBoundingBox="2822,13865 4239,13603 4432,14646 3015,149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4D025E-9A70-4500-B9F5-7A2B2CE32778}" emma:medium="tactile" emma:mode="ink">
              <msink:context xmlns:msink="http://schemas.microsoft.com/ink/2010/main" type="line" rotatedBoundingBox="2822,13865 4239,13603 4432,14646 3015,14908"/>
            </emma:interpretation>
          </emma:emma>
        </inkml:annotationXML>
        <inkml:traceGroup>
          <inkml:annotationXML>
            <emma:emma xmlns:emma="http://www.w3.org/2003/04/emma" version="1.0">
              <emma:interpretation id="{2C92839E-C2FC-49E9-8B74-AFE3B0F07E84}" emma:medium="tactile" emma:mode="ink">
                <msink:context xmlns:msink="http://schemas.microsoft.com/ink/2010/main" type="inkWord" rotatedBoundingBox="2822,13865 4239,13603 4432,14646 3015,14908"/>
              </emma:interpretation>
              <emma:one-of disjunction-type="recognition" id="oneOf2">
                <emma:interpretation id="interp10" emma:lang="en-US" emma:confidence="0">
                  <emma:literal>RI</emma:literal>
                </emma:interpretation>
                <emma:interpretation id="interp11" emma:lang="en-US" emma:confidence="1">
                  <emma:literal>R =</emma:literal>
                </emma:interpretation>
                <emma:interpretation id="interp12" emma:lang="en-US" emma:confidence="0">
                  <emma:literal>R</emma:literal>
                </emma:interpretation>
                <emma:interpretation id="interp13" emma:lang="en-US" emma:confidence="0">
                  <emma:literal>R=</emma:literal>
                </emma:interpretation>
                <emma:interpretation id="interp14" emma:lang="en-US" emma:confidence="0">
                  <emma:literal>RE</emma:literal>
                </emma:interpretation>
              </emma:one-of>
            </emma:emma>
          </inkml:annotationXML>
          <inkml:trace contextRef="#ctx0" brushRef="#br0" timeOffset="-9469.05">-1066 6141 32 0,'0'0'271'0,"0"0"-189"16,0 0-27-16,0 0 14 16,0 0-14-16,0-20-6 0,0 17-34 15,0 3-14-15,0 0 6 16,0 0-7-16,0 0 1 16,0 0 15-16,0 0 4 15,0 0 33-15,0 0 7 16,0 0-14-16,0 0 14 15,0 0-19-15,0 0-8 16,0 0 6-16,0 0-39 16,0 0 1-16,0 0-1 15,0 10 0-15,0 6-1 16,0 1 1-16,0 5 0 16,0 2-3-16,-3 2 3 0,1 0-10 15,-1-2 1 1,-3 1 9-16,1 0 4 0,-1 8 4 15,1 1 10-15,-1 5 21 16,3-1-39-16,3 8 0 16,0 0 1-16,0 4 0 15,0 0 11-15,0 0-12 16,0-5 9-16,0-2 0 16,-5-9-8-16,-4-3-1 15,1-4 7-15,-1-4-6 16,2-6 5-16,-2-6-6 15,4 0 1-15,2-6 4 16,0-3-5-16,1 1 0 16,2 0-17-16,0-3-24 15,0 2 6-15,0 1-22 0,0-3-1 16,0 0 12 0,0 0-21-16,2 0-1 0,6-16-46 15,1-6-66-15,-4 0-52 16</inkml:trace>
          <inkml:trace contextRef="#ctx0" brushRef="#br0" timeOffset="-8296.89">-1201 6373 320 0,'0'0'55'0,"0"0"-26"16,0 0 14-16,0 0 37 16,0 0 6-16,0 0-63 15,0 0-14-15,-4-53 8 16,4 39-4-16,0-4 31 0,0-2-10 16,4-2-21-16,-2 1 22 15,-2 2 23-15,3-1-21 16,0 1-18-16,2 3-18 15,4-4-1-15,1 0 0 16,7 3-3-16,2-4-3 16,2 4 2-16,-5 3-5 15,0-2 8-15,0 6-13 16,1 0 12-16,0-1-11 16,-1 2 5-16,6-3 7 15,7 2 1-15,1-3 0 16,4 1 0-16,4-1-6 15,4 1 6-15,-1-1 0 0,4 3 0 16,-2 3-1 0,0 1 1-16,-2-1 0 0,-5 6 0 15,-5 1 0-15,-7 0 0 16,-7 0-2-16,0 0-1 16,-3 1 2-16,-4 9 1 15,2 3 0-15,-7 2 0 16,-1 2 4-16,-2 1-5 15,-2 2 1-15,0 0 0 16,0-1 1-16,0 4 0 16,0 2 5-16,-9-1 10 15,-1 2-16-15,-2 1 13 16,1 3-13-16,-6 0 15 0,2-3 22 16,-6 4 1-16,-1-4-11 15,-2-2 25-15,-2-3-39 16,-4 1 15-16,-5 0-24 15,-10 2 21-15,-2-1-5 16,-9 1-10-16,3 2-8 16,4-4 25-16,2-3-14 15,8-2 5-15,8-4-8 16,7-6 0-16,5-3 9 16,2-4-18-16,8-1 9 15,4 0 9-15,0 0-19 16,5 0 0-16,0 0 0 0,0 0-15 15,0 0 14 1,0-1-5-16,0 1-6 0,0 0 12 16,0 0-16-16,0 0 15 15,0 0-18-15,5 0 12 16,17 0 7-16,8 0 6 16,9 0 2-16,-1 0 8 15,5 0-16-15,-5 8 1 16,-2 3-1-16,-2 7 1 15,-5-1 0-15,-3 3-1 16,-7 4 0 0,-2 0 9-16,0 6-8 0,0-3 4 15,-1 3-5 1,4-3 0-16,-4-1-5 0,1-4 5 16,2-3 0-16,-6 0 0 0,4-5-19 15,-3-1-3-15,0-3-17 16,0-2-20-16,3-6-5 15,0-2-18-15,7 0-16 16,-5-5-51-16,1-10-163 0</inkml:trace>
          <inkml:trace contextRef="#ctx0" brushRef="#br0" timeOffset="-7874.26">-143 6600 409 0,'0'0'251'16,"0"0"-187"-16,0 0-28 16,0 0 25-16,0 0-19 15,0 0-41-15,0 0 1 0,91-15-4 16,-65 15-16-16,-5 0-6 15,-4 0-5-15,0 0-10 16,-7 2 24-16,2 3-12 16,-5-1-18-16,5-4 2 15,0 0-22-15,7 0-39 16,0-6-105-16,-5-7-25 0</inkml:trace>
          <inkml:trace contextRef="#ctx0" brushRef="#br0" timeOffset="-7582.43">-82 6366 446 0,'0'0'221'0,"0"0"-116"16,0 0-15-16,0 0 6 15,0 0-28-15,0 0-42 16,0 0-26-16,75-58 1 16,-39 58-2-16,-3 0-9 15,-1 0-5-15,-6 3 5 16,-4 4-20-16,-8-2-2 16,-2 0 2-16,-5-5-9 15,-2 2-2-15,-5-2-60 0,0 0-114 16,0 0-109-16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3:01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5801,'0'0'5936,"30"-11"-5628,98-37-225,-123 46-103,0 0 0,0 1-1,1 0 1,-1 0 0,0 0 0,1 1 0,-1-1 0,1 2-1,-1-1 1,1 0 0,7 3 0,-10-3-50,0 1-1,0 0 1,0 1-1,0-1 1,-1 0-1,1 1 1,0 0 0,-1-1-1,0 1 1,1 0-1,-1 0 1,0 1-1,0-1 1,0 0 0,2 4-1,-2-3 59,-1 0-1,1 0 1,-1 0-1,0 0 1,0 0-1,0 0 1,0 0 0,-1 0-1,1 1 1,-1-1-1,0 0 1,0 0-1,0 1 1,0-1-1,0 0 1,-1 0-1,0 1 1,1-1-1,-1 0 1,0 0-1,-1 0 1,1 0 0,0 0-1,-1 0 1,0 0-1,0-1 1,-4 6-1,-3 0 368,-1 0 1,0 0-1,-19 11 0,-21 16 379,49-35-736,1 0 0,0 0-1,-1 0 1,1 0-1,0 1 1,-1-1 0,1 0-1,0 0 1,-1 0 0,1 0-1,0 0 1,0 1 0,-1-1-1,1 0 1,0 0-1,0 1 1,-1-1 0,1 0-1,0 0 1,0 1 0,0-1-1,-1 0 1,1 1-1,0-1 1,0 0 0,0 0-1,0 1 1,0-1 0,0 0-1,0 1 1,0-1-1,0 0 1,0 1 0,0-1-1,0 0 1,0 1 0,0-1-1,0 0 1,0 1-1,0-1 1,0 0 0,0 1-1,0-1 1,1 0 0,-1 1-1,0-1 1,0 0-1,0 0 1,0 1 0,1-1-1,-1 0 1,0 0 0,0 1-1,1-1 1,-1 0 0,0 0-1,1 0 1,-1 1-1,0-1 1,0 0 0,1 0-1,-1 0 1,0 0 0,1 0-1,-1 0 1,1 0-1,26 2-222,-22-3 200,70-1-493,-42 0-88,-1 1 0,1 2-1,-1 1 1,39 7 0,-67-7 443,0-1 0,0 1 0,1-1 0,-1 1-1,0 0 1,-1 1 0,1-1 0,0 1 0,-1-1 0,1 1 0,-1 0 0,0 1-1,0-1 1,0 0 0,3 6 0,-5-8 185,0 1 0,0 0 0,0 0 0,0 0 0,-1 0 0,1-1 0,-1 1 0,1 0 0,-1 0 0,0 0 1,0 0-1,0 1 0,0-1 0,0 0 0,0 0 0,0 0 0,-1 0 0,1 0 0,-1-1 0,1 1 0,-1 0 0,0 0 0,0 0 0,0 0 0,0-1 0,0 1 0,0 0 0,0-1 0,-1 1 0,1-1 1,-1 1-1,1-1 0,-1 0 0,1 1 0,-3 0 0,-15 10 810,-1 0 0,0-1 1,0-1-1,-1-1 0,-26 7 0,18-7-620,-47 7 0,40-16-3074,22-2-1707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5:38.09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5177BF-6A75-47CC-9341-21C942DD9827}" emma:medium="tactile" emma:mode="ink">
          <msink:context xmlns:msink="http://schemas.microsoft.com/ink/2010/main" type="inkDrawing" rotatedBoundingBox="8826,8082 8932,8703 8525,8772 8419,8151" semanticType="verticalRange" shapeName="Other">
            <msink:sourceLink direction="with" ref="{D1B35C59-49CE-4010-B7F9-E240642165A5}"/>
            <msink:destinationLink direction="with" ref="{E8700E51-9AFA-4E5B-8179-44BE13DAFA67}"/>
          </msink:context>
        </emma:interpretation>
      </emma:emma>
    </inkml:annotationXML>
    <inkml:trace contextRef="#ctx0" brushRef="#br0">4282 449 365 0,'0'0'165'0,"0"0"-90"16,0 0 40-16,0 0-41 15,0 0-32-15,41-145-31 16,-15 126-10-16,1 7-1 16,1 4-14-16,-1 7 0 15,-5-3 12-15,-2 4-6 16,-9 0 7-16,-2 0-10 16,-2 0-2-16,-2 8 13 15,2 2 0-15,1 3 25 16,-6 1 22-16,5 2-9 0,-2 1 7 15,-3 6-5-15,1 1-14 16,-3 2 10 0,0-1-36-16,0-3-1 0,0-4-19 15,-3-4 0-15,-11-1 20 16,1-1 7-16,-3 1 13 16,-1-3-2-16,3-3 11 15,2-2-19-15,7-5 6 16,5 0 2-16,0 0 1 15,0 0-19-15,0 0-1 16,0 0-9-16,0 0-6 16,0 0-2-16,0 0 0 15,0 0-39-15,3 0-21 16,11 5 32-16,0 0 29 16,8 3 17-16,2 2 0 0,4 2-15 15,3 1 14-15,1 1-4 16,-3 4 5-16,-1-4 0 15,-6 2-12 1,-3-4 11-16,-5-2-8 0,-6 1 9 16,-3-3 1-16,-1-2 6 15,-4-1-7-15,0 3 11 16,0-1-2-16,0 6 24 16,-7 2-17-16,-9 2 26 15,-6 4 4-15,-5-2-27 16,-7 2 23-16,-2-5-1 15,0 0-33-15,1-4 44 16,-1-7 8-16,2 0 19 0,1-5-12 16,7 0-19-16,7 0 3 15,6 0-45-15,4-8-6 16,1-5-8-16,6 4-43 16,2 1-24-16,0 3-35 15,0 5-110-15,0 0-131 16,0 0-247-16</inkml:trace>
  </inkml:traceGroup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5:37.34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700E51-9AFA-4E5B-8179-44BE13DAFA67}" emma:medium="tactile" emma:mode="ink">
          <msink:context xmlns:msink="http://schemas.microsoft.com/ink/2010/main" type="inkDrawing" rotatedBoundingBox="8485,8720 8537,8256 8558,8258 8505,8723" semanticType="callout" shapeName="Other">
            <msink:sourceLink direction="with" ref="{345177BF-6A75-47CC-9341-21C942DD9827}"/>
          </msink:context>
        </emma:interpretation>
      </emma:emma>
    </inkml:annotationXML>
    <inkml:trace contextRef="#ctx0" brushRef="#br0">4381 411 146 0,'0'0'195'0,"0"0"5"16,0 0-21-16,0 0 6 15,0 0-43-15,0 0-43 16,0 0-32-16,-5-15-50 16,2 17-8-16,-2 16 0 15,1 10-9-15,4 4-9 16,0 9-20-16,0 7 6 15,-3 8 14-15,1-2-14 0,-6-2-13 16,-1-9-12-16,1-8 10 16,2-10 37-16,1-8-8 15,2-10 9-15,3-1 6 16,0-6-6-16,0 0-11 16,0 0-30-16,0 0-61 15,0-3-89-15,0-12-336 0</inkml:trace>
  </inkml:traceGroup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6:48.37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88BF87-99BC-4F8C-905A-4FB8C28D0F74}" emma:medium="tactile" emma:mode="ink">
          <msink:context xmlns:msink="http://schemas.microsoft.com/ink/2010/main" type="inkDrawing" rotatedBoundingBox="2708,13001 10321,13684 10088,16274 2475,15591" semanticType="callout" shapeName="Other"/>
        </emma:interpretation>
      </emma:emma>
    </inkml:annotationXML>
    <inkml:trace contextRef="#ctx0" brushRef="#br0">56 0 347 0,'0'0'89'0,"0"0"-70"15,0 0-6-15,0 0-1 16,0 0 55-16,0 0-10 15,0 0-24-15,0 20-4 16,0-2 20-16,0 6 19 16,-8 11 21-16,-1 7-28 0,4 6-24 15,0 2-26-15,5 8-9 16,0 1 7-16,0 11 19 16,0 2 6-16,0 5-9 15,0-2-24-15,0-2-1 16,0-4 1-16,0 3 0 15,0 4 29-15,0 1-18 16,7 7-1-16,2 1 2 16,2 5-12-16,-5 0 24 15,-1-3-24-15,-2 0-1 16,-1-4 11-16,-2-4-11 16,0 2 0-16,0 3 0 15,0-4 0-15,0 0 0 0,-7-1-1 16,-7-6-12-1,-1-8 11-15,3-10 2 0,3-10 0 16,3-10 0-16,6-13-3 16,0-7 3-16,0-3 0 15,0 0 0-15,0-1 0 16,0 2 0-16,0 1 1 16,0-2 10-16,0 3-11 15,0-7 0-15,-2 2-1 16,-2-5 1-16,1-5 0 15,3 0 0-15,0 0 1 16,0 0-1-16,0 0 0 16,0 5-6-16,0 0 6 15,0 1-8-15,0 2 8 0,0 3 1 16,0-3-1-16,0-1 4 16,0-2-1-16,0 1-6 15,0 1 0-15,0-2-6 16,0-4 7-16,0 2-8 15,9-1 10-15,6 1 0 16,4-3-5-16,5 0 4 16,7 0 1-16,5 0 0 15,0 0-6-15,3 0 12 16,-1 0-6-16,-2 0 0 16,0 0 1-16,0 0-1 15,3 0 1-15,6 0-1 16,5 0 8-16,8 0-7 0,2 0 6 15,9 0-1-15,3 0-6 16,9 0 1-16,5 0 6 16,8 0-7-1,3 0 10-15,3 0-10 0,-2 0 1 16,-7 0 3 0,-2 0 3-16,-7 0-5 0,-1 0 16 15,1 0-16-15,-1 5 14 16,5 3-16-16,0-2 1 15,-1 6 8-15,4-3-8 16,3-2 4-16,2-2-5 16,0-2 0-16,4-3 8 15,-2 0-8-15,2 0 0 0,-4 0 6 16,2 0-5-16,2 0 10 16,1 0 5-16,3 0-16 15,-1 0 4-15,0 0-3 16,-1 0-1-16,6 0 7 15,-1 0-7-15,3 0 0 16,5-5 0-16,4-3 0 16,5-2 0-16,6-3 6 15,-1-1-6-15,3 0 5 16,1-2-4-16,-9 2-2 16,-4-1-7-16,-4 2 8 15,-6 3-1-15,0 0 1 0,0 3 0 16,0-4 0-16,3 1 0 15,6 0 0 1,1 3-3-16,4-7 3 0,-2 6-1 16,-3-5-8-16,-7 3 7 15,-4 5-11-15,-8-3-3 16,-2 5 16-16,-8 2-2 16,-5 1-9-16,-5 0 9 15,-4 0-15-15,-4 0 8 16,-5 0 9-16,-3 0-14 15,-4 0 14-15,-3 0-1 16,-2-4-10-16,0 0 9 16,-3-3-6-16,-9-3 7 0,-8 4 0 15,-7 1-7 1,-13 4 8-16,-11 1-1 0,-2 0-27 16,0 0-2-16,0 0-38 15,-19 0-6-15,-5 0-9 16,-5 6-37-16,-9 5-38 15,4-1-55-15,5-8-123 0</inkml:trace>
  </inkml:traceGroup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6:49.86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A68B05-996E-429E-83F9-371925E5AE26}" emma:medium="tactile" emma:mode="ink">
          <msink:context xmlns:msink="http://schemas.microsoft.com/ink/2010/main" type="inkDrawing" rotatedBoundingBox="2937,12362 8787,12917 8603,14858 2753,14303" semanticType="callout" shapeName="Other">
            <msink:sourceLink direction="with" ref="{B38F3D3E-ADB9-4EB9-BBE3-AFF09F8A0F50}"/>
          </msink:context>
        </emma:interpretation>
      </emma:emma>
    </inkml:annotationXML>
    <inkml:trace contextRef="#ctx0" brushRef="#br0">0 278 453 0,'0'0'128'0,"0"0"-98"16,0 0 32-16,0 0 57 15,0 0 4-15,0 0-31 0,0 0-53 16,8-18-7 0,3 10 19-16,6 4-8 15,7-6 13-15,12 0-8 0,15-6-16 16,13 2-17-16,10 0-7 15,3 1-6-15,10 7-2 16,-1 6 0-16,10 0-1 16,9 0 2-16,10 0 0 15,29 0-1-15,27 0-2 16,25 0 2-16,7 0 0 16,-11 0 1-16,-15 0 0 15,-20 0-1-15,15 3 0 16,6-3 4-16,7 0-1 15,13 0-3-15,-2-5 0 16,1-7-14-16,0-5 13 0,2-4 1 16,0 0-7-16,3-2 5 15,-8 1-30-15,-5 4 14 16,-12 6-13-16,-8 2 15 16,-11 6 16-16,-27 4 0 15,-26 0 0-15,-28 0 3 16,-7 0-3-16,9 0 0 15,5 11 0-15,7-4 0 16,-7 3 4-16,-12-2-4 16,-17-4 0-16,-14 1 0 15,-15-2-3-15,-16-1-10 16,-3-2-4-16,-7 0 12 16,0 3 5-16,0-3 0 0,0 0 6 15,0 2 4-15,0-2-10 16,0 0 0-16,0 0-1 15,0 0 3-15,0 0 1 16,0 0-3-16,0 0-6 16,0 0 6-16,5 0-21 15,0 0 13-15,1 0 8 16,-1 0 0-16,-2 3-1 16,2-3 2-16,-5 0-1 15,4 0 8-15,-4 3-7 16,0-1-1-16,0 3 0 15,5 4-2-15,-2 7 2 16,2 6 1-16,1 11 9 16,-3 9 5-16,-3 11-14 0,0 5 11 15,0 3 19-15,0 3-23 16,-7 4 7-16,0-3-15 16,-5 3 9-16,2-4 0 15,-2 6-2-15,1 2 36 16,-5 1-37-16,-4 2-6 15,-5 4 19-15,-2 6-12 16,-1 7 1-16,-5 6 34 16,2 6-13-16,4-4-6 15,5-8-23-15,8-9 6 16,5-15-8-16,6-12 2 16,3-8-13-16,0-13-19 15,0-9-39-15,9-5 28 0,10-8-43 16,15-12-35-1,-7-1-43-15,-1 0-343 0</inkml:trace>
  </inkml:traceGroup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6:52.31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704583-C7BF-4FC0-8983-239953159C7E}" emma:medium="tactile" emma:mode="ink">
          <msink:context xmlns:msink="http://schemas.microsoft.com/ink/2010/main" type="inkDrawing" rotatedBoundingBox="15241,11127 18035,9968 19035,12380 16241,13539" hotPoints="18522,11909 17136,13295 15750,11909 17136,10523" semanticType="enclosure" shapeName="Circle"/>
        </emma:interpretation>
      </emma:emma>
    </inkml:annotationXML>
    <inkml:trace contextRef="#ctx0" brushRef="#br0">2786 651 93 0,'0'0'98'16,"0"0"-38"-16,0 0 41 15,0 0 28-15,0 0-53 16,0 0 5-16,-41-127-10 16,39 109-17-16,-5 1 16 15,5-1 12-15,-3 4-43 16,-1-4-1-16,0 3-7 15,-2-3-9-15,-1 3 1 16,-4 0-23-16,-3-3-1 16,-3 4-6-16,-5-4-2 15,0 1 9-15,-4 0 10 16,-2-3-8-16,-1 2 6 0,-2-1-8 16,-1 1-2-1,-2 0 2-15,3 4 0 0,-3-7 25 16,3 5-25-16,-3-5-4 15,0 2 2-15,-3-2 4 16,1 4-1-16,-6 2-1 16,-6 2-11-16,-9 3 11 15,-4 3-1-15,-9 5-11 16,-7-1 12-16,-3 3-26 16,-4 0 14-16,0 0 4 15,0 0 5-15,3 0-12 16,11 0 2-16,11-3 13 0,11 1 5 15,11-1-5 1,8 3 0-16,4 0 0 0,-1 0 7 16,1 0-14-16,-1 15 6 15,-6 7 1-15,5 4-5 16,-7 7 14-16,2-1-6 16,-4-1 4-16,-5 5-5 15,2-1 14-15,-4-5 1 16,4 2-17-16,5-5 0 15,0-1 7-15,0 1-6 16,0-2 15-16,0 5-10 16,3 0 7-16,-1 4-13 15,3 6 1-15,-1 5 20 16,-4 3-19-16,3-1 6 16,5-2-8-16,1 2 1 0,4-2 2 15,1 3-2-15,0 3 9 16,0 0 6-16,5 2-14 15,-2-7 6-15,2 2-8 16,1-1 1-16,-1 3 18 16,-2 0 9-16,2-2-21 15,3 1 6-15,9 2-13 16,5 0 0-16,0 4 12 16,0 3 4-16,5-1-11 15,6 0-5-15,0-5 0 16,3-5 0-16,0 1 0 15,5 1 0-15,0-8 1 16,6 5-1-16,3-1 0 0,6-1 0 16,2 3 0-16,5-1 10 15,4-2-10-15,1 3-7 16,7-2 6-16,2-2 1 16,-2 0-7-16,-3-7 0 15,-3-1-3-15,-1-7 9 16,5-5-14-16,1-1 6 15,10-4 9-15,7-4 0 16,3-1 34-16,3 0-21 16,2-7-5-16,-2 0 8 15,0-4-14-15,0-2-4 16,0 0-6-16,-1 0 8 0,4-14 4 16,0-4-4-16,-1-4 0 15,-5-1 3-15,0-2-3 16,-6 0 0-16,-1-1 0 15,-5 2 0 1,-2-1 1-16,-8-3 0 0,0-1 5 16,-6-4 8-16,3-6-12 15,4-4-2-15,-1-7 0 16,2-5 1-16,1-1 6 16,0-5 12-16,-4 1-12 15,1 4 11-15,-5 3-18 16,-7 3 2-16,1 5 12 15,-6 0-14-15,-2 0 19 0,-4 3-19 16,-5-1 14 0,-5 1 21-16,-3-6-21 0,-9-6 4 15,1-7 1-15,-3-8-19 16,-3-6 16-16,0 0-16 16,0 4 0-16,0 5 0 15,0 11 0-15,-5 8 2 16,-7 10-2-16,-4 4-20 15,-4 9 20-15,-4 3-16 16,-4 6 7-16,-6 5-34 16,-7 5-8-16,-7 5 7 15,-12 0-31-15,-9 0-45 16,-46 23-44-16,16 2-101 16,11-3-304-16</inkml:trace>
  </inkml:traceGroup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6:55.19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40E9CA-589B-46A9-9290-1F6FC7F97267}" emma:medium="tactile" emma:mode="ink">
          <msink:context xmlns:msink="http://schemas.microsoft.com/ink/2010/main" type="inkDrawing" rotatedBoundingBox="2219,15566 8255,15479 8295,18263 2258,18349" semanticType="enclosure" shapeName="Other">
            <msink:sourceLink direction="with" ref="{F6C29404-DB56-47E4-B609-BCCFD61073A5}"/>
          </msink:context>
        </emma:interpretation>
      </emma:emma>
    </inkml:annotationXML>
    <inkml:trace contextRef="#ctx0" brushRef="#br0">1192 278 201 0,'0'0'141'0,"0"0"-41"15,0 0-11-15,0 0-30 16,0 0 13-16,0 0-12 15,0 0-23-15,-55-40 5 16,41 40-20-16,-6 0-11 16,-5 0 22-16,-5 0-7 15,-3 0 32-15,-6 0-3 16,3 1 0-16,0 11 10 0,3-8-42 16,5 4 2-16,1 7 14 15,-2-5-38-15,-2 7 17 16,2 6-18-16,-2 1 1 15,3 4 3-15,-2 2 16 16,-1 5 4-16,-2 4-7 16,-1 1-11-16,1 3 9 15,-3-6-15-15,3 4 0 16,-3-6 38-16,0 6-18 16,2 4-4-16,2 1 2 15,4 3-18-15,1 3 2 16,1 1 5-16,4-3-6 0,3-5 4 15,2-6-5-15,3 1 0 16,-5 3 10-16,0 2-10 16,-3-6 14-16,-1 4-5 15,1-3-9-15,3 0 18 16,7-3-18-16,4 3 0 16,6-8 3-16,2 6-2 15,0 2-1-15,2-5 0 16,18 2 0-16,-1-2-1 15,7-3 0-15,-2 3 1 16,3 3 1-16,1-6 0 16,6-1-1-16,-1 0 0 15,6 2 0-15,2 2 0 0,6-2 0 16,3 0 0 0,3 0-1-16,2 0 3 0,1 0 2 15,4 0-4-15,2 1 0 16,-2-7-6-16,-2 4 6 15,-8-5 0-15,-2-3 1 16,-7-1 0-16,1 4-2 16,-1-9-4-16,0 6-4 15,7-6 8-15,5 6 2 16,5 3-1-16,6-3 0 16,5 4 0-16,6-4-1 15,4-2 1-15,5 3-3 16,0-4 2-16,2 2 1 15,-2-10 0-15,5 3 9 16,2-2-2-16,-2-1-7 16,-5 3 0-16,-7-4-2 0,-8 1 2 15,-5 0 1-15,-6 4-1 16,-5-9 6-16,0 8-5 16,-3-5-2-16,2 3 1 15,6-9-4-15,4 3 2 16,10-2 2-16,10-5 0 15,7 0 2-15,11 0-1 16,0-7-2-16,-3-9 1 16,-1 10 0-16,-3-4 0 15,-5 5 6-15,-3 5-6 16,-1-5 0-16,4 2 1 16,1 1 4-16,8 0-5 0,8-9-1 15,7-1-2 1,6-8-9-16,4 2-4 0,-2-4-10 15,-7-6-3 1,-10 7 16-16,-15-7 13 0,-13 11 0 16,-11-6 8-16,-9 8-8 15,-5-3 0-15,-3 1-2 16,5-5-3-16,7-6-1 16,2-4-10-16,3-3-6 15,-1-10 16-15,-1 2-4 16,-4-9 2-16,-6 2-10 15,-8 1 14-15,-5-2 4 16,-9 2 6-16,-4-4 4 16,-4 1 9-16,-3-3-8 0,-5-7 1 15,3-3 2-15,2 3-13 16,-2-9 9-16,2 4-9 16,1 5 0-16,-4 5 6 15,-1 2-6-15,-5 5-1 16,-1 5 8-16,-7 3-7 15,-2-3 10-15,0 2 2 16,-5-2 6 0,-18-2 26-16,-6-5-26 0,-7-6 7 15,-4-7 7-15,1-2-17 16,3 0-4-16,3 5-12 16,6 7 0-16,1 5 16 15,2 0-16-15,2 7 7 0,-4 6-6 16,-1 5 0-1,-6-1-2-15,-6-1 0 0,-8-2-10 16,-14 2 11-16,-11-1-6 16,-9 2 6-16,-5 1-7 15,-8 4 6-15,3 7 0 16,2 8 0-16,8 3-8 16,9 7 8-16,15 3-22 15,6 0 6-15,13 0 4 16,-1-3 12-16,1 1 0 15,-7-1-13-15,-5 1 1 16,-6-1 12-16,-1 3-13 16,-8-1-24-16,0-7 36 15,-14-2-4-15,-12-2 5 16,-12-3-10-16,-10 2-10 0,-6 3 19 16,0 5-11-16,0-2 13 15,-1 7 0-15,5 0-57 16,0 0 41-16,0 9-14 15,-2 11 12-15,-5 3-11 16,3 5-20-16,0-1 7 16,6 0-17-16,10-2-2 15,12-5 8-15,7 2-34 16,3-6-14-16,-35 11-20 16,19-7-159-16,5 0-38 0</inkml:trace>
  </inkml:traceGroup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6:36.72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C29404-DB56-47E4-B609-BCCFD61073A5}" emma:medium="tactile" emma:mode="ink">
          <msink:context xmlns:msink="http://schemas.microsoft.com/ink/2010/main" type="writingRegion" rotatedBoundingBox="3075,15928 7507,16126 7416,18166 2984,17969">
            <msink:destinationLink direction="with" ref="{2B40E9CA-589B-46A9-9290-1F6FC7F97267}"/>
          </msink:context>
        </emma:interpretation>
      </emma:emma>
    </inkml:annotationXML>
    <inkml:traceGroup>
      <inkml:annotationXML>
        <emma:emma xmlns:emma="http://www.w3.org/2003/04/emma" version="1.0">
          <emma:interpretation id="{F8569F3F-5089-40D0-8D08-64543AAA7E90}" emma:medium="tactile" emma:mode="ink">
            <msink:context xmlns:msink="http://schemas.microsoft.com/ink/2010/main" type="paragraph" rotatedBoundingBox="3182,15630 7627,16247 7344,18287 2899,17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546567-8177-45C3-8636-D285D50D216F}" emma:medium="tactile" emma:mode="ink">
              <msink:context xmlns:msink="http://schemas.microsoft.com/ink/2010/main" type="inkBullet" rotatedBoundingBox="3054,16393 3617,16418 3579,17262 3016,17237"/>
            </emma:interpretation>
            <emma:one-of disjunction-type="recognition" id="oneOf0">
              <emma:interpretation id="interp0" emma:lang="en-US" emma:confidence="0">
                <emma:literal>X</emma:literal>
              </emma:interpretation>
              <emma:interpretation id="interp1" emma:lang="en-US" emma:confidence="0">
                <emma:literal>K</emma:literal>
              </emma:interpretation>
              <emma:interpretation id="interp2" emma:lang="en-US" emma:confidence="0">
                <emma:literal>x</emma:literal>
              </emma:interpretation>
              <emma:interpretation id="interp3" emma:lang="en-US" emma:confidence="0">
                <emma:literal>Y</emma:literal>
              </emma:interpretation>
              <emma:interpretation id="interp4" emma:lang="en-US" emma:confidence="0">
                <emma:literal>1</emma:literal>
              </emma:interpretation>
            </emma:one-of>
          </emma:emma>
        </inkml:annotationXML>
        <inkml:trace contextRef="#ctx0" brushRef="#br0">-7573-303 107 0,'0'0'130'15,"0"0"-130"-15,0 0-2 16,0 0-5-16,0 0 6 16,0 0 0-16,149-99 1 15,-121 82 0-15,-1-4 16 16,-1 2 26-16,-7 3 16 15,-2 1 30-15,0 8-9 16,-7-6-21-16,2 9-1 0,-1 0-21 16,-1 3-10-1,5 1 0-15,1 0-11 0,4 0 2 16,5 0-9-16,0 9-7 16,3 4 10-16,-1-1-10 15,-5 3 15-15,1-2-9 16,-10 2-1-16,-2 2-4 15,-3-4 9-15,-4 4 5 16,-2-1 32-16,-2-5-6 16,0 5 2-16,0-6 0 15,0 2-18-15,-9-2 4 16,-1 2-20-16,-1 1-10 16,-9 2 24-16,-4 7 11 15,-9 6 3-15,-7 0 7 0,-4 0-35 16,5 0 19-1,3-4-8-15,6-5-3 16,8-7 4-16,2 1-8 0,1-5-7 16,0-1-6-16,2-2-1 15,3 0 0-15,2-3-1 16,7-2 1-16,3 0-7 16,-1 0 7-16,-1 0-18 15,2 0 17-15,-1 0-15 16,3 0 16-16,0 0-2 15,0 0-10-15,0 0 11 16,0 0-8-16,0 0 8 16,0 0-5-16,0 0-17 15,0 5 11-15,3 11 11 16,16-7-16-16,9 9 16 0,8-5 2 16,5 3 10-16,2 5 22 15,-2 1-23-15,-2 0 5 16,-9 1-8-16,-3-1 0 15,-6 1 4-15,-8-7-10 16,-2 5-1-16,-3-3 6 16,-2 0-5-16,2-4-1 15,-5-2 0-15,3-6-19 16,-3-5 3-16,2-1-26 16,4 0 4-16,-4 0 19 15,0 0-40-15,-5-7-23 16,0-5-66-16,0 2-239 0</inkml:trace>
        <inkml:trace contextRef="#ctx0" brushRef="#br0" timeOffset="-976.3">-7446-275 111 0,'0'0'509'0,"0"0"-425"15,0 0-58-15,0 0-18 16,0 0 17-16,0 0 7 16,0 0-6-16,3 66 30 15,-3-42-14-15,0-1-7 0,0-4 22 16,0-1-28-16,0-8-8 15,0 2 10-15,0 5-16 16,0 11 25-16,-3 0-9 16,-2 9-18-16,0 3 6 15,-2-1-4-15,7 1-13 16,0-2 6-16,0-4-8 16,0 0 0-16,0-13-14 15,0-2-24-15,0-5 24 16,0-7-24-16,0 3-34 15,0 0-61-15,0-10-166 16,-10 0-263-16</inkml:trace>
      </inkml:traceGroup>
      <inkml:traceGroup>
        <inkml:annotationXML>
          <emma:emma xmlns:emma="http://www.w3.org/2003/04/emma" version="1.0">
            <emma:interpretation id="{9A9F9D42-0CC4-4AFC-82F3-58AA40D98BCF}" emma:medium="tactile" emma:mode="ink">
              <msink:context xmlns:msink="http://schemas.microsoft.com/ink/2010/main" type="line" rotatedBoundingBox="5035,16016 7507,16126 7439,17664 4966,17554"/>
            </emma:interpretation>
          </emma:emma>
        </inkml:annotationXML>
        <inkml:traceGroup>
          <inkml:annotationXML>
            <emma:emma xmlns:emma="http://www.w3.org/2003/04/emma" version="1.0">
              <emma:interpretation id="{B38F3D3E-ADB9-4EB9-BBE3-AFF09F8A0F50}" emma:medium="tactile" emma:mode="ink">
                <msink:context xmlns:msink="http://schemas.microsoft.com/ink/2010/main" type="inkWord" rotatedBoundingBox="5035,16016 7507,16126 7439,17664 4966,17554">
                  <msink:destinationLink direction="with" ref="{EBA68B05-996E-429E-83F9-371925E5AE26}"/>
                  <msink:destinationLink direction="with" ref="{190845A1-31CC-441B-A866-1D998F67CB8F}"/>
                </msink:context>
              </emma:interpretation>
              <emma:one-of disjunction-type="recognition" id="oneOf1">
                <emma:interpretation id="interp5" emma:lang="en-US" emma:confidence="0">
                  <emma:literal>=e_s</emma:literal>
                </emma:interpretation>
                <emma:interpretation id="interp6" emma:lang="en-US" emma:confidence="0">
                  <emma:literal>= es</emma:literal>
                </emma:interpretation>
                <emma:interpretation id="interp7" emma:lang="en-US" emma:confidence="0">
                  <emma:literal>= e</emma:literal>
                </emma:interpretation>
                <emma:interpretation id="interp8" emma:lang="en-US" emma:confidence="0">
                  <emma:literal>=es</emma:literal>
                </emma:interpretation>
                <emma:interpretation id="interp9" emma:lang="en-US" emma:confidence="0">
                  <emma:literal>= ex</emma:literal>
                </emma:interpretation>
              </emma:one-of>
            </emma:emma>
          </inkml:annotationXML>
          <inkml:trace contextRef="#ctx0" brushRef="#br0" timeOffset="7114.12">-4665 96 575 0,'0'0'86'16,"0"0"-77"-16,0 0 59 15,0 0 26-15,0 0-64 16,0 0-15-16,0 0-7 15,15-10 49-15,1 5 8 16,4 0-9-16,8-2 2 16,8-7-15-16,8 1-17 15,15-5 21-15,4 1-34 0,9 2 3 16,2-2-11-16,7 1-4 16,3 4-1-16,-2-5 0 15,4 1 1 1,-5 4-1-16,-4 2 0 0,-5-4 2 15,-5 0 2-15,-7 4-4 16,-7 3-1-16,-5-5-1 16,-7 3-14-16,-5 3 15 15,-5-7-26-15,-7 5-2 16,-5 0-4-16,-2 2-25 16,-5 1-10-16,-7-5-58 15,-3 0-78-15,-2 3-182 0</inkml:trace>
          <inkml:trace contextRef="#ctx0" brushRef="#br0" timeOffset="6382.96">-4476-225 104 0,'0'0'195'0,"0"0"-123"16,0 0 23-16,0 0 54 15,0 0-57-15,0 0-18 16,0 0-15-16,0 0 0 0,0-5 29 16,0 5-14-1,0 0-3-15,0 0-12 0,0 0-36 16,3-5 6-16,0 0-21 16,0-2-7-16,5-4-2 15,4-6-8-15,4 2-9 16,0-3 3-16,4 1-7 15,0-4 4-15,4-1-14 16,4-2-36-16,2-3 36 16,3-11 3-16,-2-2 6 15,-6 0 3-15,-2-2-5 16,-7 2 19-16,-8 0 5 16,-3 8-6-16,-2-4 7 15,-3 9 1-15,0 1 0 16,0 5 3-16,-10 3-4 0,-5 3 0 15,1 8 13-15,0-3-13 16,-1 8 10-16,1 2-8 16,-1 0-2-16,4 0 0 15,1 0-6-15,1 12-1 16,-2 0-18-16,0 9 25 16,-3 3 9-16,-6 6-2 15,1 1-6-15,0 1-1 16,2 0-2-16,-2 3 2 15,2-2 37-15,0 3-16 16,1 8 6-16,-1-3 12 16,3-1-10-16,6-2-23 0,6-9-6 15,2-4 0-15,0-2-1 16,2-1 2-16,15-2-1 16,2 0 1-16,6 3 4 15,0-11-5-15,2 4 9 16,-1-7-9-16,1 4 0 15,-1-8 0-15,-2-4-7 16,4-1 6-16,-1 0 1 16,2 0-1-16,4-1-2 15,0-14 1-15,0-4-19 16,-3-2-13-16,1-2 1 16,-9 3-12-16,-3 0-20 15,-7 3-13-15,-7-7-50 0,-2 6-38 16,-3-3-250-16</inkml:trace>
          <inkml:trace contextRef="#ctx0" brushRef="#br0" timeOffset="8921.72">-3348 248 225 0,'0'0'191'0,"0"0"-95"16,0 0 47-16,0 0-85 0,0 0 53 15,0 0-26-15,0 0-17 16,-138-12 15-16,107 22-33 16,0 8 2-16,10 4-7 15,1 0-43-15,4 6 5 16,1 0-6-16,8-4-1 16,-2 3 14-16,6-1-13 15,3-4 0-15,0-5 1 16,0-7-2-16,0 3-10 15,0-8-14-15,17-5-13 0,11 2 11 16,8-2 20 0,10 0 6-16,7 0 4 0,0 0-4 15,-1 0-8-15,-4 0 7 16,-7 0 1-16,-7 0 0 16,-10 10 1-16,-10 0 9 15,-2 0 10-15,-7 3-20 16,-5-6 2-16,2 2-2 15,-2 3 1-15,0-3 5 16,0 4-6-16,0-2 7 16,0 5 18-16,0 1 1 15,-14-4 6-15,-5 7 1 16,-3-8-8-16,0 4 21 16,-3-9-21-16,-2 3 2 15,2-10 3-15,-1 0-29 0,5 0-2 16,-1 0-37-16,2-23-41 15,6 1-149-15,5-1-170 16</inkml:trace>
          <inkml:trace contextRef="#ctx0" brushRef="#br0" timeOffset="5261.83">-5619-78 340 0,'0'0'46'15,"0"0"-44"-15,0 0 28 16,0 0 42-16,0 0 8 15,0 0-33-15,0 0-12 16,141-63-1-16,-122 61-21 16,-5 2-5-16,-6 0 5 15,4 0-13-15,-5 0 19 16,5 0-13-16,2 0-5 0,1 0 19 16,6 2-20-1,1 3-1-15,0-5-9 0,6 0-28 16,4 0-43-16,-6-5-102 15,-7-5-137-15</inkml:trace>
          <inkml:trace contextRef="#ctx0" brushRef="#br0" timeOffset="4925.03">-5600 126 375 0,'0'0'161'15,"0"0"-81"-15,0 0-56 16,0 0-2-16,0 0 54 16,0 0-34-16,0 0-29 15,14-7 9-15,-4 7 31 16,2 0 31-16,-2-5-7 15,4 0-24-15,0 5 5 16,1-7-33-16,-1 1-15 16,-4 1 2-16,-1 5-11 0,1-5-1 15,-1 5 0 1,5 0-3-16,-1 0 1 0,1 0 2 16,3 0-1-16,-5 0 1 15,-5 0-29-15,-2 0 10 16,2 0-1-16,-2 0-11 15,-2 0 17-15,-1 0-25 16,2 0-34-16,-1 0-52 16,-1 0-134-16,1-7-103 0</inkml:trace>
        </inkml:traceGroup>
      </inkml:traceGroup>
      <inkml:traceGroup>
        <inkml:annotationXML>
          <emma:emma xmlns:emma="http://www.w3.org/2003/04/emma" version="1.0">
            <emma:interpretation id="{62726F4B-91BF-45C1-98D6-CC29A337DA1D}" emma:medium="tactile" emma:mode="ink">
              <msink:context xmlns:msink="http://schemas.microsoft.com/ink/2010/main" type="line" rotatedBoundingBox="3867,16940 6651,17327 6533,18175 3749,17788"/>
            </emma:interpretation>
          </emma:emma>
        </inkml:annotationXML>
        <inkml:traceGroup>
          <inkml:annotationXML>
            <emma:emma xmlns:emma="http://www.w3.org/2003/04/emma" version="1.0">
              <emma:interpretation id="{D5EA84A8-E3EB-48E2-87EE-7F357B23A5CC}" emma:medium="tactile" emma:mode="ink">
                <msink:context xmlns:msink="http://schemas.microsoft.com/ink/2010/main" type="inkWord" rotatedBoundingBox="3848,17074 4580,17176 4523,17582 3792,17480"/>
              </emma:interpretation>
              <emma:one-of disjunction-type="recognition" id="oneOf2">
                <emma:interpretation id="interp10" emma:lang="en-US" emma:confidence="1">
                  <emma:literal>m</emma:literal>
                </emma:interpretation>
                <emma:interpretation id="interp11" emma:lang="en-US" emma:confidence="0">
                  <emma:literal>M</emma:literal>
                </emma:interpretation>
                <emma:interpretation id="interp12" emma:lang="en-US" emma:confidence="0">
                  <emma:literal>.</emma:literal>
                </emma:interpretation>
                <emma:interpretation id="interp13" emma:lang="en-US" emma:confidence="0">
                  <emma:literal>n</emma:literal>
                </emma:interpretation>
                <emma:interpretation id="interp14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2116.41">-6786 553 108 0,'0'0'253'0,"0"0"-174"16,0 0-31-16,0 0 61 15,0 0 3-15,0 0-53 16,0 0-30-16,-8 0-15 16,8 0 21-16,-3 0 17 15,3-10-18-15,-4 3 1 16,2-4 4-16,2-1-19 15,-3 2-1-15,3-5-18 16,0 2 0-16,0-4 7 16,0-4-8-16,0 2 0 15,9-7 0-15,7 2-11 16,4-1 10-16,0 1 1 0,-4 1-13 16,1 3 13-16,-2 2-1 15,-3 6 1-15,-1 2-1 16,-3-2 2-16,-1 7-1 15,-5 0 0-15,1 5 0 16,-3 0 6-16,2 0-6 16,1 0 0-16,-1 0-1 15,5 0-5-15,1 2 5 16,3 9 1-16,-1-2 0 16,-1 3-2-16,-1 4 2 15,-1-8 0-15,-2 1-1 16,-5 3-12-16,0 3 13 15,0-4 8-15,0 6 5 16,0-1 21-16,0 3-18 16,0-2 3-16,0 3-6 0,0-2-13 15,0 0 10-15,0 1-10 16,0-2 8-16,0 1 4 16,2-1-11-16,-2-2-1 15,0-2 0-15,0 2-6 16,0-8 5-16,0 4 1 15,0-6 0-15,0-1 0 16,0-4 0-16,0 0 13 16,0 0-13-16,0 0-2 15,0 0 2-15,3-9-11 16,11-9-34-16,3-10 16 16,5-4 0-16,-1-3 20 15,-1-2 8-15,-4-3-29 0,-4 6 30 16,-4 1 0-16,-2 5 0 15,-3 5 6-15,-1 3-6 16,-2 8 0-16,0 3-1 16,3 2 1-16,-3 6-2 15,2-2 2-15,5 3 0 16,1 0-1-16,3-2-5 16,3 2 6-16,-3 0 0 15,0 0 1-15,-3 0 0 16,1 0 0-16,-4 5 0 15,-2 8 32-15,-1-2-19 16,2 4 8-16,-4 0 14 0,0 3-35 16,0-6 13-1,0 6-14-15,0 2 7 16,0 3 23-16,0-1-28 0,0 5 14 16,0-3-16-16,0 2 7 15,0-4-4-15,0 1-2 16,3-6 0-16,2-2 6 15,-3-2-7 1,-2-8 0-16,3-3 0 0,-3 1-2 16,0-3 2-16,0 0 0 15,0 0 6-15,0 0 6 16,0 0-11-16,0 0 7 16,0 0-8-16,4 0-9 15,-2-3 8-15,1-9-23 0,2-6 0 16,0-4 13-1,4-6-31-15,-4 1 9 0,2 0 3 16,-2-7-51-16,0 6 29 16,4 0 22-16,-1 5 16 15,1 1 13-15,-2 12-7 16,1-3 8-16,1 9-1 16,-1-2 2-16,1 1 20 15,-2 3-1-15,2-1 3 16,-1 3-2-16,1-2-20 15,-1 2 21-15,3-3-5 16,-3 1-16-16,1 2 25 16,-4-5-24-16,-2 5 0 15,-1 0 1-15,5 0-3 0,-5 0 0 16,1 0 0-16,0 0 1 16,-1 10 19-1,1 2-4-15,1 6-3 0,-2 4 19 16,-2 1-3-16,3 2-12 15,-1 0-17-15,3 1 1 16,-1-3 7-16,1 2-7 16,-2-5-1-16,0 0 7 15,-3-7-7-15,0-8 0 16,0 0-13-16,0-3-12 16,0 1 12-16,0-3-33 15,0 0-36-15,-3 0-89 16,-9 0-237-16</inkml:trace>
        </inkml:traceGroup>
        <inkml:traceGroup>
          <inkml:annotationXML>
            <emma:emma xmlns:emma="http://www.w3.org/2003/04/emma" version="1.0">
              <emma:interpretation id="{6CA6960C-58A4-4082-8B0C-57F23C0184C8}" emma:medium="tactile" emma:mode="ink">
                <msink:context xmlns:msink="http://schemas.microsoft.com/ink/2010/main" type="inkWord" rotatedBoundingBox="6136,17255 6651,17327 6533,18175 6018,18103"/>
              </emma:interpretation>
              <emma:one-of disjunction-type="recognition" id="oneOf3">
                <emma:interpretation id="interp15" emma:lang="en-US" emma:confidence="0">
                  <emma:literal>p</emma:literal>
                </emma:interpretation>
                <emma:interpretation id="interp16" emma:lang="en-US" emma:confidence="0">
                  <emma:literal>r</emma:literal>
                </emma:interpretation>
                <emma:interpretation id="interp17" emma:lang="en-US" emma:confidence="0">
                  <emma:literal>P</emma:literal>
                </emma:interpretation>
                <emma:interpretation id="interp18" emma:lang="en-US" emma:confidence="0">
                  <emma:literal>.</emma:literal>
                </emma:interpretation>
                <emma:interpretation id="interp19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8152.1">-4370 341 567 0,'0'0'89'16,"0"0"-63"-16,0 0 4 15,0 0 77-15,0 0-43 16,-36 134-34-16,33-84-18 16,3 6-12-16,-2 3 10 15,-2 3-9-15,-1-4 0 16,0-4 11-16,-4-9-11 15,1-2-1-15,-1-13 29 0,-1 3-16 16,-5-1-1-16,-4 0 9 16,-3 3 1-16,-1-3-14 15,4-4-8-15,6-5-1 16,4-6-23-16,4-7-8 16,2-9-6-16,3-1-22 15,0 0 13-15,0 0 21 16,0-6-24-16,0-21-24 15,0-6 38-15,5-7-13 16,3-10-9-16,4-4 15 16,-1-14 30-16,0 1 13 15,3-3-2-15,-3 2 2 16,0 11 28-16,-2 3 6 16,-2 13 28-16,0 11 3 15,-5 13 39-15,3 4-32 0,-2 8-54 16,3 0-18-16,2 0-5 15,4 5-5-15,1 0 10 16,3 0-1-16,4 0-6 16,-4 3 7-16,1 14-2 15,-3 1 2-15,-2 4 2 16,-7 1 21-16,0 5 27 16,1-6-12-16,0 1 7 15,-1-4-15-15,6-2-23 16,-1-4 4-16,5-3-11 15,4-10 0-15,4 0 0 16,4 0-11-16,1-10-24 16,2-7 18-16,-2-11-21 0,-3 6 18 15,-2 0-31-15,-10-6 26 16,-4 5 25-16,-7 3 10 16,-2 8 27-16,0-1 19 15,0 3 6-15,0 5 25 16,0 3-28-16,0 2-30 15,0 0-13-15,0 0-16 16,0 0-7-16,0 0-9 16,3 12-5-16,8 6 21 15,0 4 0-15,-2 6 0 16,-2-8 6-16,0-1-6 16,-7 2 0-16,0-8 0 0,0-4-8 15,0-2 7-15,0-2-17 16,0 6 4-16,-7-7-18 15,-12 4-69-15,6-3-74 16,-1 0-235-16</inkml:trace>
        </inkml:traceGroup>
      </inkml:traceGroup>
    </inkml:traceGroup>
  </inkml:traceGroup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6:31.48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0845A1-31CC-441B-A866-1D998F67CB8F}" emma:medium="tactile" emma:mode="ink">
          <msink:context xmlns:msink="http://schemas.microsoft.com/ink/2010/main" type="inkDrawing" rotatedBoundingBox="8061,14179 9440,13943 9537,14509 8158,14744" semanticType="callout" shapeName="Other">
            <msink:sourceLink direction="with" ref="{B38F3D3E-ADB9-4EB9-BBE3-AFF09F8A0F50}"/>
          </msink:context>
        </emma:interpretation>
      </emma:emma>
    </inkml:annotationXML>
    <inkml:trace contextRef="#ctx0" brushRef="#br0">3990 6884 198 0,'0'0'163'0,"0"0"-69"15,0 0 2-15,0 0 23 16,0 0-18-16,0 0-26 16,0 0 23-16,-13-93-23 15,13 71-16-15,0-6-15 16,0-3-44-16,0-2 47 16,0-4 0-16,5-3-16 0,7 3-14 15,-2-3-15 1,2 5 3-16,-2 2-5 0,2 6 1 15,4-1 14-15,6 1-15 16,6-1 0-16,8 3-1 16,5 0-10-16,2 5 11 15,-5 5-1-15,1 6 0 16,-6 1 0-16,1 3 1 16,-2 2 0-16,-1 3 3 15,-5 0-3-15,-2 0 0 16,-5 12 0-16,-2 11 0 15,-5 2 13-15,-7 5-7 16,-3 5 7-16,-2 5-5 16,0 2-6-16,0 1 31 15,0 2-14-15,0-7-18 0,0-6 9 16,5-8-10-16,10-1 0 16,1-6 16-16,10-2-15 15,3-2-1-15,5-5 6 16,-1-1-5-16,1 0 9 15,-7-4-10-15,4 2 0 16,-1-5 17-16,1 0-16 16,-4 0 5-16,-1 0-6 15,-2 0 0-15,-2-15 0 16,9-10 0-16,0-10 13 16,1-4 12-16,-1-9-25 15,-3-5 22-15,-3-2-13 0,0-2-3 16,0 2 3-16,-1 5-9 15,-1 6 0-15,-3 5 2 16,-4 11-2-16,-5 7 0 16,-2 9 0-16,-4 5-6 15,-5 4-1-15,0 3 1 16,0 0-16-16,0 0-3 16,0 0-46-16,0 0-16 15,0 0-65-15,-3 25-99 16,-11-3-39-16,-3-2-317 0</inkml:trace>
  </inkml:traceGroup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7:29.28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4865AA-EABC-42F7-A435-0863E57986BF}" emma:medium="tactile" emma:mode="ink">
          <msink:context xmlns:msink="http://schemas.microsoft.com/ink/2010/main" type="writingRegion" rotatedBoundingBox="10615,16937 21182,16803 21201,18313 10634,18446"/>
        </emma:interpretation>
      </emma:emma>
    </inkml:annotationXML>
    <inkml:traceGroup>
      <inkml:annotationXML>
        <emma:emma xmlns:emma="http://www.w3.org/2003/04/emma" version="1.0">
          <emma:interpretation id="{D345DE3E-A74E-4372-967A-0A785D0CBFF2}" emma:medium="tactile" emma:mode="ink">
            <msink:context xmlns:msink="http://schemas.microsoft.com/ink/2010/main" type="paragraph" rotatedBoundingBox="10615,16937 21182,16803 21201,18313 10634,18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63A564-EECC-4857-9773-881EA6C655AA}" emma:medium="tactile" emma:mode="ink">
              <msink:context xmlns:msink="http://schemas.microsoft.com/ink/2010/main" type="line" rotatedBoundingBox="10615,16937 21182,16803 21201,18313 10634,18446"/>
            </emma:interpretation>
          </emma:emma>
        </inkml:annotationXML>
        <inkml:traceGroup>
          <inkml:annotationXML>
            <emma:emma xmlns:emma="http://www.w3.org/2003/04/emma" version="1.0">
              <emma:interpretation id="{F6A8B37B-0030-4CC9-A519-3643693E3F5C}" emma:medium="tactile" emma:mode="ink">
                <msink:context xmlns:msink="http://schemas.microsoft.com/ink/2010/main" type="inkWord" rotatedBoundingBox="10644,16770 14745,16923 14688,18464 10587,18312"/>
              </emma:interpretation>
              <emma:one-of disjunction-type="recognition" id="oneOf0">
                <emma:interpretation id="interp0" emma:lang="en-US" emma:confidence="0">
                  <emma:literal>UMEAIE</emma:literal>
                </emma:interpretation>
                <emma:interpretation id="interp1" emma:lang="en-US" emma:confidence="0">
                  <emma:literal>Um = #If</emma:literal>
                </emma:interpretation>
                <emma:interpretation id="interp2" emma:lang="en-US" emma:confidence="0">
                  <emma:literal>Um = 1_t.I=</emma:literal>
                </emma:interpretation>
                <emma:interpretation id="interp3" emma:lang="en-US" emma:confidence="0">
                  <emma:literal>UMFHIE</emma:literal>
                </emma:interpretation>
                <emma:interpretation id="interp4" emma:lang="en-US" emma:confidence="0">
                  <emma:literal>Um = #IF</emma:literal>
                </emma:interpretation>
              </emma:one-of>
            </emma:emma>
          </inkml:annotationXML>
          <inkml:trace contextRef="#ctx0" brushRef="#br0">2244 1271 129 0,'0'0'217'0,"0"0"-77"16,0 0 9 0,0 0-5-16,0 0-25 0,0 0-22 15,0 0-24-15,-50-23-5 16,47 21 12-16,3 2-29 15,0 0 1-15,0 0-15 16,0 0-24-16,0 0 8 16,0 0-21-16,0 0 0 15,0 0-2-15,0 0-5 16,0 0 7-16,10 0 0 16,13 0 7-16,10 0 28 15,17 0-12-15,9-10-2 16,9-3-5-16,10 9-9 15,-1-7-4-15,1 6-3 16,-6 3 1-16,-7 2-2 0,-9 0 1 16,-6 0 0-16,-8 0 3 15,-6 0-2-15,0 0-1 16,-6 0 0-16,1 0-22 16,-7 0 11-16,-3 0-8 15,-6 0-19-15,-6 0 8 16,-4 0-20-16,-2 0 8 15,1 0-18-15,1 0-11 16,-5-5 7-16,0 0-52 16,-5-4-11-16,-21 2-173 15,-5 6-247-15</inkml:trace>
          <inkml:trace contextRef="#ctx0" brushRef="#br0" timeOffset="451.74">2368 1363 77 0,'0'0'158'0,"0"0"-42"15,0 0 11-15,0 0 0 16,0 0-38-16,0 0-14 16,0 0-24-16,-91 62 1 15,87-57 11-15,4-5-28 16,0 0 5-16,0 5 4 15,0-5-21-15,0 0 13 0,0 0-16 16,0 0-5-16,0 0 0 16,0 0-15-16,0 0 0 15,0 5-2-15,17-2 2 16,11 2 45-16,8 5 0 16,12-5-1-16,10 2 3 15,5-2-38-15,12 0 4 16,-1-5-13-16,6 0 9 15,-2 0-8-15,-3 0 0 16,-9-5-1-16,-8-7 0 16,-10-3-12-16,-12 2-1 15,-14 8-7-15,-12 0 10 16,-10-2 10 0,0 7 0-16,0-5-13 0,-10-4-47 15,-12 1-11-15,-4 3-36 0,-12 0-78 16,7 0-131-1,4 5-98-15</inkml:trace>
          <inkml:trace contextRef="#ctx0" brushRef="#br0" timeOffset="-23955.72">2506 109 481 0,'0'0'194'0,"0"0"-163"15,0 0 3-15,0 0 63 16,0 0-39-16,-55 127-26 16,44-82-12-16,0 5-10 15,3 0 6-15,-1 0-16 0,-1-6 1 16,1-1 9-1,1-8-9-15,-3-3-2 0,-1-8 1 16,-1 2 0-16,-1-8 8 16,2-1-8-16,2-7-12 15,1-3 3-15,4-2-37 16,2-5-7-16,3 0-60 16,0 0-106-16,0 0-68 0</inkml:trace>
          <inkml:trace contextRef="#ctx0" brushRef="#br0" timeOffset="-23669.79">2352 232 484 0,'0'0'232'15,"0"0"-165"-15,0 0-34 0,0 0 28 16,0 0-46-16,0 0 0 15,0 0-8-15,79 89-7 16,-45-46 15-16,4-3-15 16,-2-3 0-16,-2-3 0 15,-6-6-1-15,-9-6 1 16,-2-7 0-16,-8-2-7 16,-2-8 6-16,-2-3-10 15,-3-2-10-15,1 0-21 16,6 0-52-16,-1 0-102 0,1-2-156 15</inkml:trace>
          <inkml:trace contextRef="#ctx0" brushRef="#br0" timeOffset="-23334.47">2763 141 654 0,'0'0'171'0,"0"0"-109"15,0 0 66-15,0 0-19 16,0 0-70-16,0 0-39 16,0 0 0-16,14 8-16 0,-8 14 15 15,-1 11-5-15,1 4 6 16,-3 3 9-16,-3 0 4 15,0 3 13-15,0-3-17 16,0-8 9-16,0-3-2 16,0-4-16-16,0-7 0 15,-3-1-4-15,1-4-35 16,-5-3-49-16,5 0-109 16,-4-8-131-16,4-2-247 0</inkml:trace>
          <inkml:trace contextRef="#ctx0" brushRef="#br0" timeOffset="-22371.99">2919 47 211 0,'0'0'401'0,"0"0"-234"15,0 0-87-15,0 0 60 16,0 0-46-16,0 0-58 0,0 0-33 16,0 0-2-16,5 0-1 15,14 0 7-15,9 1-6 16,8-1 11-16,8 0-12 16,9 0 1-16,2 0-1 15,7-1-15-15,-4-9-27 16,-1-3-21-16,-6-1-27 15,-10 1 13-15,-8 3-6 16,-7-2 8-16,-13 7 21 16,-13 5-17-16,-5 0-58 15,-20 0-231-15</inkml:trace>
          <inkml:trace contextRef="#ctx0" brushRef="#br0" timeOffset="-22734.72">2935 820 5 0,'0'0'554'0,"0"0"-341"16,0 0-70-16,0 0-3 0,0 0-27 15,0 0-58-15,0 0-32 16,39-6-16-16,-8-6-4 16,5 3-3-16,-4-3 0 15,-4 6 1-15,-8 1 0 16,-4 5-1-16,-8-5-1 15,1 5-7-15,-6 0-8 16,2-3 4-16,1 3-17 16,2-2-7-16,1-1-15 15,4-22-64-15,-2 6-145 16,-2-4-470-16</inkml:trace>
          <inkml:trace contextRef="#ctx0" brushRef="#br0" timeOffset="-23016.64">3149 227 535 0,'0'0'241'0,"0"0"-188"16,0 0-28-16,0 0 49 15,0 0-11-15,0 0-31 16,0 141-22-16,0-96-1 0,-4 0-3 16,4-10-4-16,0-3-2 15,-3-4 0-15,3-12-7 16,-2 0 6-16,-3 2-9 15,0-8-18-15,-12 12-53 16,3-10-111-16,-3 1-118 0</inkml:trace>
          <inkml:trace contextRef="#ctx0" brushRef="#br0" timeOffset="-13248.63">3545 426 543 0,'0'0'59'15,"0"0"-59"-15,0 0 11 16,0 0 47-16,0 0-29 16,0 0-22-16,0 0-5 15,175-8 15-15,-142 8-17 16,-4 0 0-16,0 0 1 16,-7 0-1-16,-1 0 6 15,-1 0-6-15,0 0 7 16,0 0-7-16,-1 0-9 15,3-3 8-15,0-4-28 16,3-4-11-16,0 2-39 0,6-3-37 16,-7 0-27-1,-7 0-47-15</inkml:trace>
          <inkml:trace contextRef="#ctx0" brushRef="#br0" timeOffset="-13624.41">3672 585 22 0,'0'0'245'0,"0"0"-69"16,0 0-26-16,0 0 5 16,0 0-34-16,0 0-50 15,0 0-21-15,0 0-17 16,0 0-8-16,-3 0 23 0,3 0-27 16,0 0 10-16,0 0-9 15,0 0-20-15,0 0 7 16,0 0-3-16,0 0-6 15,0 0-1-15,0 0-16 16,0 0 8-16,6 0-41 16,22 0 32-16,5 0 17 15,3 0-13-15,3-4-17 16,-3-1 3-16,0-3-22 16,-3 5-2-16,-3 3 5 15,1 0-13-15,-3 0-4 16,-4 0-11-16,-2 0-6 15,-3 0-8-15,-4 0 7 0,-4 0 22 16,-6 3-10-16,0 5-25 16,-5-3 9-16,0-1-3 15</inkml:trace>
          <inkml:trace contextRef="#ctx0" brushRef="#br0" timeOffset="-26493.68">65 24 10 0,'0'0'98'16,"0"0"-49"-16,0 0 9 16,0 0-16-16,0 0 78 15,0 0 148-15,9 5-111 16,-9-3-61-16,0-2-4 16,0 0-5-16,0 6-10 15,0-6-40-15,0 0-22 0,0 5-15 16,0 1-15-16,0 15 15 15,0-4 4-15,-6 11-3 16,-2 2-1-16,0 1 0 16,-1 3 0-16,4-2 8 15,-4 0 1-15,4 3-2 16,-4 0 9-16,4 3-6 16,2-4 11-16,1 4-10 15,2-3-2-15,0 2-1 16,0-2-6-16,14-2 3 15,5-1-5-15,3 0-3 16,3-9 2-16,0-1 1 16,0 1-1-16,3-7-1 15,-1 0-7-15,-1-8-11 16,1 2 9-16,-2-5 9 0,2-5 2 16,-1 0-12-16,1 0 12 15,1 0 3-15,2 0-3 16,1-23 6-16,2 1-6 15,1-5-7-15,-1-16 7 16,3-1-1-16,0-12-19 16,-3-1 19-16,1-7-5 15,-5 1 6-15,0-5 0 16,-8 3-1-16,-1 9 1 16,-4 0 0-16,-4 11 0 15,-4 5 4-15,-3 15-3 0,-1 9-1 16,-2 5 0-1,-2 9-6-15,0 2-1 0,0 0-38 16,0 0-39-16,0 0-28 16,-9 0-72-16,-4 13-68 15,-3-2-95-15</inkml:trace>
          <inkml:trace contextRef="#ctx0" brushRef="#br0" timeOffset="-25631.79">966 685 466 0,'0'0'324'0,"0"0"-220"15,0 0-83-15,0 0 13 16,0 0 2-16,0 0-20 16,0 0-6-16,-31 157-10 15,31-112-21-15,0-2 3 16,0-3-6-16,-5-8 22 0,0-8-9 15,-1-3 1-15,1-14 9 16,-1 3-25-16,0-10 26 16,-2 0 5-16,-3 0-5 15,3 0 11-15,-1 0-11 16,4-17-4-16,2-11-3 16,1-10-17-16,2-1 22 15,0-11-7-15,0-4 9 16,0 1 6-16,0 5 8 15,0 8 9-15,0 5 16 16,0 13-11-16,0 12 14 16,0 1-18-16,0 9-24 15,0 0 0-15,0 0 0 16,0 0-32-16,7 0-29 16,5 0-17-16,5 0 78 0,-1 0 7 15,1 4-7 1,0 8 18-16,-4 4-7 0,-2 1 18 15,-3 0 22-15,1 4-8 16,-4 1 2-16,0-11-23 16,4 5-21-16,-1-3 7 15,1-8-8-15,5-5-21 16,3 0 2-16,5 0-20 16,2 0-3-16,4-22 1 15,-1-1-6-15,2 1 11 0,-8-1-3 16,-4 0 31-1,-3 8 7-15,-6 3 2 0,-5 2 23 16,0-1 15-16,-3 10-4 16,3-3 12-16,-3 4-11 15,0 0-12-15,0 0-20 16,3 0-4-16,2 0-15 16,4 16 13-16,-2 1 2 15,2 3 4-15,-3 3-4 16,-1 0 1-16,-5-6 7 15,0-1-8-15,0 0-1 16,0-8-19-16,0 2-60 16,-5-4-70-16,-3-2-250 0</inkml:trace>
          <inkml:trace contextRef="#ctx0" brushRef="#br0" timeOffset="-25075.95">1556 341 157 0,'0'0'790'0,"0"0"-670"0,0 0-92 15,0 0-11-15,0 0-17 16,0 0-1-16,0 0 1 16,106-10-1-16,-51 3-46 15,0 4-15-15,-7-2-18 16,-12 2-3-16,-15 3 15 16,-21-5-85-16,0 0-84 15,0 0-43-15</inkml:trace>
          <inkml:trace contextRef="#ctx0" brushRef="#br0" timeOffset="-25309.97">1578 609 697 0,'0'0'173'0,"0"0"-122"16,0 0-2-16,0 0 26 15,0 0-34-15,0 0-41 16,0 0 1-16,105-28 9 16,-83 28-10-16,-5 0 0 0,-6-5 6 15,-5 5-6-15,0 0 0 16,-1 0-10-16,0 0-17 16,2-8 5-16,0-7-73 15,-1 0-125-15,-3-3-452 0</inkml:trace>
        </inkml:traceGroup>
        <inkml:traceGroup>
          <inkml:annotationXML>
            <emma:emma xmlns:emma="http://www.w3.org/2003/04/emma" version="1.0">
              <emma:interpretation id="{0069DE81-2646-44B3-9EF3-EAA7C858D3CE}" emma:medium="tactile" emma:mode="ink">
                <msink:context xmlns:msink="http://schemas.microsoft.com/ink/2010/main" type="inkWord" rotatedBoundingBox="17548,16910 21183,16865 21198,18091 17563,18137"/>
              </emma:interpretation>
              <emma:one-of disjunction-type="recognition" id="oneOf1">
                <emma:interpretation id="interp5" emma:lang="en-US" emma:confidence="0">
                  <emma:literal>(re-Ros☺</emma:literal>
                </emma:interpretation>
                <emma:interpretation id="interp6" emma:lang="en-US" emma:confidence="0">
                  <emma:literal>(re-Rob☺</emma:literal>
                </emma:interpretation>
                <emma:interpretation id="interp7" emma:lang="en-US" emma:confidence="0">
                  <emma:literal>(re-Rose☺</emma:literal>
                </emma:interpretation>
                <emma:interpretation id="interp8" emma:lang="en-US" emma:confidence="0">
                  <emma:literal>(re-Robt☺</emma:literal>
                </emma:interpretation>
                <emma:interpretation id="interp9" emma:lang="en-US" emma:confidence="0">
                  <emma:literal>(re-Rosko☺</emma:literal>
                </emma:interpretation>
              </emma:one-of>
            </emma:emma>
          </inkml:annotationXML>
          <inkml:trace contextRef="#ctx0" brushRef="#br0" timeOffset="-6403.83">6939 657 664 0,'0'0'180'0,"0"0"-86"0,0 0 26 16,0 0-30-16,0 0-71 16,0 0-19-16,0 0-83 15,36-15 54-15,-3 13 8 16,3-1-13-16,0 1-61 15,11-3-58-15,-9 0-94 16,-7 1-82-16</inkml:trace>
          <inkml:trace contextRef="#ctx0" brushRef="#br0" timeOffset="-6627.69">7002 503 222 0,'0'0'191'0,"0"0"-168"16,0 0-6-16,0 0 35 16,0 0 0-16,0 0-1 0,0 0-11 15,0 118-10-15,0-92 12 16,0-3-19-16,0-6-8 15,0 4-5-15,0-9-10 16,0-2-18-16,-8-5-51 16,-3 1-71-16,0-6-131 0</inkml:trace>
          <inkml:trace contextRef="#ctx0" brushRef="#br0" timeOffset="-5950.08">7487 408 51 0,'0'0'50'16,"0"0"-35"-16,0 0 39 15,0 0 8-15,0 0-10 16,0 0-1-16,0 0 14 15,14 130 20-15,-14-103 17 0,0 6-5 16,0-6-12 0,0 5-13-16,0-9-11 0,0 5-23 15,0-6-31-15,0 1 17 16,0-6-17-16,0-6-7 16,0 6 0-16,0-8-24 15,0 4-5-15,0-8-12 16,0 0-2-16,0-2 20 15,0-3 1-15,0 0 22 16,0 0 11-16,0 0-10 16,0 0-1-16,0 0 7 15,-3-3-7-15,-2-7 15 16,-1-3-15-16,0 4-28 16,6-14-9-16,0 1-135 15,0 1-148-15</inkml:trace>
          <inkml:trace contextRef="#ctx0" brushRef="#br0" timeOffset="-5360.74">7526 341 713 0,'0'0'130'15,"0"0"-7"-15,0 0 26 16,0 0-48-16,0 0-93 0,0 0-8 16,0 0-92-16,30-10 7 15,3 5 16-15,6 3-21 16,1 2-10-16,-4 0-38 16,-12 0 67-16,-5 7 41 15,-7-2 30-15,-7 5 0 16,0-4 16-16,-1 6 13 15,-1-5 18-15,-3 3-5 16,2-5 6-16,-2 5-4 16,0 2-10-16,0 0 15 15,0 4-13-15,0 6-7 16,-9 0-2-16,-10 1-17 16,-5 10 18-16,-7-4-11 15,-3 4-17-15,-2 4 32 16,3-10 3-16,6-2-6 0,1-4 14 15,7-9-36-15,9-2 12 16,3-5-17-16,7-5-1 16,0 0 19-16,0 0-20 15,0 0 0-15,0 0 0 16,0 0-15-16,0 0 1 16,0 0-11-16,4 0 25 15,9 0 2-15,1 6 6 16,3-1-2-16,-3 6 7 15,3-3-13-15,-3 2 10 16,1 0-10-16,2 3 1 16,0-2-2-16,2 0-13 15,12 2-72-15,0 1-97 0,-7-9-191 16</inkml:trace>
          <inkml:trace contextRef="#ctx0" brushRef="#br0" timeOffset="-4855.57">7986 812 492 0,'0'0'156'0,"0"0"-78"15,0 0-22-15,0 0-24 16,0 0-32-16,0 0-7 15,0 0-19-15,-57 22-25 16,55-4 11-16,-3-6 38 0,0 3 2 16,1-2 13-16,-1-3 26 15,3-3-14-15,2 3 18 16,0-4-24-16,0-6-18 16,0 5 18-16,0-5-19 15,5 0-10-15,13 0 10 16,5 0 6-16,4 0-6 15,1 0-2-15,2-5-12 16,-4-6 2-16,-7-1-6 16,-5 7 0-16,-6-5 18 0,-2 2-1 15,-1-2 1-15,-2-5 5 16,0 3-4-16,-3-5 14 16,0-1 1-16,0-3 7 15,0 10 29-15,-11-4-16 16,-3 1 6-16,0 9-6 15,0-1-26-15,0 3-10 16,1 3-8-16,-4 0-4 16,3 0 11-16,-3 9-37 15,-2 20-34-15,5-6-78 16,2-4-178-16</inkml:trace>
          <inkml:trace contextRef="#ctx0" brushRef="#br0" timeOffset="-3934.6">8411 291 170 0,'0'0'309'15,"0"0"-183"-15,0 0-12 0,0 0 10 16,0 0-22 0,0 0-57-16,0 0-1 15,0-48-5-15,0 48-5 0,9 0-5 16,5 0-10-16,3 0 4 15,2 5 3-15,0 12-3 16,6 4 17-16,0 1-17 16,0 6-23-16,6 0 13 15,2 0-11-15,6 11 8 16,-1-7-10-16,3 3-3 16,-1 3-9-16,-8 2-21 15,-6-3-2 1,-9-3 25-1,-12 1-7-15,-5-4-12 0,0 2 14 0,-17-4 8 16,-7 3 7-16,-7 3 0 0,0-3 0 16,4-2-1-1,1 0-69-15,-1 6-73 0,8-14-117 16,5-8-308-16</inkml:trace>
          <inkml:trace contextRef="#ctx0" brushRef="#br0" timeOffset="2658.01">10065 19 23 0,'0'0'70'0,"0"0"33"15,0 0-6-15,0 0-9 16,0 0-26-16,0 0 26 15,0 0-16-15,-29-55-13 16,12 55-12-16,0-5 10 16,-5 3-15-16,3-1 4 15,-4 1-8-15,4 2-12 16,2-3 40-16,-2 1-29 16,2 2-3-16,-5 0 2 15,3 0-20-15,-6 0 5 16,-3 0-13-16,0 0-7 15,-4 0 18-15,1 0-2 0,3 0-3 16,3 2 4-16,3 3-17 16,-3 5 18-16,-6 1-3 15,-1 6-9-15,-4-2 18 16,0 2-9-16,2 6-6 16,3-6-4-16,0 0-5 15,2 4 11-15,-2-2-11 16,-2 4-1-16,2 2 14 15,1-2-12-15,2 4 9 16,4-3-2-16,-2 5-8 0,7-3 7 16,2 2-8-1,3 5 1-15,6-6 3 0,5 2-4 16,3 5 0-16,0-3 9 16,0 2-8-16,3 2 17 15,9 2-18-15,0-1 0 16,3-4 8-16,-1 0-8 15,2 3 0-15,-1-2 8 16,-3-6-7-16,3 5-1 16,-1 3 0-16,2 0 1 15,1 2-3-15,5-4 2 16,6 2 0-16,2-3 0 16,6-4-13-16,9-1 6 15,7 1-9-15,6-11 16 16,7-1-1-16,0-3-4 0,2-2 5 15,-3-1 0 1,-3-10 6-16,-4 0-6 0,3 0 0 16,-8 0 0-16,1-5 5 15,2-12-2-15,3-6-3 16,0 1 0-16,1-6 0 16,-4-5 0-16,-2-6 0 15,-7 2 0-15,-1-9 11 16,-9-4-10-16,-6 1 9 15,-10-9 4 1,-7 4-1 0,-4-1 18-16,-9-5-15 0,0 3 3 0,0-9 10 15,0 4-15-15,-6 0-1 16,-7 2-8-16,-4 6-5 16,1-4 0-16,-6 10 0 0,-1 8 0 15,-2 1 0-15,-3 11-9 16,-4 1-20-16,-8 6 22 15,-6 7-12-15,-10 4 3 16,-11 5 7-16,-11 5 9 16,-4 0-1-16,-7 7-19 15,0 15-31-15,1 10-65 16,-34 20-97-16,25-8-95 16,14-2-382-16</inkml:trace>
          <inkml:trace contextRef="#ctx0" brushRef="#br0" timeOffset="-2440.1">9420 536 510 0,'0'0'139'0,"0"0"-74"15,0 0 19-15,0 0 20 0,0 0-65 16,0 0-25-16,0 0-14 16,-41-11-5-16,32 16 5 15,-2 3 8-15,0 7 11 16,-3-3 19-16,4 4-27 15,-5-4 24-15,4 3-5 16,1-9-21-16,1 5 23 16,6-6-23-16,0 0-9 15,3 0 4-15,0 2-4 16,0 3 0-16,0 8-1 16,0-6-9-16,17 9 3 15,5-4 7-15,4-1 0 16,3 0-1-16,5-3-25 0,4-3 9 15,1-4-18-15,6 1 5 16,-2-7 14-16,5 0 3 16,2 0 12-16,0-13-19 15,-1-5-27-15,4 2-32 16,-1-5-2-16,-1-7-10 16,-4 1 23-16,-6-8-20 15,-5 3 33-15,-10-8 55 16,-9 2 15-16,-10 1 63 15,-7 2 27-15,0 2 13 16,-11 5 12-16,-19 7-41 16,-10-2-32-16,-3 11 4 15,-5-3-13-15,-1 7-29 0,4 8-19 16,4 0-3-16,5 8-36 16,5 17-84-16,1 17-25 15,5-4-132-15,6-1-109 16</inkml:trace>
          <inkml:trace contextRef="#ctx0" brushRef="#br0" timeOffset="-3151.04">9550 136 416 0,'0'0'241'0,"0"0"-138"16,0 0-8-16,0 0 25 15,0 0-16-15,0 0-52 16,0 0-35-16,0 0 4 16,0 0-14-16,0 0-6 15,0 0 4-15,0 0 2 16,0 0-6-16,0 0 10 16,0 16-10-16,0 6 40 15,0 13 4-15,-3 4-17 16,1 9 4-16,-1 4-16 15,0 8-9-15,3-3-1 16,0 8-5-16,0 3-1 16,0-9 0-16,0 4-2 15,0-3-5-15,0-10 7 16,0-6-6-16,0-11 5 0,0-6-20 16,0-9 8-16,0-5-6 15,0-4-13-15,0-9 3 16,0 0-30-16,0 0-31 15,0 0-41-15,0 0-93 16,0 0-114-16</inkml:trace>
          <inkml:trace contextRef="#ctx0" brushRef="#br0" timeOffset="-10150.34">5065 216 198 0,'0'0'137'0,"0"0"13"16,0 0 17-16,0 0-47 15,0 0-62-15,0 0-32 16,0 0-7-16,-8-7-2 16,3 7 6-16,1 0-16 15,-1 0 19-15,3 0 10 0,-3 0-15 16,-2 0 13-16,-6 0-12 16,-3 11-3-16,-4 10 11 15,0 2-20-15,-2 4 15 16,0 8-9-16,3 4-16 15,2 4 9-15,6 7-7 16,3-5-1-16,3 5-2 16,-2 0 2-16,5-6-1 15,2 1 4-15,0-7-3 16,0-6-2-16,0-8 0 16,0-3-16-16,0-3 16 15,9-5-13-15,1 1-11 0,2-2-9 16,2-2-20-16,-1-2-22 15,12-3-49-15,-6 0-110 16,1-5-126-16</inkml:trace>
          <inkml:trace contextRef="#ctx0" brushRef="#br0" timeOffset="-8983.08">5437 408 358 0,'0'0'259'16,"0"0"-121"-16,0 0 15 16,0 0-18-16,0 0-63 15,0 0-72-15,0 0-1 16,0 28-5-16,0-1-1 16,-6 8 14-16,1 5-14 15,-1 3-1-15,1-3 1 16,0-4 1-16,-4-1 3 15,3-2 3-15,-3-1-2 0,2-9-8 16,-1-1 9-16,2-10-17 16,0 4-13-16,4-13-5 15,2-2-19-15,0-1 12 16,0 0 30-16,0 0 1 16,0-1-35-16,0-18-190 15,0-2 0-15,0-10 102 16,0-1 44-16,0-6 25 15,0-1 66-15,0-6 10 16,-3 0 46-16,-6-5-13 16,2 5 25-16,0 3 34 15,5 7-24-15,2 8-13 0,0 4 19 16,0 1-44 0,0 6-25-16,19 4-15 0,4 2-5 15,4-3 5 1,4 3 0-16,2 0 0 0,1 3 0 15,-5 2-30-15,0 1 12 16,-8-1 8-16,-6 5-4 16,-5 0 13-16,-1 0-4 15,-4 0 5-15,4 5 18 16,-1 4 2-16,1 8 28 16,-2 1 6-16,-1 9-12 15,0-4 13-15,-6 10-17 16,0-6-2-16,0 5 3 0,0-1-18 15,0 0 5 1,-9-8-2-16,-5 4-11 0,-2-4 33 16,-4-7-14-16,1 0 4 15,-3 2 13-15,5-12-33 16,0 6 4-16,7-8 2 16,4-4-12-16,0 5 9 15,6-5-11-15,0 0 4 16,0 0-3-16,0 0-9 15,0 5-1-15,0-3 1 16,-2 8-3-16,-1-4 1 16,1 1 2-16,-2-2 0 15,4 0-1-15,0 0-7 0,0 0-5 16,0-5-5 0,9 5-21-16,8-3 2 0,4 1 31 15,8-3 5-15,-2 0-10 16,6 0-51-16,17-5-22 15,-9-5-88-15,-7-5-174 0</inkml:trace>
          <inkml:trace contextRef="#ctx0" brushRef="#br0" timeOffset="-8245.17">5847 842 339 0,'0'0'144'16,"0"0"-53"-16,0 0 10 15,0 0-3-15,0 0-61 0,0 0-36 16,0 0-1-1,2 0 9-15,-2 0-9 0,0 0 7 16,0 0-6-16,0 0 6 16,0 0 6-16,0 0 1 15,0 10 48-15,0-3-10 16,0 8-20-16,0 3-7 16,0-6-24-16,0 9 0 15,0-4-1-15,0-5-10 16,4 4 0-16,-1-7-27 15,-3 4-10-15,0-3 4 16,0-9-48-16,0 6-49 0,0-7-97 16,0 0 38-16,-3 0 41 15</inkml:trace>
          <inkml:trace contextRef="#ctx0" brushRef="#br0" timeOffset="-8130.24">5847 842 441 0</inkml:trace>
          <inkml:trace contextRef="#ctx0" brushRef="#br0" timeOffset="-7999.83">5847 842 441 0,'0'-67'212'0,"0"67"-128"0,0 0-12 16,6 0-5-16,7-5-67 16,13 0-42-16,7 0 11 0,11-2-9 15,1-5-48 1,-4 8-38-16,-8-3 12 0,-11 2 22 15,-5 5 26-15,-6-5 15 16,-6-2 24-16,-5 4 16 16,0 1 10-16,0-4-41 15</inkml:trace>
          <inkml:trace contextRef="#ctx0" brushRef="#br0" timeOffset="-7746.77">5830 874 307 0,'0'0'126'0,"0"0"-54"0,0 0 64 16,0 0-12-16,0 0-26 16,0 0-33-16,0 0-1 15,0 0-33-15,76 18-13 16,-54-18 2-16,-1 0-20 15,-1 0-6-15,-1 0-18 16,-2 0-27-16,-1 0-28 16,10 0-70-16,-4-7-130 15,-5 1-109-15</inkml:trace>
          <inkml:trace contextRef="#ctx0" brushRef="#br0" timeOffset="-7177.84">6448 725 428 0,'0'0'131'16,"0"0"-83"-16,0 0 51 15,0 0-22-15,0 0-30 16,0 0-34-16,0 0-12 16,-69-23 2-16,55 29 4 15,1 6 5-15,-1 5 4 16,-3 3 16-16,3-2 15 16,0 5 10-16,1-1-1 15,1 0-5-15,1 0-28 16,5 6 3-16,1-6-10 15,-1-4-16-15,6 4 9 0,0-2-9 16,0 3 0-16,0-6 0 16,0 5 0-1,0-7-8-15,11 3-23 0,1-11-16 16,1 3-8-16,1-5-12 16,3 0-21-16,-1-5 23 15,4 0-14-15,11 0-34 16,-4-15-67-16,-2 3-93 0</inkml:trace>
          <inkml:trace contextRef="#ctx0" brushRef="#br0" timeOffset="-6987.36">6501 885 485 0,'0'0'215'0,"0"0"-64"15,0 0 13-15,0 0-35 16,0 0-73-16,0 0-36 15,0 0-20-15,-53 7-16 16,45 5-16-16,2 3-60 16,1 8-21-16,5-7-37 15,0 2-90-15,-3-2-149 0</inkml:trace>
        </inkml:traceGroup>
      </inkml:traceGroup>
    </inkml:traceGroup>
  </inkml:traceGroup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7:50.23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363160-6AB0-4834-9C7F-86C132134185}" emma:medium="tactile" emma:mode="ink">
          <msink:context xmlns:msink="http://schemas.microsoft.com/ink/2010/main" type="inkDrawing" rotatedBoundingBox="22795,16116 25712,15621 26098,17902 23182,18396" hotPoints="25613,17061 24330,18344 23048,17061 24330,15779" semanticType="enclosure" shapeName="Circle">
            <msink:sourceLink direction="with" ref="{BE98AB47-ACBC-492F-9382-618161BD4301}"/>
          </msink:context>
        </emma:interpretation>
      </emma:emma>
    </inkml:annotationXML>
    <inkml:trace contextRef="#ctx0" brushRef="#br0">1937 157 16 0,'0'0'98'0,"0"0"25"16,0 0 18-16,0 0-47 15,0 0-13-15,-142-115-21 16,100 103 4-16,-4 2 4 15,-2 1-3-15,-2 3-2 16,-3 4-14-16,3 2-20 0,-3 0 12 16,2 0-21-16,-8 0-14 15,-2 12-5-15,-8 5 7 16,0 6 0-16,-6 4-1 16,3 1-6-16,3 5 10 15,-1-5 0-15,6 5 2 16,6 5 12-16,0 2-2 15,3 4 18-15,2 4 2 16,3 7-18-16,7 8-5 16,-2-7-13-16,3 4 5 15,0 0 11 1,3-2-16-16,1 1 8 0,2-6 9 16,0-1-15-16,5 5 8 0,4-2-16 15,4-3-1 1,4 3 10-16,-1 5-9 0,1-2 0 15,2 2 4-15,3 0-3 16,1 0 5-16,7 2-4 16,3-4 4-16,3-4 9 15,0 6-14-15,17-9-2 16,17 10 4-16,13-1-3 16,11 3-2-16,11-4 1 15,8 3-10-15,7-6 10 16,5-7-8-16,7 1-7 15,4-10 9-15,8-2-11 16,0-11 17-16,0-5-10 0,0-4-6 16,0-9 16-1,-2-9-16-15,-4 0 6 0,-1 0 10 16,-5-4-8 0,-2-17 7-16,1-3-8 0,1-8 7 15,1-1 2-15,0-7-7 16,-3-5 7-16,-5-5 0 15,-3 1-5-15,-9-2 5 16,-7-9 1-16,-4 3 0 16,-5-15 4-16,-9 0-3 15,-1-5 8-15,-6-14 1 16,-9 5-10-16,-7-15 12 16,-8 2 3-16,-14-1 0 15,-7-5 8-15,0 5-15 0,-14 4 7 16,-22 8 0-1,-5 1-15-15,-12 9 10 0,1 14-9 16,-4 11 14-16,-1 13 9 16,-5 10-18-16,-1 15-7 15,-13 0-14-15,-9 15-23 16,-15 0 16-16,-10 5-38 16,-7 20 23-16,-8 5-4 15,-24 10-25-15,-54 21-46 16,37-12-87-16,10 1-153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3:01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3025,'0'0'7309,"28"-6"-7262,94-17-134,-99 20-285,0 0 0,0 2 0,0 1 0,0 0 0,45 8-1,5 1 3346,-96-15-840,-7 0-1769,29 6-364,0 0 1,0 0-1,1 1 1,-1-1-1,0 0 1,0 1-1,1-1 1,-1 0-1,0 1 0,1-1 1,-1 1-1,1-1 1,-1 1-1,0 0 1,1-1-1,-1 1 1,1-1-1,0 1 0,-1 0 1,1 0-1,-1-1 1,1 1-1,0 0 1,0 0-1,-1-1 0,1 1 1,0 0-1,0 0 1,0 0-1,0-1 1,0 1-1,0 0 1,0 0-1,0 0 0,0 1 1,1-1-11,-1 0 0,0 0 0,1-1 0,-1 1-1,1 0 1,-1 0 0,1 0 0,-1 0 0,1 0 0,0 0 0,-1-1 0,1 1 0,0 0 0,-1-1-1,1 1 1,0 0 0,0-1 0,0 1 0,0-1 0,0 1 0,0-1 0,0 0 0,0 1 0,0-1-1,0 0 1,0 1 0,0-1 0,1 0 0,35 4-282,-33-3 247,176-1-1756,-187 1 1968,1 1 1,-1-1 0,1 1 0,-1 1 0,1-1-1,0 1 1,-8 4 0,-9 4 91,-6-1 86,21-8-315,1 0 1,-1 0-1,0 1 1,1 0-1,0 1 1,0-1-1,0 1 1,0 1-1,0-1 1,-6 7 0,11 7-2764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37:47.79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98AB47-ACBC-492F-9382-618161BD4301}" emma:medium="tactile" emma:mode="ink">
          <msink:context xmlns:msink="http://schemas.microsoft.com/ink/2010/main" type="writingRegion" rotatedBoundingBox="23819,16268 24749,16268 24749,17640 23819,17640">
            <msink:destinationLink direction="with" ref="{3E363160-6AB0-4834-9C7F-86C132134185}"/>
          </msink:context>
        </emma:interpretation>
      </emma:emma>
    </inkml:annotationXML>
    <inkml:traceGroup>
      <inkml:annotationXML>
        <emma:emma xmlns:emma="http://www.w3.org/2003/04/emma" version="1.0">
          <emma:interpretation id="{8D95DD95-756E-4528-B6A4-FE061CCA3946}" emma:medium="tactile" emma:mode="ink">
            <msink:context xmlns:msink="http://schemas.microsoft.com/ink/2010/main" type="paragraph" rotatedBoundingBox="23819,16268 24749,16268 24749,17640 23819,17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69E200-D47A-421D-830E-EEBD1FF34603}" emma:medium="tactile" emma:mode="ink">
              <msink:context xmlns:msink="http://schemas.microsoft.com/ink/2010/main" type="line" rotatedBoundingBox="23819,16268 24749,16268 24749,17640 23819,17640"/>
            </emma:interpretation>
          </emma:emma>
        </inkml:annotationXML>
        <inkml:traceGroup>
          <inkml:annotationXML>
            <emma:emma xmlns:emma="http://www.w3.org/2003/04/emma" version="1.0">
              <emma:interpretation id="{1C5E1F4C-F39A-416F-95F4-812F7B68122E}" emma:medium="tactile" emma:mode="ink">
                <msink:context xmlns:msink="http://schemas.microsoft.com/ink/2010/main" type="inkWord" rotatedBoundingBox="23819,16268 24749,16268 24749,17640 23819,17640"/>
              </emma:interpretation>
              <emma:one-of disjunction-type="recognition" id="oneOf0">
                <emma:interpretation id="interp0" emma:lang="en-US" emma:confidence="0">
                  <emma:literal>p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13703-462 16 0,'0'0'218'15,"0"0"-142"-15,0 0-60 16,0 0 17-16,0 0 48 16,0 17-35-16,0-4-8 15,0 4 8-15,0 8 7 0,-6 5 5 16,-2 5-7-16,0 5-14 15,-3 3 22-15,-3 6-17 16,-3 3 3-16,-2 8 14 16,-8 8-2-16,-4 0 2 15,-5 1 10-15,-3 3-27 16,-1 0 22-16,2 1-25 16,2-6-26-16,6-7 8 15,2 2-19-15,6-11-2 16,3-7 0-16,5-12-9 15,5-9 8-15,1-6-34 16,3-6-11-16,-2-11-17 16,5 2-62-16,-8-2-23 15,1 0-48-15,1-13-358 0</inkml:trace>
          <inkml:trace contextRef="#ctx0" brushRef="#br0" timeOffset="651.18">13442-325 100 0,'0'0'154'0,"0"0"-154"16,0 0-79-16,0 0 79 15,0 0 37-15,0 0-12 0,0 0 28 16,130-72-1-16,-121 72-3 16,-6 0-1-16,-1 0-2 15,1 0 35-15,3 0-21 16,-1 0-6-16,0 7 21 16,-2 13-35-16,3 8 22 15,0 11 3-15,3 1-30 16,-2 8-2-16,5 2-24 15,1-6-3-15,1-1 2 16,3-11-7-16,-3-4-2 0,0-8-26 16,-4-7-25-1,4-9 26-15,5-4 0 16,3 0 26-16,4-17 6 16,5-14-4-16,1-3-2 0,-1-16 0 15,2-6 7-15,1 0-7 16,-3-14 0-16,1 0 0 15,-4 0 12-15,-4 3-11 16,-7 6-1-16,-3 17 0 16,-5 12 1-16,-6 14 33 15,-1 13-19-15,-2 5-15 16,0 0 0-16,0 5-23 16,0 28 7-16,-2 12 15 15,-12 15 1-15,0 7 20 16,-6 6-11-16,4-9 8 0,-4-2 19 15,4-11-27-15,-4-2 11 16,6-9-10-16,0-8-10 16,4-4 14-16,1-5-14 15,6-11-14-15,1-2-2 16,-1-3-81-16,0-3-91 16,1-4-203-16</inkml:trace>
        </inkml:traceGroup>
      </inkml:traceGroup>
    </inkml:traceGroup>
  </inkml:traceGroup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44:58.26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BA545E-F223-48BD-B6DF-BAE0B1B10DCE}" emma:medium="tactile" emma:mode="ink">
          <msink:context xmlns:msink="http://schemas.microsoft.com/ink/2010/main" type="writingRegion" rotatedBoundingBox="1676,8594 13799,7830 14401,17380 2278,18145">
            <msink:destinationLink direction="with" ref="{BAED36C5-9CD8-43F2-B42A-50AFD8A699DD}"/>
          </msink:context>
        </emma:interpretation>
      </emma:emma>
    </inkml:annotationXML>
    <inkml:traceGroup>
      <inkml:annotationXML>
        <emma:emma xmlns:emma="http://www.w3.org/2003/04/emma" version="1.0">
          <emma:interpretation id="{089F9AB9-2DFB-4690-A615-F22601662463}" emma:medium="tactile" emma:mode="ink">
            <msink:context xmlns:msink="http://schemas.microsoft.com/ink/2010/main" type="paragraph" rotatedBoundingBox="6488,14670 6117,8313 7358,8241 7729,1459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11BB182-7AEA-4C9C-9FAA-B933FCBFB75D}" emma:medium="tactile" emma:mode="ink">
              <msink:context xmlns:msink="http://schemas.microsoft.com/ink/2010/main" type="line" rotatedBoundingBox="6488,14670 6117,8313 7358,8241 7729,14598"/>
            </emma:interpretation>
          </emma:emma>
        </inkml:annotationXML>
        <inkml:traceGroup>
          <inkml:annotationXML>
            <emma:emma xmlns:emma="http://www.w3.org/2003/04/emma" version="1.0">
              <emma:interpretation id="{29A27AF6-D0BF-483E-A783-5287514A4953}" emma:medium="tactile" emma:mode="ink">
                <msink:context xmlns:msink="http://schemas.microsoft.com/ink/2010/main" type="inkWord" rotatedBoundingBox="6615,14663 6563,13760 7676,13695 7729,14598"/>
              </emma:interpretation>
              <emma:one-of disjunction-type="recognition" id="oneOf0">
                <emma:interpretation id="interp0" emma:lang="en-US" emma:confidence="0">
                  <emma:literal>19*</emma:literal>
                </emma:interpretation>
                <emma:interpretation id="interp1" emma:lang="en-US" emma:confidence="0">
                  <emma:literal>Qi,</emma:literal>
                </emma:interpretation>
                <emma:interpretation id="interp2" emma:lang="en-US" emma:confidence="0">
                  <emma:literal>911</emma:literal>
                </emma:interpretation>
                <emma:interpretation id="interp3" emma:lang="en-US" emma:confidence="0">
                  <emma:literal>1911</emma:literal>
                </emma:interpretation>
                <emma:interpretation id="interp4" emma:lang="en-US" emma:confidence="0">
                  <emma:literal>oy,</emma:literal>
                </emma:interpretation>
              </emma:one-of>
            </emma:emma>
          </inkml:annotationXML>
          <inkml:trace contextRef="#ctx0" brushRef="#br0">371 7 40 0,'0'0'134'0,"0"0"-62"15,0 0-25-15,0 0 2 16,0 0 11-16,0 0 4 0,5-8-15 16,-5 8-3-1,0 0-10-15,0 0-10 0,0 0-3 16,0 0-14-16,0 0 1 15,0 0-9-15,0 0-1 16,0 0 2-16,0 0 12 16,0 8 24-16,0 7 14 15,-2 5-5-15,-10 2 11 16,2 6-10-16,-7 2-27 16,0 5 17-16,-2-1-18 15,2 1-7-15,6-5-6 16,0 0-7-16,0-2 0 15,3-3 8-15,-1-1-8 0,1 0 1 16,-1-5-1 0,-2 1 1-16,1-2 12 0,-5 1-6 15,1 4 10-15,-2 2 12 16,3-3-29-16,-1 4 8 16,-1 0-8-16,-1 0 0 15,-1 1 11-15,0 1-11 16,3-3 0-16,1-3 0 15,4-7 3-15,4-1-4 16,0-6 1-16,-1-1 0 16,3-2-1-16,1 1 1 15,2-6 0-15,0 1 0 16,0-1-10-16,0 0 8 16,0 0-15-16,0 0 1 15,0 0 10-15,0 0-13 0,0 0-2 16,0 0-10-1,0 0-29-15,0 0-41 0,0-17-129 16,0 2-43-16,0-4-6 16</inkml:trace>
          <inkml:trace contextRef="#ctx0" brushRef="#br0" timeOffset="1228.24">-15 463 95 0,'0'0'166'0,"0"0"-120"15,0 0-33-15,0 0-4 0,0 0 60 16,0 0-17-16,0 0-37 16,-27-24-14-16,27 24 0 15,0 0-1-15,0 0 0 16,0 0-15-16,0 0 14 15,0 0-5-15,0 0 6 16,-3 2 28-16,3 3 22 16,-3 2 21-16,-2 1 3 15,2-1-22-15,1 6 1 16,2 2-21-16,-3 1 0 16,3 5-8-16,-4-2-24 15,4 7 7-15,0-1 5 16,0 2-11-16,0 4 19 0,0-4-1 15,0 0 3-15,0-5 2 16,0-2-4-16,0-8 5 16,0 2-3-16,0-7-22 15,0 0 13-15,0-2-12 16,0 0 0-16,0-2 1 16,0-1-1-16,4 3 1 15,-1 0-2-15,2 1 6 16,0-1-7-16,1 2 1 15,5 0-1-15,-2-2 1 16,1-1 0-16,4 2 0 16,-5-4 0-16,1-2-12 15,5 0 11-15,-4 4 1 0,6-4 0 16,-2 0 6-16,2 0-6 16,-3 0 0-16,-2 0-2 15,-5 0-4-15,5 0 5 16,-1 0 1-16,0-6 0 15,0-1 0-15,0 2-13 16,-2 0 12-16,-2 0 1 16,-4 3-12-16,1-1 11 15,1-2-14-15,-3 0-20 16,4 0 16-16,-3-5-8 16,3 0 10-16,-6-1 1 15,2-5 0-15,-2 3-3 0,0-2 12 16,0 2 7-16,0 1-1 15,0 2 2-15,0 0 11 16,-11 1 14-16,-2-2-25 16,-1 1 12-16,-1 3-13 15,4 2 60-15,1 0-21 16,-2 0-22-16,4 0 5 16,-3-3 14-16,0 3-15 15,0 0 20-15,-1 0-32 16,5 1 2-16,-2-1 5 15,3 2-16-15,4 3 11 16,2-3 0-16,0 3-10 16,0 0-2-16,0-2-1 0,0 2-12 15,0 0 7 1,0 0-28-16,0 0 5 0,0 0-8 16,0 0-21-16,0 0-1 15,0 0-25-15,0 0-26 16,0 0-32-16,0 10-63 15,0-5-38-15</inkml:trace>
          <inkml:trace contextRef="#ctx0" brushRef="#br0" timeOffset="1722.58">33 651 161 0,'0'0'109'0,"0"0"-78"15,0 0 13-15,0 0 50 16,0 0-27-16,0 0-20 16,0 0-8-16,69-8-4 15,-52 8 15-15,-4 0-35 16,-2 0 6-16,4 0 0 15,1 8-11-15,4 2 50 16,1 2-15-16,1-1-20 0,1 5-5 16,-1-1-20-16,-2-2 9 15,-4 1-9-15,1-1-2 16,-3-3 1-16,-4 0 1 16,-1 0 0-16,-3-5 0 15,-4 0-1-15,1 0 1 16,-3-3 0-16,0-2 0 15,2 3 0-15,-2-3 0 16,0 0 0-16,0 0 2 16,0 0-2-16,0 0 0 15,0 0 0-15,0 0-15 16,0 0 4-16,0 0-46 16,0 0-35-16,0 0-24 0,-5 0-29 15,-5 2 9-15,1 1-14 16,1-1-24-16</inkml:trace>
          <inkml:trace contextRef="#ctx0" brushRef="#br0" timeOffset="37187.18">484 284 113 0,'0'0'494'0,"0"0"-398"16,0 0 17-16,0 0-11 16,0 0-48-16,0 0-5 15,0 0-16-15,26-108-23 16,-4 103 0-16,8 1-10 15,9 0 0-15,0 3 0 0,2 1 1 16,4-5-1-16,-2 0 0 16,2-3-2-16,2-2 1 15,-2-1-31-15,-4 5 0 16,-10 1 3-16,-10 2-52 16,-9 3-82-16,-12 0-170 0</inkml:trace>
          <inkml:trace contextRef="#ctx0" brushRef="#br0" timeOffset="36585.96">651 403 140 0,'0'0'183'0,"0"0"-108"16,0 0 42-16,0 0 20 15,0 0 3-15,0 0-30 16,0 0-26-16,8-77-10 16,-8 77-41-16,0 0-14 15,0 0-19-15,0 0 0 16,0 9 0-16,0 19-6 15,0 10 6-15,0 9 5 16,0 3-5-16,0 4 0 16,-12-1 0-16,2-2-2 15,-2-11 1-15,5-8-11 0,0-13-7 16,7-6 11 0,-2-8-10-16,2-1-6 0,0 4-35 15,-5 5-50-15,2-1-125 16,-3-4-161-16</inkml:trace>
          <inkml:trace contextRef="#ctx0" brushRef="#br0" timeOffset="36881.78">440 901 283 0,'0'0'492'16,"0"0"-362"-16,0 0-34 0,0 0 30 15,0 0-19 1,0 0-48-16,0 0-33 0,13-26-25 16,13 19-2-16,-2-1-4 15,7 0-10-15,-3 6 14 16,-3-1-13-16,-6 3 1 16,-5 0-13-16,0 0-15 15,-6 0 14-15,1 0-1 16,-4 0-1-16,0 0 2 15,1 3-28-15,-3-3-10 16,8 0-26-16,0 0-90 16,-3-12-200-16</inkml:trace>
        </inkml:traceGroup>
        <inkml:traceGroup>
          <inkml:annotationXML>
            <emma:emma xmlns:emma="http://www.w3.org/2003/04/emma" version="1.0">
              <emma:interpretation id="{53B698EC-019E-4E1F-9FA9-B5560F9DC3E6}" emma:medium="tactile" emma:mode="ink">
                <msink:context xmlns:msink="http://schemas.microsoft.com/ink/2010/main" type="inkWord" rotatedBoundingBox="6223,10121 6117,8313 7159,8253 7265,10060"/>
              </emma:interpretation>
              <emma:one-of disjunction-type="recognition" id="oneOf1">
                <emma:interpretation id="interp5" emma:lang="en-US" emma:confidence="0">
                  <emma:literal>*</emma:literal>
                </emma:interpretation>
                <emma:interpretation id="interp6" emma:lang="en-US" emma:confidence="0">
                  <emma:literal>F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$</emma:literal>
                </emma:interpretation>
                <emma:interpretation id="interp9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68611.07">230-5272 833 0,'0'0'185'0,"0"0"-185"16,0 0-71-16,0 0 22 15,0 0 49-15,0 0 23 16,0 0-13-16,-22-24-10 16,35 48 1-16,3 11-1 0,1 12 0 15,-3 5 0 1,-5 12 6-16,-6 3 8 0,-3 5 37 15,0 7-8-15,0 6-7 16,-9 10-30-16,-5 25 23 16,1-10-10-16,-1 7-18 15,2 1 7-15,7-22-8 16,5 6-18-16,0-12 17 16,0-10-16-16,0-15 8 15,0-16-17-15,0-10 4 16,0-15-7-16,0-8-43 15,0-16-9-15,-5 0-34 16,-7 0-193-16</inkml:trace>
          <inkml:trace contextRef="#ctx0" brushRef="#br0" timeOffset="68176.16">-405-5428 550 0,'0'0'172'16,"0"0"-84"-16,0 0-71 15,0 0-3-15,0 0-14 16,0 0 2-16,0 0-2 15,0 16 0-15,2 14 19 16,5 5 7-16,0 13 22 16,-4 4 8-16,0 10-11 15,0 8 17-15,-3 7 12 0,0 6-34 16,0 6-19-16,0 4-11 16,-11 7-4-1,3 1 1-15,-1 7-7 0,4-4 0 16,2 0 0-16,3-8 1 15,0-9-1-15,0-9 0 16,0-16 0-16,0-9 0 16,0-16-14-16,-3-10 0 15,0-9-35-15,0-6-45 16,-7-9-32-16,-1-3-49 16,-4 0-197-16</inkml:trace>
          <inkml:trace contextRef="#ctx0" brushRef="#br0" timeOffset="68936.02">-308-4287 988 0,'0'0'217'15,"0"0"-183"-15,0 0-34 16,0 0 0-16,0 0 9 0,0 0 33 16,0 0-26-1,11-73-9-15,19 69-13 0,9-1 7 16,9 0-1-16,7 2 3 15,3 1 3-15,6-3-5 16,3-3-1-16,1 0 0 16,1 1-2-16,-4-3 2 15,-2 0-17-15,-7 1-44 16,-3-4-4-16,-4-10-51 16,-13 1-88-16,-17-1-427 0</inkml:trace>
        </inkml:traceGroup>
      </inkml:traceGroup>
    </inkml:traceGroup>
    <inkml:traceGroup>
      <inkml:annotationXML>
        <emma:emma xmlns:emma="http://www.w3.org/2003/04/emma" version="1.0">
          <emma:interpretation id="{AD5AC6E0-6DD8-4007-9165-491848F07ED5}" emma:medium="tactile" emma:mode="ink">
            <msink:context xmlns:msink="http://schemas.microsoft.com/ink/2010/main" type="paragraph" rotatedBoundingBox="4731,14465 5175,12611 6121,12838 5676,146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D36BAAC-27CF-478D-AEA0-4122626A6929}" emma:medium="tactile" emma:mode="ink">
              <msink:context xmlns:msink="http://schemas.microsoft.com/ink/2010/main" type="inkBullet" rotatedBoundingBox="5116,14558 5472,13070 6001,13196 5644,14684"/>
            </emma:interpretation>
            <emma:one-of disjunction-type="recognition" id="oneOf2">
              <emma:interpretation id="interp10" emma:lang="en-US" emma:confidence="0">
                <emma:literal>by</emma:literal>
              </emma:interpretation>
              <emma:interpretation id="interp11" emma:lang="en-US" emma:confidence="0">
                <emma:literal>94</emma:literal>
              </emma:interpretation>
              <emma:interpretation id="interp12" emma:lang="en-US" emma:confidence="0">
                <emma:literal>oy</emma:literal>
              </emma:interpretation>
              <emma:interpretation id="interp13" emma:lang="en-US" emma:confidence="0">
                <emma:literal>14</emma:literal>
              </emma:interpretation>
              <emma:interpretation id="interp14" emma:lang="en-US" emma:confidence="0">
                <emma:literal>44</emma:literal>
              </emma:interpretation>
            </emma:one-of>
          </emma:emma>
        </inkml:annotationXML>
        <inkml:trace contextRef="#ctx0" brushRef="#br0" timeOffset="8499.06">-1072 546 297 0,'0'0'156'0,"0"0"-65"15,0 0 17 1,0 0-36-16,0 0-17 0,0 0-29 16,0 0-13-16,-12-21 10 15,7 21-14-15,2 0 14 16,-6 0-3-16,2 0-10 16,-8 0 15-16,-1 3-15 15,-3 10 3-15,-7 2 17 16,1 2-1-16,1 0 4 15,-2 4-17-15,4-4-9 16,1 3 19-16,1-2-25 16,1-1 7-16,5-4-4 0,5-1-3 15,1-2-1-15,3-5 0 16,1 0-3 0,2-1 1-16,-1 0 2 0,0 0-6 15,1-2 6-15,-7 3-26 16,-1 5 1-16,-7 1-46 15,-5 4-49-15,-20 4-59 16,6-4-142-16,5-7-32 0</inkml:trace>
        <inkml:trace contextRef="#ctx0" brushRef="#br0" timeOffset="17929.03">-1158-557 863 0,'0'0'117'15,"0"0"-81"-15,0 0-14 0,0 0 10 16,0 0-11-16,0 0-20 16,0 0 5-16,105 68-6 15,-45-31-96-15,7 1-52 16,17 6-81-16,-19-9 15 16,-15-10-97-16</inkml:trace>
        <inkml:trace contextRef="#ctx0" brushRef="#br0" timeOffset="17715.59">-806-568 175 0,'0'0'114'15,"0"0"-45"-15,0 0 3 16,0 0-8-16,0 0 28 15,0 0-27-15,0 0-16 16,-106 54-3-16,90-42 6 16,1 2 10-16,-1 5-36 0,-4 1-11 15,1-1-1-15,2 4-13 16,1-3-2-16,2 0 1 16,-3-3-30-16,4-2-21 15,-10 3-63-15,6-5-117 16,0-11-134-16</inkml:trace>
      </inkml:traceGroup>
      <inkml:traceGroup>
        <inkml:annotationXML>
          <emma:emma xmlns:emma="http://www.w3.org/2003/04/emma" version="1.0">
            <emma:interpretation id="{EEF2A512-5335-4611-A300-FE296FF13449}" emma:medium="tactile" emma:mode="ink">
              <msink:context xmlns:msink="http://schemas.microsoft.com/ink/2010/main" type="line" rotatedBoundingBox="4988,13393 5175,12611 6121,12838 5933,13619"/>
            </emma:interpretation>
          </emma:emma>
        </inkml:annotationXML>
        <inkml:traceGroup>
          <inkml:annotationXML>
            <emma:emma xmlns:emma="http://www.w3.org/2003/04/emma" version="1.0">
              <emma:interpretation id="{F0D1A728-CDCE-4C34-85EA-E83A2D488C6F}" emma:medium="tactile" emma:mode="ink">
                <msink:context xmlns:msink="http://schemas.microsoft.com/ink/2010/main" type="inkWord" rotatedBoundingBox="4988,13393 5175,12611 6121,12838 5933,13619"/>
              </emma:interpretation>
              <emma:one-of disjunction-type="recognition" id="oneOf3">
                <emma:interpretation id="interp15" emma:lang="en-US" emma:confidence="0">
                  <emma:literal>d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.</emma:literal>
                </emma:interpretation>
                <emma:interpretation id="interp18" emma:lang="en-US" emma:confidence="0">
                  <emma:literal>O</emma:literal>
                </emma:interpretation>
                <emma:interpretation id="interp1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17096.4">-1317-454 250 0,'0'0'229'0,"0"0"-138"16,0 0-45-16,0 0 9 15,0 0 26-15,0 0-22 16,15-75-42-16,-13 67 15 15,-2 1 1-15,3 4-8 0,-3 3 15 16,0 0-11 0,0 0-3-16,0 0 5 0,0 0-17 15,0 0 18-15,0 0-7 16,0 0-17-16,0 0 11 16,0 0-19-16,0 0 0 15,0 8 0-15,0 4-2 16,0 6 1-16,0 2 1 15,0 5 0-15,0-1 3 16,0 4-3-16,0-4 0 16,0-3 0-16,2-1-2 15,5 0 2-15,0-3 0 16,1 1 0-16,4-3-1 16,-1-1 1-16,3-1-6 15,-1-3-3-15,7-2-34 16,-4-2 21-16,7 2 8 15,-3 0-18-15,1-3 9 0,1 0 1 16,-2 0 22-16,-1-3-1 16,0 4-3-16,0-1 3 15,-2-3 0-15,-3 4-14 16,3-4 15-16,5-2 1 16,1 0 0-16,4 0 5 15,1-8-6-15,-1-10-6 16,4 1-17-16,0-8-6 15,-1 1-34-15,0-6 23 16,-8 2 40-16,-5 0 10 0,-6 1-10 16,-8 0 0-1,-3-1 0-15,0 3 0 0,0 0 22 16,0-2 4-16,0 1 15 16,-5 2-15-16,-7-1-25 15,-4 2 18-15,-1 1-6 16,-8-1 16-16,-3 4 17 15,-8-6-27-15,0 0-18 16,-2 0 13-16,-1 0-13 16,6 3 17-16,-1 1-18 15,3 6 1-15,10 1 6 16,-1 4-6-16,8 5-1 16,6 5 0-16,-4 0-16 0,2 5-32 15,-11 27-6 1,-17 41-55-16,2-6-56 0,0-6-214 0</inkml:trace>
          <inkml:trace contextRef="#ctx0" brushRef="#br0" timeOffset="-5349.4299">-1499-1118 21 0,'0'0'36'16,"0"0"-34"-16,0 0-2 16,0 0-33-16,0 0 7 15</inkml:trace>
        </inkml:traceGroup>
      </inkml:traceGroup>
    </inkml:traceGroup>
    <inkml:traceGroup>
      <inkml:annotationXML>
        <emma:emma xmlns:emma="http://www.w3.org/2003/04/emma" version="1.0">
          <emma:interpretation id="{F34906E5-36D6-485F-9E10-B33640C573EE}" emma:medium="tactile" emma:mode="ink">
            <msink:context xmlns:msink="http://schemas.microsoft.com/ink/2010/main" type="paragraph" rotatedBoundingBox="3334,12506 6618,12506 6618,15905 3334,159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DEC7C1-4803-43F3-B957-503FE5CFAE45}" emma:medium="tactile" emma:mode="ink">
              <msink:context xmlns:msink="http://schemas.microsoft.com/ink/2010/main" type="inkBullet" rotatedBoundingBox="5621,11864 7724,14825 5059,16718 2956,13757"/>
            </emma:interpretation>
            <emma:one-of disjunction-type="recognition" id="oneOf4">
              <emma:interpretation id="interp20" emma:lang="en-US" emma:confidence="0">
                <emma:literal>*too</emma:literal>
              </emma:interpretation>
              <emma:interpretation id="interp21" emma:lang="en-US" emma:confidence="0">
                <emma:literal>*of.</emma:literal>
              </emma:interpretation>
              <emma:interpretation id="interp22" emma:lang="en-US" emma:confidence="0">
                <emma:literal>#too</emma:literal>
              </emma:interpretation>
              <emma:interpretation id="interp23" emma:lang="en-US" emma:confidence="0">
                <emma:literal>*'afoos</emma:literal>
              </emma:interpretation>
              <emma:interpretation id="interp24" emma:lang="en-US" emma:confidence="0">
                <emma:literal>*tooo</emma:literal>
              </emma:interpretation>
            </emma:one-of>
          </emma:emma>
        </inkml:annotationXML>
        <inkml:trace contextRef="#ctx0" brushRef="#br0" timeOffset="19755.28">-2070 45 525 0,'0'0'94'0,"0"0"-69"16,0 0-18-16,0 0 10 15,0 0 21-15,0 0-18 16,0 0-19-16,-122 146 0 16,113-128 11-16,-1-1-11 0,1-2 0 15,-5-2 5 1,1 2-4-16,-13 2 3 0,-1 0-5 15,-9 6-25-15,-16 4-61 16,7-5-102-16,9-6-122 0</inkml:trace>
        <inkml:trace contextRef="#ctx0" brushRef="#br0" timeOffset="19852.22">-2347 176 2 0,'0'0'819'0,"0"0"-650"0,0 0-140 0,0 0-17 15,0 0-11-15,0 0 0 0,0 0-1 16,38 41 7-16,-7-12-7 16,8 1-27-16,6-3-22 15,1-4-26-15,-1-7 1 16,-1-5-75-16,-8-8-63 15,-11-3-17-15</inkml:trace>
        <inkml:trace contextRef="#ctx0" brushRef="#br0" timeOffset="19205.5">-2359-115 232 0,'0'0'174'16,"0"0"-128"-16,0 0 11 15,0 0 20-15,0 0-2 16,0 0-29-16,0 0-29 15,-15-23-16-15,15 23 1 16,0 0-1-16,0 0-1 16,-4 0 0-16,4 0 0 15,0 0 6-15,-3 0 4 16,-2 0 35-16,-6 0 7 0,-6 5-25 16,-5 8 7-16,-2 4-16 15,0 3 3-15,3 3-4 16,4 1 0-16,3 3-11 15,3 1 1-15,2 7-7 16,4 1 0-16,0 0 0 16,-1 0 2-16,3-7 8 15,3-1-9-15,0-6 0 16,0-4 11-16,0-1-11 16,3 1-1-16,13-4 1 15,10 2-1-15,1-5 1 16,4 5-1-16,2-6 1 15,3 0 5-15,3-2-6 0,2-7-10 16,1-1-16 0,0 0-2-16,-4-5 5 0,1-12 4 15,-2-6-2-15,-5-1-14 16,-1-6-2-16,-5-2 15 16,-4-3 5-16,-6-9-18 15,-3-4 18-15,-4-5 34 16,-6 1 20-16,-3-1 4 15,0 9 11-15,-3 2 27 16,-19 6-21-16,-6 7-45 16,-3 1 25-16,-1 8-14 15,-1 2-18-15,-1 8-4 16,3 6-2-16,4 4-19 16,-4 0-46-16,1 17-26 15,-14 28-10-15,8-3-71 0,3-1-196 16</inkml:trace>
        <inkml:trace contextRef="#ctx0" brushRef="#br0" timeOffset="26285.04">-2640-552 113 0,'0'0'83'0,"0"0"-45"15,0 0-6-15,0 0 9 16,0 0 0-16,0 0 28 15,0-15 2-15,0 14-24 16,0 1-12-16,0-4-10 16,0 4 3-16,0-3 14 15,0 2-3-15,0 1-6 16,0 0-16-16,0 0-17 16,0 0-1-16,0 0-9 15,-4 19 10-15,-1 11 5 16,-3 13 3-16,-1 6-6 15,1 9-1-15,-1 2-1 16,4-1 6-16,2 1-6 0,-3 0-1 16,3 0 1-1,-2 3 0-15,0 4 7 0,-4 3 1 16,1 2-7-16,-3 3 17 16,-3 4-17-16,-3 1 1 15,4-2 0-15,-3-1-1 16,1-4 0-16,1-11-1 15,7-11-16-15,0-10-20 16,2-9-16-16,2-6 7 16,-2-2-13-16,-1 1-18 15,-8 7-22-15,3-4-49 16,0-8-48-16</inkml:trace>
        <inkml:trace contextRef="#ctx0" brushRef="#br0" timeOffset="28499.46">-427-903 178 0,'0'0'138'0,"0"0"-30"15,0 0-17-15,0 132-7 16,0-75-22-16,0 9-19 16,0 2 14-16,0 8-27 15,0 3-13-15,0 7-16 16,-5 0 14-16,-2 9 1 16,0-2-15-16,-5-1-1 0,4-5 0 15,-1-7-20-15,4-2 19 16,0-7-14-16,-1-3-30 15,3-6-26-15,0-2-2 16,1-13-128-16,-1-16-61 0</inkml:trace>
        <inkml:trace contextRef="#ctx0" brushRef="#br0" timeOffset="26871.24">-2134-883 225 0,'0'0'113'0,"0"0"-90"16,0 0-7-16,0 0 37 15,0 0-36-15,0 0-8 16,0 0-9-16,5 10 10 16,-5 8 2-16,4 5 8 15,-4 6 30-15,3 8-11 16,-1 13-20-16,1 6 10 0,-3 15 4 15,0 4-7-15,0 4-13 16,0 4-13-16,-5 2 7 16,-4 0-2-16,3-2-4 15,-3 6 11-15,4 3-11 16,-2 2 6-16,0 4 3 16,-1-1-10-16,-1 0 1 15,2-1-1-15,-5-7-13 16,4-6 4-16,-3-9-33 15,3-9-37-15,2 1-68 16,1-15-41-16,-1-16-34 0</inkml:trace>
        <inkml:trace contextRef="#ctx0" brushRef="#br0" timeOffset="-2048.79">-1194-1173 72 0,'0'0'143'0,"0"0"-84"16,0 0-36-16,0 0-5 15,0 0 45-15,0 0 14 16,0 0-18-16,-20-13-9 16,18 12-6-16,-2-2 6 0,1 1-5 15,1 2-24 1,-1-3 31-16,1 3-11 0,-4 0-2 15,0-2 10-15,1 2-29 16,-4-3-4-16,1 0-13 16,-1 1 11-16,-4-1 25 15,-6 1-32-15,-7 2-7 16,-1 0-15-16,-1 0 15 16,4 0 0-16,-2 0 0 15,4 0 2-15,-6 0-2 16,3 0 0-16,-2 5 0 15,-1-3 2-15,0 4-1 16,3-1-1-16,-3 0 0 0,-1 4 0 16,-7 1 16-1,2 3-16-15,1 1 8 0,2-2 6 16,4-1-13-16,-7 4 12 16,-4 3-13-16,-12 4-5 15,-5 3 5-15,-1 0 0 16,6-5 0-16,5-3 5 15,7 2-4-15,-4-5-1 16,0 1 1-16,-2 3-1 16,3-1 26-16,1 0-16 15,8-4-2-15,7-3-5 16,8 0 3-16,3-4-6 16,1 2 0-16,-1 0 2 0,-3 7 1 15,-5 3-2 1,-6 4 4-16,-3 6 4 0,-5 1-3 15,-3 4-7-15,-2-1 1 16,0 0 0-16,1 0 0 16,-1 1 0-16,5-2 0 15,3-4 3-15,2-2-1 16,7-4-2-16,4 0 0 16,1-3 0-16,0 1-2 15,2 1 2-15,-2 3 0 16,-1 2 0-16,-3 2 0 15,4 0-1-15,-3 4 1 16,-2-2 0-16,1 4 0 16,1 2 0-16,0-3 1 0,3-2-1 15,-1-4 2-15,6-2-2 16,3-3 0-16,3 0-3 16,3-1 2-16,-2 3 1 15,7 0 0-15,0 4 4 16,0 0-3-16,0 5-1 15,0 0 0-15,0 4 1 16,0-3 11-16,7 2-11 16,-2-3-1-16,0 0 9 15,2-2-2-15,-5-3-7 16,3 1 0-16,0-1 0 16,-2 1 24-16,3-4-18 15,0 1-4-15,3-2 3 0,-2-1 1 16,5 1 7-16,-2 0 2 15,4 1-15-15,-2-2 15 16,1 1-15-16,-2-1 11 16,3 1 6-16,1 1-16 15,-3-6-1-15,2 3 0 16,1-2 1-16,-1 2 11 16,0 1 11-16,1-3 6 15,2 7-19-15,4 0-3 16,0-3-4-16,-1 7-2 15,2-4 0-15,-1 1 11 16,3-5-11-16,-5-4-1 16,0 0 3-16,-2-4-3 0,0 1 0 15,-1-5 0 1,0 3 1-16,0-4 6 0,5 4-6 16,-2 2 9-16,3 0-4 15,0 0-5-15,0-1-2 16,1 2 0-16,1-4 1 15,5 4-1-15,0-5 2 16,2 5-1-16,0-7 0 16,-2 4-3-16,0-1 2 15,-1-2 1-15,-4 3 0 16,3-3-1-16,-1 2 2 16,1 1 4-16,4-4-2 15,-3-1-3-15,2-2 0 16,1-6 0-16,5 0-7 15,5 0 7-15,4 0-1 0,5-6-4 16,0-2-3-16,-1 1 9 16,-2 2-2-16,-8-2 1 15,-8 4-10-15,-4-2 10 16,-7 3 0-16,0 2 0 16,1-2 0-16,1-3 3 15,7 0-3-15,0-1 0 16,5 1-5-16,-1-5 5 15,3 3 0-15,2-1 0 16,2 1 0-16,-1-1-3 16,-3 0 1-16,-3 2-18 15,-3 0-6-15,-2 1 25 0,-1-2-14 16,4 3 15-16,0-1-1 16,2-3-4-16,1 3 4 15,2-2 1-15,-3 1-4 16,-1-2-3-16,2 2 7 15,-4-2-1-15,1-2 0 16,-1 2-9-16,1-4 9 16,0 2-4-16,-1-3-3 15,-5 3 7-15,-1-2-11 16,2 2 2-16,-7 0 7 16,3 0-14-16,0 0 7 15,-3-2-1-15,4-1-7 16,2 0 18-16,-1-5-6 0,2 4-3 15,-4 0 8-15,0-2-11 16,-3 1 12-16,4 1-6 16,-4-7 3-16,3 4 2 15,-5-1 2-15,-3 4 0 16,0-2 16-16,-1 2-17 16,4-6 0-16,2-1-1 15,4-1-15-15,-4 2 15 16,3 0 1-16,-3 1 0 15,1-2 0-15,-1 4-7 16,-5 0 7-16,0 4 7 16,-3 3-7-16,-2 2 21 15,-2-1-14-15,2-1 0 16,-4-2 5-16,4-3-11 16,-3-3 6-16,-1 1-7 0,0-4-11 15,4-1 10 1,-4-3 1-16,4 0 0 0,-1-2 0 15,3 2-2-15,0-2 2 16,0-4 0-16,1 6-8 16,-2 0 8-16,-1 4 7 15,-6 3-6-15,-1-3 15 16,-2 4-15-16,0-2-2 16,0-4 1-16,0 3 0 15,0-3-1-15,0 3 2 16,0-3-1-16,0 1 0 15,0 0 0-15,0 2 0 0,0 0-1 16,0 0 2-16,3 3 5 16,-1-1-6-16,5 1 0 15,-5 1 15-15,-2-1-4 16,0 2 1-16,0-2-11 16,0 0 5-16,0-2 7 15,-5 0-13-15,-1-3 7 16,3-1-7-16,3 0-3 15,-2 1 3-15,-1-1 0 16,0 1-8-16,0 3 2 16,0-3 3-16,-2 1 3 15,0 1 4-15,-4 0-4 16,1-2 0-16,-1 0 1 16,1-4-1-16,2 2 13 0,-2-3-13 15,3-4 0 1,-4 3-1-16,4 2 0 0,0-2 1 15,-2 5 0-15,2 6 0 16,0 2 32-16,-4 3-16 16,-1-1-1-16,-2 3 11 15,-2 1-20-15,-3-2 3 16,3 1-9-16,-1 0 0 16,1 0-3-16,2 3 3 15,2-5 0-15,-4 1-1 16,-1-1-3-16,1-2 4 15,0 1-20-15,4 0 8 16,-2 0 11-16,5 4 1 16,-2-1 0-16,4 2 0 0,-4 1-3 15,1-4 3-15,3 4 0 16,-2 0 0-16,2 2 3 16,3 0-3-16,-1 0 0 15,0 0 0-15,0 0 1 16,-3 0-1-16,1 0 0 15,3 2 1-15,-5-4 2 16,0 2-3-16,1-3 0 16,-3 1 0-16,2-1-3 15,0 0 3-15,2 2 0 16,0-2 0-16,-1-2 0 16,0 1 1-16,1-4-1 0,-4 0 0 15,2 0-4-15,-2 3 4 16,3 1 0-16,-1 1 0 15,0-2 0-15,0 3 0 16,-2 0 0 0,1-1 0-16,-1 0 5 0,1 3-6 15,-1-2 1-15,1 2 0 16,1 0-2-16,0 3 3 16,0-4-1-16,0 4 13 15,-1 0-13-15,-1-2 1 16,2 2-1-16,-1 0-1 15,-1 2 0-15,4 0 2 16,2-3-1-16,-6 3 0 16,2 0 1-16,-8-2-2 15,1-1 1-15,0 1-3 0,4 2 2 16,-2 0 1-16,1 0 0 16,1 0 0-16,-5 0 0 15,1 0 0-15,4 0 0 16,-2 0-1-16,1 0 0 15,1 0 1-15,1 0-1 16,3 0 1-16,-1 0-18 16,0 0 17-16,0 0-5 15,0 0-5-15,-1 0 11 16,3 0 0-16,-6 0 0 16,-1 0 0-16,-1 2 1 0,-3-2-1 15,-1 0 0 1,3 0 0-16,2 0-2 0,4 0 3 15,-3 0-1-15,3 0 0 16,-1 0-14-16,4 0 12 16,-3 0-6-16,2 0-10 15,-2 0 7-15,-3 0-10 16,3 0 5-16,-4 0 8 16,5 8-63-16,-2 8-45 15,4-5-96-15,-4-1-174 0</inkml:trace>
        <inkml:trace contextRef="#ctx0" brushRef="#br0" timeOffset="27907.05">-1056-1227 191 0,'0'0'86'15,"0"0"21"-15,0 0 18 16,0 132-32-16,0-86-12 16,0 10-38-16,3 4-30 15,5 8 3-15,-6 5-2 16,2 10-12-16,-4 6 11 16,0 10-13-16,0 2 1 15,-6 9 4-15,-9 0-4 16,3-3-1-16,0-7 0 15,0-5-2-15,7-13-5 0,3-7 7 16,-1-13-10 0,3-8-9-16,-2-8-25 0,-7-6-39 15,3-10-94-15,-5-14-120 0</inkml:trace>
        <inkml:trace contextRef="#ctx0" brushRef="#br0" timeOffset="12980.73">-491 1767 98 0,'0'0'75'16,"0"0"-38"-16,0 0-11 15,0 0 2-15,0 0-4 0,0 0 79 16,0 0-2-16,-13 0-32 16,6 0-13-1,2 0-31-15,-3 0 15 0,-1 0 12 16,2 0-51-16,-2 0 10 15,-2 0-11-15,0 0 0 16,-3 5 7-16,2 3-6 16,2 0 0-16,-2-1 38 15,5 0-13-15,-5 1 9 16,2 5-15-16,-7 2-11 16,0 2 30-16,1 0-29 15,1 1-9-15,1-8 9 0,7-1-8 16,0 1-2-16,2-2 0 15,2-1 0-15,1 3 3 16,-1 3 7-16,0 2 9 16,0 2-9-16,3-4-9 15,0 2-1-15,0-5 0 16,0 4 0-16,0 2 3 16,6-1-3-16,7 2 0 15,-1-2 3-15,2 0-1 16,3 0-4-16,-1-3 2 15,1-2-9-15,0-2 8 16,2-3-10-16,0-2-10 16,1-3 20-16,1 0-37 15,4 0 18-15,1 0 5 16,-2-3-2-16,4-10 16 0,-1 1-15 16,-1-3-1-16,-2-1 16 15,-2-1-51-15,4 2 14 16,-2-4-18-16,2 1 1 15,-2 1 44-15,-4 2-9 16,-6 0 20-16,-3 7-6 16,-5-2 6-16,-1 0 0 15,-3 1 6-15,1-4 4 16,1 0 10-16,-4-4-10 16,0-4 20-16,0-3 9 15,0-1-21-15,0 1 3 16,0-2 14-16,0 4-24 15,0-1 4-15,-7 7-1 0,-12-2-2 16,0 5 63-16,-3 3-35 16,-4-2 8-16,2 2-23 15,-5 0-24-15,5 2 18 16,0 4-19-16,1-1 0 16,7 5 0-16,-1 0-27 15,3 0-18-15,0 0-29 16,-3 9-45-16,-10 23-65 15,2-4-93-15,3-3-35 0</inkml:trace>
        <inkml:trace contextRef="#ctx0" brushRef="#br0" timeOffset="13584.84">-399 1895 123 0,'0'0'60'15,"0"0"-16"-15,0 0 49 16,0 0 1-16,0 0 10 15,0 0-25-15,0 0-22 16,8 39 3-16,-8-32-11 16,0-4-23-16,-3 2 22 15,3-5-18-15,0 0-12 0,0 0-4 16,0 0-12 0,0 0-2-16,0 0 0 0,0 0 1 15,0 0 8 1,0 0-8-16,0 0 0 0,0 0 21 15,0 0-9-15,0 0 16 16,0 0 0-16,-2-2-12 16,-1-1 13-16,-3 0-2 15,3 1-8-15,1 2-7 16,2 0-12-16,0 0-2 16,0 0-14-16,0 0-49 15,0 0-46-15,0 0-150 0,0-12-316 16</inkml:trace>
        <inkml:trace contextRef="#ctx0" brushRef="#br0" timeOffset="7005.42">-1381 494 59 0,'0'0'186'16,"0"0"-66"-16,0 0-39 15,0 0-16-15,0 0-9 16,0 0-20-16,0 0-17 16,-5-8-19-16,5 8 6 15,0 0-5-15,0 0-1 16,0 0 1-16,-3 0-1 15,3 0 0-15,-5 0 12 16,-4 0-1-16,2 0 5 0,-8 0-15 16,1 0-1-16,4 5 9 15,-2-2-2-15,1 1 20 16,3-1 24-16,-1-1-18 16,7 1-18-16,-1-3-7 15,3 1-7-15,-3 3-2 16,1-3 1-16,-5 10 0 15,-3-1 15-15,-4 5 11 16,0 4-1-16,0-3-17 16,1-2-7-16,4 5 0 15,-1-5 8-15,1 4-2 16,-3 0 8-16,7-4-15 0,0 2 7 16,0-4-1-16,5-2-6 15,0-4 8-15,0 2-8 16,0 0 0-16,0-1 4 15,0 3-4-15,0-2 1 16,0 2-1-16,0 0 0 16,0 2 0-16,0 1 0 15,0-1 0-15,0 1 6 16,2-1-5-16,3-3-1 16,3 4 0-16,1-2 0 15,3-1-1-15,-2 1 1 16,2-3-2-16,-2 2 0 0,4-2-11 15,-3 0 13 1,-3-3-1-16,1 0-15 0,-4-4 16 16,0 2-1-16,2-3 1 15,1 4 0-15,3-3 1 16,3 2-1-16,6-3 0 16,-1 0 0-16,3 4 0 15,-3-4 0-15,0 0 0 16,1 0-1-16,-4 0 1 15,4 0 0-15,-6 0 0 16,2 0-2-16,-4 0 2 16,-2 0 0-16,-1-4 0 15,2 1-1-15,0-2-4 16,1 2 5-16,-2-3 0 16,2 1-4-16,2-1 4 0,-4 1 0 15,2-2 0-15,-2 3 0 16,1-8-13-16,3 3-3 15,-2-3 0-15,-2-4 6 16,2 2 8-16,-7-1 2 16,0-3 0-16,-1 1 7 15,-4-2-7-15,3-2 0 16,-3-2-1-16,2-1 2 16,3 2 0-16,0 1-1 15,2 2 7-15,-2 1 3 16,-2 1-9-16,-1 4-1 15,2 0 0-15,-4 1 1 16,0 2 18-16,0 1-6 0,0-4-2 16,-4 0 5-16,-6 0-16 15,-4-1 1-15,0-1 1 16,-6 3-2-16,4-4 17 16,-4 4-17-16,1 0 0 15,0 4-1-15,2 3 2 16,0 5-1-16,3 0 0 15,-2 0-14-15,-1 5 14 16,-13 30-42-16,2-3-78 16,4-2-193-16</inkml:trace>
        <inkml:trace contextRef="#ctx0" brushRef="#br0" timeOffset="8911.23">-1533 638 88 0,'0'0'159'0,"0"0"-110"15,0 0-43-15,0 0 33 16,0 0 26-16,0 0-21 15,0 0-22-15,44-50-22 16,-37 50 31-16,-2 0 57 16,2 0-26-16,2 7-13 15,-1 3-13-15,1 1-9 16,1 1 17-16,5 0-21 0,4 6-4 16,0-3 2-16,7 3-20 15,-2-1 7-15,7-1-8 16,-4 2 1-16,1 0 9 15,-6-1-10-15,-2-2 0 16,-6 0-2-16,-3-2-2 16,-3-3-6-16,-2-2-24 15,-6 1-45-15,0-4-74 16,0-1-157-16</inkml:trace>
        <inkml:trace contextRef="#ctx0" brushRef="#br0" timeOffset="27448.91">-1652-921 55 0,'0'0'103'16,"0"0"-13"-16,0 0-24 16,14 185 37-16,-14-115-5 15,0 7-49-15,0 13 0 0,0 10-17 16,-5 7-11-16,-7 3-7 16,1 2-13-16,-6 3 8 15,4-6-9-15,-3 1 0 16,4-8 0-16,0-5-3 15,7-9 2 1,3-11-17-16,2-13-20 0,-3-6 12 16,3-8-16-16,-2-8 8 15,-1-7-23-15,-9 1-80 16,1-12-26-16</inkml:trace>
      </inkml:traceGroup>
    </inkml:traceGroup>
    <inkml:traceGroup>
      <inkml:annotationXML>
        <emma:emma xmlns:emma="http://www.w3.org/2003/04/emma" version="1.0">
          <emma:interpretation id="{9ACB0FF9-0555-4E70-8339-02110CC47DBF}" emma:medium="tactile" emma:mode="ink">
            <msink:context xmlns:msink="http://schemas.microsoft.com/ink/2010/main" type="paragraph" rotatedBoundingBox="2142,15982 14265,15218 14401,17380 2278,18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001EC7-BD89-4576-BE2E-0FB57031FE56}" emma:medium="tactile" emma:mode="ink">
              <msink:context xmlns:msink="http://schemas.microsoft.com/ink/2010/main" type="line" rotatedBoundingBox="2142,15982 14265,15218 14401,17380 2278,18145"/>
            </emma:interpretation>
          </emma:emma>
        </inkml:annotationXML>
        <inkml:traceGroup>
          <inkml:annotationXML>
            <emma:emma xmlns:emma="http://www.w3.org/2003/04/emma" version="1.0">
              <emma:interpretation id="{AF86EE1E-3C41-49F2-9CF8-676725349D36}" emma:medium="tactile" emma:mode="ink">
                <msink:context xmlns:msink="http://schemas.microsoft.com/ink/2010/main" type="inkWord" rotatedBoundingBox="2153,16160 6760,15870 6875,17701 2269,17991"/>
              </emma:interpretation>
              <emma:one-of disjunction-type="recognition" id="oneOf5">
                <emma:interpretation id="interp25" emma:lang="en-US" emma:confidence="0">
                  <emma:literal>¥230</emma:literal>
                </emma:interpretation>
                <emma:interpretation id="interp26" emma:lang="en-US" emma:confidence="0">
                  <emma:literal>¥1.20</emma:literal>
                </emma:interpretation>
                <emma:interpretation id="interp27" emma:lang="en-US" emma:confidence="0">
                  <emma:literal>¥270</emma:literal>
                </emma:interpretation>
                <emma:interpretation id="interp28" emma:lang="en-US" emma:confidence="0">
                  <emma:literal>¥220</emma:literal>
                </emma:interpretation>
                <emma:interpretation id="interp29" emma:lang="en-US" emma:confidence="0">
                  <emma:literal>¥.20</emma:literal>
                </emma:interpretation>
              </emma:one-of>
            </emma:emma>
          </inkml:annotationXML>
          <inkml:trace contextRef="#ctx0" brushRef="#br0" timeOffset="31922.82">-3860 2630 531 0,'0'0'98'0,"0"0"-75"15,0 0 58-15,0 0 10 16,0 0-22-16,0 0-47 15,0 0 11-15,-144 25 3 16,122-2-35-16,3-1 28 16,-4 0 4-16,3 1-3 15,1-3-4-15,5-5-18 0,4-5-7 16,-2 0 19-16,4 0-18 16,-3 3 9-16,6-9-4 15,-2 6-6-15,2 3-1 16,5-4 1-16,0 4-1 15,0 4 6-15,0-2-6 16,0 3 0-16,0-1 0 16,14-1-6-16,6 1 6 15,-1-6 0-15,5 2-1 16,2-2 1-16,-2-1-1 16,2-5-7-16,-1-5 0 15,-1 1-3-15,4-1 10 0,3 0-15 16,-1 0-6-1,7-1 11-15,-1-14-1 0,2 3 5 16,-2-4-2-16,0 4-4 16,-6-5 13-16,1 1-13 15,-5-1-8-15,-7-1 20 16,-2-4-10-16,-7-5 11 16,1 0 0-16,-6-14 0 15,-2 4 13-15,-3-6 6 16,0 1 19-16,-3 5-17 15,-16 2 13-15,-3 8-1 16,-6 6-17-16,4 9-16 16,-7 12 1-16,4 0-1 15,-1 0-21-15,-1 27-23 16,0 31-60-16,3-6-75 16,4-5-308-16</inkml:trace>
          <inkml:trace contextRef="#ctx0" brushRef="#br0" timeOffset="31157.25">-3860 2386 309 0,'0'0'150'0,"0"0"-98"16,0 0-12-16,0 0 17 16,0 0-37-16,0 0-4 15,0 0 44-15,14 36-9 0,-11-12-5 16,-3 0-10-16,0-1 26 15,0 2-17-15,0 0-19 16,0 5 17-16,0-2-13 16,0 5-29-16,0 11 5 15,0 0 3-15,0 6-7 16,0 1 11-16,0-2-13 16,-6 1 7-16,0 0-4 15,1-10-2-15,0-3-2 16,2-10 1-16,3-7-5 15,0-5 4-15,0-5-6 16,0-4 1-16,0 1-9 0,-4 3-32 16,2-5-23-16,-12 13-60 15,3-9-111-15,-3-1-105 0</inkml:trace>
          <inkml:trace contextRef="#ctx0" brushRef="#br0" timeOffset="34349.11">-4447 3384 267 0,'0'0'199'0,"0"0"-73"15,0 0-18-15,0 0 15 16,0 0-21-16,0 0-19 16,0 0-36-16,-15-33-25 15,15 33 14-15,0 0-7 0,0 0 7 16,0 0-1-16,0 0-26 16,0 0 2-16,0-2-11 15,0 2 9-15,7-3-8 16,12-2 14-16,0 2-2 15,6-2 4-15,-3 5-17 16,3-5 0-16,5 5 1 16,1 0-1-16,11 0 14 15,4 0-13-15,12 0 0 16,7-2 5-16,-1-1-6 16,-1 1 0-16,-2-1 0 15,-3 1-3-15,-5 2 3 16,-3-5 0-16,-6 5 1 0,-6-5-1 15,-2 0 0-15,-2 3-1 16,-3-4-5-16,-7 4-10 16,-1-1 3-16,-6 3-29 15,-9 0 5-15,-3 0 21 16,-3 0-20-16,-2 0-8 16,0 0-6-16,0 0-11 15,0 0 7-15,0 0-25 16,0 0-41-16,0 0-60 15,-10 3-195-15</inkml:trace>
          <inkml:trace contextRef="#ctx0" brushRef="#br0" timeOffset="34870.86">-4064 3750 20 0,'0'0'593'16,"0"0"-456"-16,0 0-95 15,0 0 20-15,0 0 11 16,0 0-52-16,0 0-5 15,-17 77 33-15,5-32-15 16,3 5-14-16,4-10-13 16,3-3 2-16,2-6 30 15,0 0-6-15,0-10-18 16,0-2-15-16,0 2 7 0,0-9-1 16,0 3-6-1,0-9-2-15,0 6-12 0,0-6-46 16,0 5-29-16,0-1-53 15,0 3-92-15,0-4-76 16,-3-4 10-16</inkml:trace>
          <inkml:trace contextRef="#ctx0" brushRef="#br0" timeOffset="35565.01">-4375 3745 68 0,'0'0'619'0,"0"0"-460"16,0 0-104-16,0 0-55 15,0 0 69-15,0 0-40 16,0 0-20-16,2-23-5 16,24 16 2-16,6-3-7 15,5 0 1-15,-1-3 0 16,0-2 22-16,-4 8 7 15,-1 2-18-15,0 0-5 16,0 5 1-16,1-8-2 16,4 4-5-16,0-1 0 15,-3 0 2-15,1 0-2 16,-1-8 0-16,-5 8-25 0,-3-6-86 16,-8 5-112-16,-12 1-172 15</inkml:trace>
          <inkml:trace contextRef="#ctx0" brushRef="#br0" timeOffset="35219.65">-4282 4244 312 0,'0'0'236'0,"0"0"-143"0,0 0-37 16,0 0 18-16,0 0 5 15,0 0-34-15,0 0-26 16,0 0 5-16,0 0-2 16,0 0 2-16,0 0 4 15,4 0-21-15,15 0 58 16,6 0 12-16,8 0-41 15,1 0-8-15,7-11-28 16,4 4 7-16,4 2 7 16,3-9-13-16,-2 1-2 15,-5 3-3-15,-9-1-13 16,-9 9 2-16,-10-2-18 16,-8 4-2-16,-6-5 13 0,-3 5-5 15,0 0 5-15,-17 0-31 16,-11 0-181-16,-2 0-155 15</inkml:trace>
          <inkml:trace contextRef="#ctx0" brushRef="#br0" timeOffset="40362.92">-3065 3075 694 0,'0'0'238'0,"0"0"-164"15,0 0-59-15,0 0 3 16,0 0 50-16,0 0-37 16,0 0-30-16,25-35-2 15,8 17-31-15,3 3 18 16,0 3-11-16,-7-1 9 16,-10 5 9-16,-2 6 6 15,-10 2 1-15,2 0 0 16,-6 0-28-16,-3 0-25 15,0 0-76-15,0 11-87 16,0 1-138-16</inkml:trace>
          <inkml:trace contextRef="#ctx0" brushRef="#br0" timeOffset="43995.18">-1477 2882 121 0,'0'0'254'16,"0"0"-117"-16,0 0 0 15,0 0-10-15,0 0-14 0,0 0-36 16,0 0-27-16,-14-32-31 15,14 32-2-15,0 0 2 16,0 0-18-16,0 0 11 16,0 0 5-16,0 0-5 15,0 0 30-15,0 0-9 16,0 0-1-16,0 0-3 16,0 0-29-16,0 0 7 15,0 0-7-15,2 0 1 16,17 0 14-16,10 0-6 15,2 6-7-15,5 5 22 16,2-1-23-16,3 2 9 16,2 1-10-16,-2 2-4 15,-3-5 4-15,1 7 0 16,-1-1 0-16,2 3 5 31,-1-2-4-31,-1 4-2 0,-4-10 1 0,-3 5-13 16,-4-9 13-16,-2-2-12 0,-3 0 11 15,-5 1 1 1,0-1-14-16,-7-5 14 16,-1 3 0-16,-4-3-2 0,-2 0 0 15,-3 1 2-15,0-1 0 16,0 0-1-16,0 4-4 16,0 0 5-16,-5 6 0 15,-17 7 7-15,-12 6 22 16,-8 4-6-16,-4 1-1 15,-5 4 20-15,4 3-10 0,6-3 3 16,5-4-20-16,7-6-14 16,10-4 10-16,6-3-11 15,2-2 1-15,6-8 1 16,-2-1-1-16,5-2-2 16,2 4-7-16,0-1-15 15,-3-5 3-15,3 5-28 16,-2-3-15-16,-4 9-6 15,-3 3-47-15,-12 9-31 16,4-1-134-16,0-10-290 0</inkml:trace>
          <inkml:trace contextRef="#ctx0" brushRef="#br0" timeOffset="40081.08">-3084 3366 222 0,'0'0'120'0,"0"0"-90"16,0 0 50-16,0 0 84 15,0 0-27-15,0 0-50 16,0 0-58-16,19-50-13 16,-16 50-15-16,2 0 6 15,4 0-1-15,4 0 22 16,4 0-5-16,-1 0-12 15,1 0-10-15,2 0-1 0,5 0 0 16,-3 0 0 0,-1 0 3-16,-4 0-3 0,-5 0 1 15,-2 0-1-15,-4 0-2 16,-3 0-11-16,2 0-19 16,1 2-31-16,-5-2-48 15,3 0-120-15,-3 0-169 0</inkml:trace>
          <inkml:trace contextRef="#ctx0" brushRef="#br0" timeOffset="41340.6">-2295 2810 593 0,'0'0'148'16,"0"0"-113"-16,0 0-18 15,0 0 6-15,0 0 12 16,0 0-26-16,0 0 21 15,5 57 9-15,-5-25-3 16,0 3 18-16,0 3-21 16,0-3 3-16,0 2-6 0,0 8-22 15,-2-5 5-15,-12 7 24 16,1 3-22-16,-1-3-5 16,0 1-3-16,2-3-6 15,2-5-1-15,1-8 0 16,1-8-5-16,3-8 5 15,1-6 0-15,4-5 1 16,0-5 9-16,0 0-9 16,0 0-1-16,0 0 7 15,0 0-6-15,0 0 11 16,0 0 0-16,0 0 2 16,0 0 0-16,0 0-13 15,0 0 7-15,0 0-8 0,0 0 1 16,0 0-7-1,7 0 6-15,14 0 0 0,13-5 13 16,7-10-6-16,1 3 4 16,-1-1-11-16,-2 3 1 15,-6 1 5-15,-6 4-6 16,2-2 0-16,-1 6 0 16,-6-2 1-16,2 1-1 15,-2 2 0-15,-1 0 0 16,-6 0 3-16,-3 0-3 15,-7 0-1-15,-5 0 1 16,0 0-19-16,0 0-6 16,-8-5-47-16,-14-3-176 15,-6-1-457-15</inkml:trace>
          <inkml:trace contextRef="#ctx0" brushRef="#br0" timeOffset="44875.2">-286 2934 26 0,'0'0'237'15,"0"0"-47"-15,0 0-105 16,0 0 26-16,0 0-41 16,0 0-39-16,0 0 11 15,-50-5-10-15,42 15 19 0,-1-5-4 16,2 3-11 0,0 0 11-16,2-1-14 0,-3 3-1 15,2 1-5-15,-2 0-26 16,-1 7 6-16,4-3-7 15,0 2 0-15,2 6 9 16,3-1-9-16,0 0 15 16,0 1-8-16,0-1-6 15,0 6-1-15,3-5 5 16,7-7-3-16,4 1 7 16,6 4-9-16,-1-11 0 15,4 2 0-15,1-7 0 16,-2 1 0-16,4 1-1 15,-4-2-16-15,0 0 17 0,3-5 0 16,2 2-1-16,4 1 0 16,3-3-7-16,-5 0 8 15,2 0 0-15,-3 0 1 16,-1 0-3-16,-5-10 2 16,1-8-7-16,-1-2 5 15,-3-8-20-15,-4-1 11 16,-5-11-4-16,-1 3-2 15,-9-8 17-15,0-3 0 16,0 9 1-16,-12 4 9 16,-10 7-7-16,-8 8 20 15,0 8 0-15,-6 4 9 16,3 8-7-16,-1 0-24 0,3 0 0 16,1 6 7-16,5 8-8 15,6 1-1-15,0 3-17 16,2-1-19-16,0 4-7 15,0 1-45-15,-11 5-59 16,1 1-55-16,-1-11-138 0</inkml:trace>
        </inkml:traceGroup>
        <inkml:traceGroup>
          <inkml:annotationXML>
            <emma:emma xmlns:emma="http://www.w3.org/2003/04/emma" version="1.0">
              <emma:interpretation id="{86A7A6B6-2914-433F-B81D-115557F1B505}" emma:medium="tactile" emma:mode="ink">
                <msink:context xmlns:msink="http://schemas.microsoft.com/ink/2010/main" type="inkWord" rotatedBoundingBox="7842,16484 9512,16379 9575,17373 7905,17478"/>
              </emma:interpretation>
              <emma:one-of disjunction-type="recognition" id="oneOf6">
                <emma:interpretation id="interp30" emma:lang="en-US" emma:confidence="0">
                  <emma:literal>[t.]</emma:literal>
                </emma:interpretation>
                <emma:interpretation id="interp31" emma:lang="en-US" emma:confidence="0">
                  <emma:literal>[H]</emma:literal>
                </emma:interpretation>
                <emma:interpretation id="interp32" emma:lang="en-US" emma:confidence="0">
                  <emma:literal>[t]</emma:literal>
                </emma:interpretation>
                <emma:interpretation id="interp33" emma:lang="en-US" emma:confidence="0">
                  <emma:literal>[h)</emma:literal>
                </emma:interpretation>
                <emma:interpretation id="interp34" emma:lang="en-US" emma:confidence="0">
                  <emma:literal>[t']</emma:literal>
                </emma:interpretation>
              </emma:one-of>
            </emma:emma>
          </inkml:annotationXML>
          <inkml:trace contextRef="#ctx0" brushRef="#br0" timeOffset="46574.5">1174 2834 199 0,'0'0'309'0,"0"0"-113"16,0 0-135-16,0 0-60 15,0 0 54-15,0 0 23 16,0 0-45-16,172-72-13 15,-133 72-11-15,0 0-9 16,-3 0 5-16,-6 0-4 16,-3 0-1-16,-1 0 0 15,1 0 3-15,-1 0 11 0,1 0-14 16,1-5 0-16,-4-2-21 16,7-3-76-1,-9 0-140-15,-3-5-343 0</inkml:trace>
          <inkml:trace contextRef="#ctx0" brushRef="#br0" timeOffset="46233.08">1213 2877 150 0,'0'0'313'0,"0"0"-199"16,0 0-65-16,0 0 25 15,0 0 31-15,0 0-31 16,0 0-44-16,2-5-8 16,-2 5-12-16,3 0 6 15,1 2 22-15,1 18 40 0,0 3 13 16,-2 10-58-16,3 5-13 16,-3 14 2-16,-1 2 8 15,-2 3 2-15,3 4-19 16,-1-2-11-16,2-4-2 15,-1 3 0-15,-1-9 0 16,1-4 1-16,-1-7-1 16,1-5 0-16,-3-9 2 15,0-9 5-15,0-2-7 16,0-4 0-16,0-7 0 16,0 9 0-16,0-6 0 15,0 1 0-15,0 2 3 0,0 5-1 16,-5-1-2-16,0 3 0 15,2-2 1-15,-1-3 3 16,2-3-4-16,2-2 0 16,0 0 0-16,0 0-2 15,0-5 2-15,11 6-1 16,11-6-1-16,6 0 2 16,8 0 0-16,6 0 6 15,5 0 14-15,-3-11-20 16,-6 4 9-16,1-1-9 15,-8 6 3-15,-5-3 0 16,-5 5-3-16,-1 0 0 16,-1 0 0-16,0 0-1 15,0 0 1-15,-2 0 0 16,0 0 1-16,-3 0-2 0,-6 0 1 16,-2 0-11-16,-3 0 10 15,-1 0-20-15,-2 0 4 16,0 0-21-16,-9-5-50 15,-13-8-193-15,1-2-360 0</inkml:trace>
          <inkml:trace contextRef="#ctx0" brushRef="#br0" timeOffset="46927.3">1944 2902 448 0,'0'0'241'15,"0"0"-186"-15,0 0-26 16,0 0 70-16,0 0 2 16,0 0-30-16,0 130-46 15,0-78-11-15,0 3-1 16,7-10-12-16,-2-8 0 15,0-2 6-15,-3-15-7 16,-2 0 0-16,0-5 0 16,0-3-7-16,0 3 6 15,-12-4-21-15,-8 6-27 16,-8-6-58-16,6 2-152 16,5-8-300-16</inkml:trace>
          <inkml:trace contextRef="#ctx0" brushRef="#br0" timeOffset="47495.41">1864 3196 388 0,'0'0'358'16,"0"0"-225"-16,0 0-90 15,0 0 27-15,0 0 11 16,0 0-59-16,0 0-21 16,80-52-2-16,-44 47-6 15,0 0-23-15,-5 5-1 16,-3 0-11-16,-9 0 2 15,-2 0-19-15,0 0-64 16,-9 0-102-16,-3 0-147 0</inkml:trace>
          <inkml:trace contextRef="#ctx0" brushRef="#br0" timeOffset="47242.36">2133 2960 656 0,'0'0'164'15,"0"0"-71"-15,0 0 14 16,0 0 47-16,0 0-25 15,0 0-72-15,0 0-37 16,0-21-20-16,0 21-16 0,0 18 14 16,5 13-5-16,0 4 7 15,2 9 3-15,-5 0-3 16,3-6 0-16,-2-3-1 16,1-7-10-16,-2-6 5 15,-2-4-20-15,0-4-9 16,0-7-11-16,0 3-56 15,0 3-54-15,-16-3-105 16,-1 0-302-16</inkml:trace>
          <inkml:trace contextRef="#ctx0" brushRef="#br0" timeOffset="48314.82">2418 2827 13 0,'0'0'374'0,"0"0"-187"15,0 0-78-15,0 0-21 16,0 0-16-16,0 0-42 16,0 0-21-16,31 0 2 15,-21 0-9-15,7 0 4 16,2 0-5-16,1 0 11 15,3 0 18-15,1 0-7 16,5-3-3-16,0-3-2 0,-1-2-17 16,-3 3 8-16,1 0-9 15,-7 0 1-15,-2 0 7 16,-1 0-8-16,-5 2 0 16,-5 1 0-16,-3 2-5 15,-3 0 5-15,0 0 1 16,0 0 0-16,0 0 13 15,0 0-14-15,2 0 0 16,3 0-1-16,0 10 10 16,4 7-8-16,3 5 8 15,-2 5-8-15,-1 6 22 16,2 5-14-16,-5 2 16 16,-3 5 14-16,-3-3-10 0,0 3 40 15,0-5-43 1,0-3-25-16,0 3 18 0,0-11-6 15,0 4 1 1,0-5-5-16,2-1-8 0,6-4-2 16,3-7 1-16,-3 5-7 15,1-1 7-15,-4-4-6 16,-2-2 6-16,-3-2 0 16,0 2 1-16,0-5-1 15,0-4 9-15,0 0-2 16,-8-5 37-16,-6 0-12 15,0 0 17-15,-5 0-8 16,2 0-25-16,0 0 1 16,0 0-17-16,5-10-8 15,-3-6 6-15,6 4-34 0,4 5-31 16,0 4-39-16,3 3-70 16,-1 0-92-16,-1 0-361 0</inkml:trace>
        </inkml:traceGroup>
        <inkml:traceGroup>
          <inkml:annotationXML>
            <emma:emma xmlns:emma="http://www.w3.org/2003/04/emma" version="1.0">
              <emma:interpretation id="{204E10A2-9542-4AE2-810C-07523322B5FF}" emma:medium="tactile" emma:mode="ink">
                <msink:context xmlns:msink="http://schemas.microsoft.com/ink/2010/main" type="inkWord" rotatedBoundingBox="10843,15433 14265,15218 14401,17380 10980,17596"/>
              </emma:interpretation>
              <emma:one-of disjunction-type="recognition" id="oneOf7">
                <emma:interpretation id="interp35" emma:lang="en-US" emma:confidence="0">
                  <emma:literal>ENEQ</emma:literal>
                </emma:interpretation>
                <emma:interpretation id="interp36" emma:lang="en-US" emma:confidence="0">
                  <emma:literal>EMEQ</emma:literal>
                </emma:interpretation>
                <emma:interpretation id="interp37" emma:lang="en-US" emma:confidence="0">
                  <emma:literal>EMIEQ</emma:literal>
                </emma:interpretation>
                <emma:interpretation id="interp38" emma:lang="en-US" emma:confidence="0">
                  <emma:literal>ENE☺</emma:literal>
                </emma:interpretation>
                <emma:interpretation id="interp39" emma:lang="en-US" emma:confidence="0">
                  <emma:literal>EME☺</emma:literal>
                </emma:interpretation>
              </emma:one-of>
            </emma:emma>
          </inkml:annotationXML>
          <inkml:trace contextRef="#ctx0" brushRef="#br0" timeOffset="59886.91">6098 2845 624 0,'0'0'205'15,"0"0"-144"-15,0 0-26 16,0 0 38-16,0 0-8 15,0 0-50-15,0 0-14 0,27 0 8 16,9 0 1 0,12 0 16-16,16 0-6 0,8-5-13 15,5-6 12-15,6 5-12 16,2-6-6-16,4 6 4 16,4-4-5-16,-5 2 0 15,-6 1-1-15,-7-1-16 16,-8 3-6-16,-9-2-18 15,-11 2-8-15,-8 0-5 16,-8 0-25-16,-10 5-21 16,-6 0-63-16,-13-5-173 0</inkml:trace>
          <inkml:trace contextRef="#ctx0" brushRef="#br0" timeOffset="56232.2">4452 2469 170 0,'0'0'9'16,"0"0"287"-16,0 0-215 0,0 0-8 16,0 0 51-16,0 0-18 15,0-18-41-15,0 18-38 16,0 0 17-16,0-5 32 16,0 2-2-16,0 3-9 15,0 0-6-15,0 0-17 16,0 0-4-16,0 0-16 15,-3 0-15-15,3 0 3 16,-2 0-10-16,2 0-2 16,-3 15-12-16,3 10 7 0,-3 5 7 15,0 15 0 1,-3 4 1-16,-1 9 9 0,-5-1-8 16,-5 3-3-16,1-5 1 15,-4 2 0-15,-1-7 7 16,1-6-7-16,4 3 0 15,1-6 0-15,4-1-5 16,8 0 5-16,1-2 0 16,2 2 0-16,0-8 0 15,0-2 0-15,0-3 0 16,5-1 0-16,4-7 1 16,1-3-2-16,2-2 1 15,-1-1-6-15,3-7 4 16,2 6 2-16,4-8 0 15,5 3 2-15,2 1-2 0,4-1 6 16,5-1-6-16,0-6 1 16,6 0-2-16,-3 0 0 15,2 0-5-15,0 0-4 16,-1-6-9-16,-4-4 5 16,0 3-25-16,-3-2-18 15,-1-7-2-15,-1 4-51 16,2 0-20-16,1-16-39 15,-7 8-102-15,-10-3-223 0</inkml:trace>
          <inkml:trace contextRef="#ctx0" brushRef="#br0" timeOffset="60626.48">6377 3733 538 0,'0'0'250'0,"0"0"-153"16,0 0 23-16,0 0 45 16,0 0-68-16,0 0-63 15,0 0-23-15,48-11-10 16,-10 6-1-16,10-2 1 16,4-3 0-16,-2 5 3 15,-3-3-3-15,-2 3-1 16,-7 0 0-16,-2 5 0 15,-2 0 0-15,-3-5-8 16,-5 5-18-16,5 0 0 16,-6 0-26-16,3-12-64 15,-6 7-66 1,-11-9-306-16</inkml:trace>
          <inkml:trace contextRef="#ctx0" brushRef="#br0" timeOffset="56571.52">4964 3032 767 0,'0'0'132'0,"0"0"-95"16,0 0 2-16,0 0 19 0,0 0-28 15,0 0-24-15,0 0-5 16,130-4-1-16,-87 3-3 16,-5 1-13-16,-2 0 6 15,-5-4-21-15,-1 4-12 16,-2-1-3-16,-4-4-13 16,7-11-34-16,-9 3-106 15,-5-3-206-15</inkml:trace>
          <inkml:trace contextRef="#ctx0" brushRef="#br0" timeOffset="60822.95">6449 3156 656 0,'0'0'173'16,"0"0"-56"-16,0 0-32 15,0 0 18-15,0 0-38 16,0 0-65-16,0 0-6 0,81-67-13 15,-31 53 1 1,0 6 10-16,-1-3-12 0,-7 9 19 16,-8-1-5-16,-7 3-20 15,-1 0 14-15,-10 0-7 16,0 0-15-16,-5 0-5 16,-2 0-90-16,-1 0-190 15,-6 0-223-15</inkml:trace>
          <inkml:trace contextRef="#ctx0" brushRef="#br0" timeOffset="60230.71">6566 3283 254 0,'0'0'98'0,"0"0"38"16,0 0 21-16,0 0-34 16,0 0-58-16,0 0-25 15,0 138-11-15,0-98-3 16,-3-1-9-16,-2 1-17 0,-1 3 1 16,3-9-1-16,1-1 1 15,-1-11-2-15,0 1 1 16,0-11-47-16,-5-2-73 15,3-5-170-15</inkml:trace>
          <inkml:trace contextRef="#ctx0" brushRef="#br0" timeOffset="56817.38">5000 2823 713 0,'0'0'182'0,"0"0"-94"16,0 0 15-16,0 0 40 0,0 0-43 15,0 0-81-15,0 0-19 16,120-96-1-16,-54 81 0 16,7 3-31-16,-8 3 3 15,-6 4-10-15,-15 5-12 16,-10 0-27-16,-13 0-2 16,-12 0-34-16,-6 9-114 15,-3-9-269-15</inkml:trace>
          <inkml:trace contextRef="#ctx0" brushRef="#br0" timeOffset="57897.5">6286 1795 508 0,'0'0'178'0,"0"0"-125"15,0 0-53-15,0 0 1 16,0 0-1-16,0 0 0 16,0 0 7-16,0 82-7 15,0-42 16-15,0 0 3 16,0 3 18-16,0 1 14 16,0 1-11-16,-8 0 1 0,-6-2-15 15,2-1-18-15,2 2 0 16,-4-1-7-16,0 0-1 15,3-9-1-15,5-4 1 16,1-8-33-16,5-6-31 16,0-16-47-16,0 0-79 15,0 0-132-15</inkml:trace>
          <inkml:trace contextRef="#ctx0" brushRef="#br0" timeOffset="58172.34">6322 1890 611 0,'0'0'154'15,"0"0"-32"-15,0 0 32 0,0 0-5 16,0 0-89-16,0 0-60 16,0 0-18-16,45 6-5 15,-2 25 23-15,10 9-1 16,2 0-7-16,-2 5-5 15,-8-3-12-15,-6 3 2 16,-9-10 10-16,-10 3-13 16,-4-11-1-16,-8-3-21 15,-8-3-26-15,0-7-34 16,-8-1-15-16,-13-13-229 0</inkml:trace>
          <inkml:trace contextRef="#ctx0" brushRef="#br0" timeOffset="58453.18">6729 1817 654 0,'0'0'214'0,"0"0"-114"15,0 0 1-15,0 0 16 16,0 0-55-16,0 0-62 15,0 0-20-15,-2 21-15 16,21 13 24-16,3 13 11 16,-3 8 0-16,-5 4-1 0,-7 7-1 15,-7-4-15 1,0-2-3-16,0-8 19 0,-17-2-16 16,-6-7-2-16,-9 2-36 15,6-10-92-15,4-12-184 0</inkml:trace>
          <inkml:trace contextRef="#ctx0" brushRef="#br0" timeOffset="59416.1">7264 1852 111 0,'0'0'130'0,"0"0"-62"16,0 0 44-16,0 0 34 15,0 0-56-15,0 0-43 16,-161 87 12-16,144-59-40 16,1 0-10-16,8 1 34 15,3 1-15-15,5 5-20 16,0-5-7-16,0 0 0 16,0 5 8-16,8-7-9 0,8-1 0 15,4-3 6-15,4-3-6 16,7-7 0-16,5-1-8 15,9-13-15-15,5 0 22 16,1 0-10-16,6-14-12 16,-4-12-2-16,-7-1 1 15,-8-4 15-15,-4 2 7 16,-12-11 2-16,-8 2 16 16,-3-6 43-16,-8-1-13 15,-3-5 24-15,0 0 2 16,0 5 62-16,-14 5-64 15,-8 8-21-15,-2 4-8 16,-5 8-33-16,5 6-7 0,-2 8-1 16,7 6-34-16,2 0-40 15,-7 45-130-15,2 1-23 16,-1-6-187-16</inkml:trace>
          <inkml:trace contextRef="#ctx0" brushRef="#br0" timeOffset="58830.97">7309 1503 620 0,'0'0'164'0,"0"0"-105"15,0 0-23-15,0 0-17 16,0 0-19-16,0 0 13 15,0 135-13-15,0-68 1 16,0 8 6-16,0 1 7 16,0 2 27-16,0-5-31 15,0-8-9-15,-3-3 4 16,-1-12-5-16,2-8 0 0,-3-2-1 16,2-5-5-1,-2 2-48-15,-4-9-110 16,1-11-218-16</inkml:trace>
        </inkml:traceGroup>
      </inkml:traceGroup>
    </inkml:traceGroup>
  </inkml:traceGroup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9T16:46:05.14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ED36C5-9CD8-43F2-B42A-50AFD8A699DD}" emma:medium="tactile" emma:mode="ink">
          <msink:context xmlns:msink="http://schemas.microsoft.com/ink/2010/main" type="inkDrawing" rotatedBoundingBox="991,6991 15390,7740 14813,18827 415,18077" hotPoints="14771,13794 8180,20385 1588,13794 8180,7202" semanticType="enclosure" shapeName="Circle">
            <msink:sourceLink direction="with" ref="{F6BA545E-F223-48BD-B6DF-BAE0B1B10DCE}"/>
          </msink:context>
        </emma:interpretation>
      </emma:emma>
    </inkml:annotationXML>
    <inkml:trace contextRef="#ctx0" brushRef="#br0">5225 65 15 0,'0'0'17'15,"0"0"-17"-15,0 0 0 16,0 0 13-16,0 0 105 15,-151-43-28-15,134 35-54 16,0 1 17-16,-2 2 13 16,-7 3-35-16,-7 2-15 15,-3 0-5-15,-3 0-9 16,3 0 8-16,0 2 6 16,9 3 12-16,2 0-15 15,-2-3-12-15,-2 1 27 16,-9 2-28-16,-10 5 1 0,-7 5 16 31,-8 3-8-31,-1 4-2 0,-3 4-6 0,7-5-1 16,2 3 9-16,-1-6-2 15,3 3 1-15,-2-1 8 16,-6 0-14-16,-5 2 5 16,-6 2-7-16,-4 2 0 15,-2 1 0 16,3-2 0-31,1 0 9 0,9 3 3 0,1-3-5 0,3 3 3 16,6-1-9-16,5 2-1 31,1 1 7-31,2 0-7 0,-1 5 1 0,3 3 7 16,-5 4-7-16,0 0 12 16,-2 1 25-16,5-1-18 0,0-2-6 15,0 0-5 1,3 0 16-16,0 2-2 0,-3 3-22 15,-3 2 6 17,-2 5-7-32,-3 3 0 0,-4 4 9 15,-1 2-9-15,-1 2 1 0,1 2 8 0,1-4-8 16,7-3 8 0,7-5-9-16,5-3-1 0,2-6 1 15,-2 1 0-15,2 0 1 16,-4 3 8-16,-1-2-8 15,-4 5-1-15,-1 1 8 0,-4 3 16 16,0 2-8-16,0 1-15 16,-1-1 6-16,1 1 12 15,-1-1-17-15,3 0 17 16,4 1-10-16,4-4-8 16,1 1-2-16,6 0 2 15,1-1-1-15,1 7 1 16,-3 1 24-16,-5 8-6 15,-3 2-9-15,-3 3-10 16,1 2 11-16,-4 0-10 16,3 2 13-16,2-5 2 15,1-2-16-15,6-4 0 16,5-1 0-16,2-6 0 0,5 5 7 16,3 0-7-1,2 2 0-15,1 5 1 0,1 3 5 16,0 4-1-16,-6 6-5 15,1-1 2-15,-7 2 10 16,1-2-12-16,-3-3 7 16,2-5 1-16,1-1-7 15,3-7 2-15,5-2-3 16,3-5-3-16,5-2 2 16,9 0 1-16,4-1-2 15,4 5 2-15,0 0-10 16,4 8 10-16,7 4 0 15,-2 2 0-15,-4 0 0 0,-3 2 0 16,-2 2 0 0,0-2 2-16,0 2-1 0,-5-2-2 15,-6-1 1-15,3 2 0 16,-1-6 4-16,6 2-4 16,1-2 0-16,2 0 0 15,0-1 0-15,0 3 0 16,0 0 0-16,0 6 0 15,2 0 7-15,1 4-6 16,-1 4-1-16,-2 5 5 16,0 3-4-16,0 1-2 15,0-1 1-15,0 2 0 16,0-9-1-16,0-2 1 16,0-3 0-16,7-2 0 0,10-7-5 15,4-2 5-15,4-1-1 16,3-3-1-16,-1 1 1 15,1 2 1-15,3-1 0 16,-4 2 9-16,2-3 7 16,1 3-15-16,-3-3 0 15,2-1-1-15,4-8 8 16,3 1-8-16,3-5 0 16,7-3 1-16,4 3-1 15,3-5 1-15,5 2 0 16,1 3-1-16,1-5 7 15,2 2-6-15,-4-2-1 16,-6 1 4-16,1-10-4 0,-3 2 0 16,-1-3 0-1,1 5 0-15,3-5 1 0,-1-1 0 16,4 4 0-16,2-6 5 16,3 6-6-16,2-8 0 15,2-1 0-15,-1 4 0 16,-1-8-1-16,-2 3 2 15,2 2-1-15,-1-8 0 16,-1-3 0-16,-1 2 0 16,2-3 0-16,-2 1 0 15,2 3 11-15,-2-4-9 16,2 6 20-16,-2-1 1 16,4-3-23-16,2 8 13 0,1-6-13 15,0 0 1 1,2 3 6-16,-3-8-6 0,3 6-1 15,-2-6 1-15,0 4-1 16,0-4 7-16,-4 5-6 16,3-5 11-16,4 3 10 15,-3-2-15-15,5 0-6 16,2-1 4-16,1-5-4 16,6 0 8-16,-3 1-9 15,6-3 6-15,-2 3 1 16,2-1-7-16,-7 2 12 15,1 3 2-15,-1 1-12 16,0 5 4-16,2-6 2 16,1 6-8-16,3-8 8 15,3 0-8-15,3-3 1 0,2-4-1 16,5 0 1 0,2-4-1-16,1-7 0 0,4-2 0 15,0 0 0-15,2 0 2 16,1-5-2-16,2 0 0 15,-1 3 2-15,4 2-2 16,-3 0 0-16,0 0 1 16,0 0 12-16,1 0-13 15,-1-5 6-15,3 2-6 16,2-2 2-16,4 0 0 16,1 0-2-16,1-12 0 15,1-3 0-15,2 2 7 0,-4-4-7 16,-1 3 0-16,-4 1 1 15,-1 0-2-15,-8 3 1 16,2 6 0-16,-9-8 0 16,-5 6 0-16,-4 1 0 15,-4 0 0-15,-2-5 1 16,-1 3-2-16,-4-4 1 16,2 4 0-16,-5-8 5 15,-2 5-5-15,-2 2 0 16,-5-7 0-16,-1 3-6 15,1 3 6-15,-2-4 1 16,6 0-1-16,3 3 6 16,0 1-6-16,2-4 0 0,2-2 0 15,-1 3 1-15,-3-1-1 16,0 3 0-16,0 5 1 16,0-5 21-16,-3 8-22 15,3-4 10-15,0 6 0 16,3-5-10-16,-1 5 11 15,7 0-10-15,3-5-1 16,1 0 9-16,3 0-9 16,7-2 0-16,2-8-1 15,3 2 1-15,-2-4 0 16,0-5 0-16,1-1 0 16,-2 1 1-16,-3-1-1 15,-3-2 0-15,-5 3 0 16,-2 4 1-16,-9-4 2 15,-3 5-3-15,-8-1 0 0,-4 4 3 16,-2-4-2-16,-3 0-1 16,4-3 0-16,-1 0 2 15,3-2-2-15,3-4 0 16,3-1 0-16,2-5-1 16,3 5-2-16,3-10 2 15,2 3 0-15,1 2-4 16,-3-1 4-16,-10 1 1 15,0 6 0-15,-13 5 1 16,-4-1 0-16,-10 3-1 16,-2 0 0-16,0-3 0 15,0-2-1-15,5-4 1 0,7-10 0 16,2 0 2-16,5-8 0 16,6 0-2-16,3-8 0 15,3 0-4 1,5-4 3-16,0 1 1 0,-3-4 0 15,-3 6 0-15,-5 2 7 16,-8-4-2-16,-4 3-4 16,-4 1-1-16,-6-9 19 15,-1-2-18-15,-2-2 0 16,0-10 6-16,0-1-6 16,0-11-1-16,4-1 0 15,-4-5 1-15,2 1 5 16,-2 2 1-16,-5 4 26 0,-6 5 21 15,-3 4-45-15,-6-1 0 16,-4 0-9-16,-4 0 1 16,-2-4-5-16,-1 1 4 15,-2 2-13-15,-3-4 11 16,0-3-4-16,2-5 5 16,-2-6-10-16,0 0-1 15,3-3 11-15,-1 4 1 16,-2 6 0-16,0 2-1 15,0 5 3-15,0 4-2 16,0 0 0-16,-5 2 0 16,-9-1 6-16,1-3 1 15,-3 1-5-15,1-6 4 16,4 2-5-16,3-2 0 16,-1 1-1-16,4 2 1 0,2 0 3 15,1 3-4-15,2-3 0 16,-3-2 0-16,-3-1-15 15,1-1 15-15,-4 1-6 16,-2 1 6-16,0 2 3 16,1 3-3-16,-5-1 0 15,-1 2 0-15,-1 0-7 16,-2 2 7-16,-3-3 0 16,-4 2-10-16,-5-2 1 15,2 2-5-15,-2 1 9 16,0 6-2-16,-2 3 0 15,3 2 5-15,-6 4 1 0,-2 1-16 16,-2 4 17-16,-1 1 0 16,-3 4 0-16,-1-5 0 15,-3 3 0-15,-4-6 0 16,0-1 0-16,-7-5-7 16,1 1 4-16,-2-3 3 15,-2 1 0-15,4 1-1 16,-6 1-8-16,1 2 1 15,-1 0 6-15,-3 2-15 16,4 4 17-16,-4 2-6 16,0 1 6-16,2 5-7 15,-5-2 6-15,1 6 1 16,-3-3 0-16,-6 2-23 0,-5 2 22 16,0 0 1-1,-3-1-9-15,6 0 8 0,4-1-5 16,4-2 4-1,7 2 1-15,0 1-4 0,8 0 5 16,1 5 0-16,6 2 1 16,0 0 2-16,3 3-3 15,0 2 0-15,2 0-1 16,2 0-2-16,-5 5 1 16,4-1 2-16,-1 4-1 15,-1-2 0-15,1 1-32 16,1 1 20-16,-1-1 4 15,4 2 5-15,3-8 3 16,-5 2 1-16,5-1 0 16,-1-1-1-16,1-1 1 0,-4 2 0 15,4 4 0-15,-3-2 0 16,-1 2-1-16,0 1 1 16,1 3 0-16,2 0 1 15,3 5 8-15,3-2-8 16,-3 3-1-16,0-4-1 15,3 2 0-15,2 4 1 16,6 2 0-16,6 5 0 16,5 3 0-16,2 2 0 15,10 2 0-15,-1 3-12 16,3 0 11-16,0 0-27 16,0 0-13-16,0 0-8 15,8 0-30-15,11 0 41 0,4 3 6 16,7 7 3-16,3 0 29 15,6 0 0-15,-2-1 0 16,-5 1-1-16,-1-2-17 16,-5 0 18-16,-4-3-7 15,-6 2 4-15,-3-4 2 16,1 2 1-16,0-4 0 16,3-1 3-16,0 0-2 15,0 0-1-15,-1 0 0 16,1 0 0-16,-7 0-1 15,2 0 2-15,-10 0-1 16,4 0 0-16,-3 0-18 0,0-1-107 16,-3-9-367-16</inkml:trace>
  </inkml:traceGroup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6:47:08.12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7825E8-1B2A-4F95-9D44-03EB5986FD87}" emma:medium="tactile" emma:mode="ink">
          <msink:context xmlns:msink="http://schemas.microsoft.com/ink/2010/main" type="inkDrawing" rotatedBoundingBox="18146,6819 26043,6746 26045,6875 18148,6948" shapeName="Other"/>
        </emma:interpretation>
      </emma:emma>
    </inkml:annotationXML>
    <inkml:trace contextRef="#ctx0" brushRef="#br0">0 188 0,'0'13'219,"13"-13"-188,0 0 0,27 0-15,-27-13-16,0 13 15,0 0-15,-13-13 16,13 13-16,1 0 16,12 0-16,0-27 15,-13 27 1,1 0-16,-1-13 16,13 13-16,-13 0 15,0 0-15,1 0 16,-1 0-16,0 0 15,0 0-15,13 0 16,1 0-16,-14 0 16,39-13-16,-38 13 15,25 0 1,-26-13-16,0 13 16,1 0-16,-1 0 15,0 0-15,26 0 16,-12 0-16,12 0 15,14 0-15,-14 0 16,14 0-16,-27 0 16,14 0-16,12 0 15,-12 0-15,-14 0 16,14 0-16,-27 0 16,26 0-1,-25 0-15,-1 0 16,0 0-16,13 0 15,-13 0-15,27 0 16,-27 0-16,13 0 16,1 0-16,-1 0 15,-13 0-15,27 0 16,-27 0-16,13 0 16,14 0-16,-14 0 15,13 0-15,14 0 16,-14 0-16,14 0 15,-27 0-15,40 0 16,-39 0-16,12 0 16,-26 0-16,0 0 15,1 0-15,-1 0 16,13 0-16,-13 0 16,13 0-16,-12 0 15,25 0-15,-13 0 16,14 0-16,-14 0 15,14 0-15,12 0 16,-12 0-16,-14 0 16,14 0-1,-27 0-15,0 0 16,0 0-16,0 0 16,27 0-16,-27 0 15,0 0-15,13 0 16,14 0-16,-1 0 15,14 0-15,0 0 16,26 0-16,-27 0 16,27 0-16,-13 0 15,-13 0-15,-1 0 16,1 0-16,13 0 16,-14 0-16,1 0 15,-13 0-15,12 0 16,1 0-16,13 0 15,13 0-15,-27 0 16,1 0-16,-14 0 16,14 0-16,-40 0 15,27 0-15,-27 0 16,0 0-16,0 0 16,0 0-16,0 0 15,27 0 1,13 0-16,-1 0 0,14 0 15,-13 0 1,-1 0-16,1 0 16,-14 0-16,14 0 15,-13 0-15,-14 0 16,13 0-16,14 0 16,-14 0-16,-12 0 15,25 0-15,14 0 16,-13 0-16,0 0 15,12 0-15,14 0 16,-26 0-16,-27 0 16,40 0-16,-40 0 15,14 0-15,-14 0 16,14 0-16,-14 0 16,13 0-16,1 0 15,13 0-15,-27 0 16,13 0-16,1 0 15,-14 0-15,27 0 16,-40 0-16,40 0 16,-14 0-16,-13 0 15,14 0-15,13 0 16,-14 0 0,-13 0-16,40 0 15,-39 0-15,12 0 0,-13 0 16,14 0-1,-27 0-15,13 0 16,14 0-16,-1 0 16,-12 0-16,-14 0 15,26 0-15,-26 0 16,14 0-16,-14 0 16,26 0-16,-26 0 15,14 0-15,-1 0 16,-13 0-16,0 0 31,1 0-15,-1 0-16,0 0 15,0 0-15,0 0 16,14 0-16,-14 0 16,13 0-16,14 0 15,-14 0-15,40 0 16,-40 0-16,13 0 15,-12 0-15,-14 0 16,13 0 0,-13 0-16,14 0 0,-14 0 15,26 0 1,-25 0-16,-1 0 16,0 0-16,0-13 15,27 13-15,-27-27 16,13 27-16,13 0 15,-25-13-15,38 0 16,-25 13-16,38-13 16,-12 13-16,-13 0 15,12 0-15,1 0 16,-14 0-16,-12-26 16,12 26-16,-26 0 15,40 0-15,-40 0 16,40 0-16,-27 0 15,14 0-15,-1 0 16,14 0-16,-27 0 16,13 0-16,1 0 15,-14 0-15,-13 0 16</inkml:trace>
  </inkml:traceGroup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6:57:27.89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F9DF56-97C0-4C4D-9D59-BAD7206885E7}" emma:medium="tactile" emma:mode="ink">
          <msink:context xmlns:msink="http://schemas.microsoft.com/ink/2010/main" type="inkDrawing" rotatedBoundingBox="16214,5861 16809,5731 16822,5791 16227,5921" semanticType="callout" shapeName="Other"/>
        </emma:interpretation>
      </emma:emma>
    </inkml:annotationXML>
    <inkml:trace contextRef="#ctx0" brushRef="#br0">0 144 0,'0'-13'157,"0"0"-142,13 13 1,0-13-16,0 13 16,0 0-16,14 0 15,-14-13-15,0 13 16,0-13-16,0 13 15,0 0 1,1 0-16,12 0 16,-13 0-16,13-27 15,-13 14-15,14 13 16,-14-13 15,0 13-15,0 0-16,0-13 15,1 13 110,-1 0-109,0 0-16,13 0 16,-13 0-1,1 0-15,-1 0 16,0 0-16,0 0 16,0 0-16,14 0 15,-14 0-15,0 0 16,0 0-16,0 0 15,0 0 1,0 0 31,14-13 31</inkml:trace>
  </inkml:traceGroup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6:57:29.77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296DD3-3A5A-4096-84DE-2B6165C91698}" emma:medium="tactile" emma:mode="ink">
          <msink:context xmlns:msink="http://schemas.microsoft.com/ink/2010/main" type="inkDrawing" rotatedBoundingBox="16740,5382 17025,5757 16783,5941 16498,5566" semanticType="callout" shapeName="Other"/>
        </emma:interpretation>
      </emma:emma>
    </inkml:annotationXML>
    <inkml:trace contextRef="#ctx0" brushRef="#br0">355-250 0,'0'-14'16,"-13"14"-16,26 0 62,0 0-62,0 0 16,0 0-16,27 27 16,-14-27-1,-13 0-15,14 0 16,-14 13-16,13 0 16,14-13-16,-27 13 15,13-13-15,-13 13 16,14-13 31,-14 14-32,79 91 220,-92-79 30,-13-13-265,0 0 16,-1-13 0,-12 27-1,0-27 1,13 26-16,13-13 31,-14-13-15,14 13-16,0 1 15,-13-14 17,13 13-17,-13 0 1,0 0-1,0 0 1,-14 14 0,14-27 15</inkml:trace>
  </inkml:traceGroup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6:57:39.12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451822-AEA8-4769-B1C7-9FF7C86D857C}" emma:medium="tactile" emma:mode="ink">
          <msink:context xmlns:msink="http://schemas.microsoft.com/ink/2010/main" type="inkDrawing" rotatedBoundingBox="17429,5500 19231,4499 20217,6275 18416,7275" semanticType="enclosure" shapeName="Other"/>
        </emma:interpretation>
      </emma:emma>
    </inkml:annotationXML>
    <inkml:trace contextRef="#ctx0" brushRef="#br0">54 544 0,'0'13'16,"-13"-13"15,13 26-31,0-13 16,0 0 0,0 1-1,0-1-15,0 0 63,0 0-48,0 13-15,0-12 16,0-1-16,0 0 16,0 0-16,0 0 15,0 0-15,0 0 16,0 27-16,0-14 15,0 14-15,0-1 16,0-12-16,0 12 16,0 14-16,0-14 15,0 14-15,0-27 16,0 14-16,0-14 16,0 13-16,0-25 15,0-1-15,0 0 16,0 13-1,0-13-15,0 1 16,26-14-16,-13 13 16,-13 0-16,14 26 15,-1-12-15,13 12 16,-13 1-16,27-27 16,-27 26-16,26 1 15,-25-1-15,25-12 16,1 12-16,-1 1 15,14-1-15,-14-26 16,27 14-16,-40-14 16,40 13-16,-13-13 15,-14 13-15,-13-26 16,-12 0-16,12 0 16,-13 0-16,0 0 15,14 0-15,12 0 16,14 0-16,26 0 15,0-13-15,-14 0 16,14-13-16,-26 13 16,0 13-1,-14-27-15,1 14 0,-1-13 16,-26 13-16,14 0 16,-14-1-1,13 1-15,-13 0 16,0-26-16,1-14 15,38-39-15,-12-27 16,-1 40-16,14-39 16,-27 0-16,-13 39 15,27 13-15,-40-13 16,26 26-16,-26 14 16,0-14-16,0 27 15,0-14-15,0-12 16,0 38-16,0-25 15,0 13-15,0-14 16,0 27-16,0-13 16,0-1-16,0 1 15,0 13-15,-26-27 16,26 27-16,-13-13 16,-1 13-16,1-27 15,-26 27-15,26-26 16,0 25-16,-14-25 15,14 26-15,0 0 16,-13-1-16,-14-12 16,-26 13-1,40 0-15,-40-14 16,-13 14-16,27-13 16,-27 26-16,0 0 15,26 0-15,-26 0 16,40 0-16,-14 0 15,13 0-15,27 0 16,-13 0-16,-14 0 16,27 0-16,-26 0 15,12 0-15,-12 0 16,13 0-16,-40 0 16,13 26-16,14-13 15,12-13-15,-38 27 16,51-27-16,-12 13 15,-13 0 1,26-13-16,-1 26 16,1-26-1,-13 14-15,13-1 16,0 0-16,-1-13 16,1 13-16,0 0 15,0 0 1,-27 14-16,27-14 0,-26 0 15,26 0 1,-14 27-16,14-27 16,-13 0-16,13 0 15,-1 0 17,14 1-1</inkml:trace>
  </inkml:traceGroup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6:57:33.75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0C29A7-F445-4471-9EF6-AF6047C82A5C}" emma:medium="tactile" emma:mode="ink">
          <msink:context xmlns:msink="http://schemas.microsoft.com/ink/2010/main" type="inkDrawing" rotatedBoundingBox="18258,8737 18785,8642 18794,8690 18267,8785" shapeName="Other">
            <msink:destinationLink direction="to" ref="{94AF0D51-0B17-4739-B81F-A56E31F380BF}"/>
            <msink:destinationLink direction="from" ref="{94AF0D51-0B17-4739-B81F-A56E31F380BF}"/>
          </msink:context>
        </emma:interpretation>
      </emma:emma>
    </inkml:annotationXML>
    <inkml:trace contextRef="#ctx0" brushRef="#br0">0 93 0,'14'0'171,"-1"0"-171,0 0 16,0-13-16,13 13 16,-12-13-1,12 13-15,-13 0 0,0 0 16,14-26 0,-1 12-1,-13 1-15,0 13 16,0 0-16,14 0 15,-14 0-15,0 0 16,0 0-16,13 0 16,40 0-16,-53 0 15,14 0-15,-14 0 47,13 0-31,-13 0-16,1-13 15,12 13 1</inkml:trace>
  </inkml:traceGroup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6:57:35.64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AF0D51-0B17-4739-B81F-A56E31F380BF}" emma:medium="tactile" emma:mode="ink">
          <msink:context xmlns:msink="http://schemas.microsoft.com/ink/2010/main" type="inkDrawing" rotatedBoundingBox="18683,8427 19057,8695 18889,8930 18515,8662" semanticType="callout" shapeName="Other">
            <msink:sourceLink direction="to" ref="{DA0C29A7-F445-4471-9EF6-AF6047C82A5C}"/>
            <msink:sourceLink direction="from" ref="{DA0C29A7-F445-4471-9EF6-AF6047C82A5C}"/>
          </msink:context>
        </emma:interpretation>
      </emma:emma>
    </inkml:annotationXML>
    <inkml:trace contextRef="#ctx0" brushRef="#br0">356-157 0,'0'-13'78,"13"13"-46,13 0-17,-13 0-15,1 0 16,-1 0-1,0 0 1,0 26-16,0-26 16,0 14-16,14-14 15,-1 0 1,-13 0-16,158 105 266,-158-92-251,1-13-15,-1 13 16,0-13-16,0 13 31,-26 0 94,0-13-109,0 14-1,-1-14 1,1 0 0,-13 0-16,13 13 15,0 13-15,0-26 16,-27 13-16,27 0 15,-13 1 1,12-14 15,1 13-15,-13-13-16,13 26 281,0-26-234</inkml:trace>
  </inkml:traceGroup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19T16:57:44.27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03DD5A-C13F-4078-9C38-EA827B160208}" emma:medium="tactile" emma:mode="ink">
          <msink:context xmlns:msink="http://schemas.microsoft.com/ink/2010/main" type="writingRegion" rotatedBoundingBox="4849,5781 7534,5503 7638,6503 4952,6781"/>
        </emma:interpretation>
      </emma:emma>
    </inkml:annotationXML>
    <inkml:traceGroup>
      <inkml:annotationXML>
        <emma:emma xmlns:emma="http://www.w3.org/2003/04/emma" version="1.0">
          <emma:interpretation id="{B77372FC-5A2F-4F1F-95C5-A695019ECE09}" emma:medium="tactile" emma:mode="ink">
            <msink:context xmlns:msink="http://schemas.microsoft.com/ink/2010/main" type="paragraph" rotatedBoundingBox="4849,5781 7534,5503 7638,6503 4952,6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05AC85-3BBF-4712-B099-56F06E0E00F5}" emma:medium="tactile" emma:mode="ink">
              <msink:context xmlns:msink="http://schemas.microsoft.com/ink/2010/main" type="line" rotatedBoundingBox="4849,5781 7534,5503 7638,6503 4952,6781"/>
            </emma:interpretation>
          </emma:emma>
        </inkml:annotationXML>
        <inkml:traceGroup>
          <inkml:annotationXML>
            <emma:emma xmlns:emma="http://www.w3.org/2003/04/emma" version="1.0">
              <emma:interpretation id="{7466A170-F9DD-4DD1-AE88-87DCD0DEBB42}" emma:medium="tactile" emma:mode="ink">
                <msink:context xmlns:msink="http://schemas.microsoft.com/ink/2010/main" type="inkWord" rotatedBoundingBox="4849,5781 7534,5503 7638,6503 4952,6781"/>
              </emma:interpretation>
              <emma:one-of disjunction-type="recognition" id="oneOf0">
                <emma:interpretation id="interp0" emma:lang="en-US" emma:confidence="1">
                  <emma:literal>00</emma:literal>
                </emma:interpretation>
                <emma:interpretation id="interp1" emma:lang="en-US" emma:confidence="0">
                  <emma:literal>0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000</emma:literal>
                </emma:interpretation>
                <emma:interpretation id="interp4" emma:lang="en-US" emma:confidence="0">
                  <emma:literal>00 0</emma:literal>
                </emma:interpretation>
              </emma:one-of>
            </emma:emma>
          </inkml:annotationXML>
          <inkml:trace contextRef="#ctx0" brushRef="#br0">290 106 0,'-13'-13'0,"-27"13"15,27 0-15,0 13 172,0 1-156,0-14 15,-27 26-31,27-26 16,0 13-16,0-13 15,-1 13 1,-12-13-1,26 13 1,-13 1-16,13-1 16,-13 0-1,0 13 1,13-13 62,0 1-62,-14-1-1,14 0 1,-13 0 0,13 0-1,0 13 48,0-12-48,0-1 1,0 0 15,0 0-15,13-13-16,1 40 15,-14-27-15,26 13 16,-26-13-16,13 14 16,0-14-16,14 0 15,-14 0-15,26 0 16,-26 0-16,1 27 16,12-27-16,-13 0 15,0-13 32,0 0-47,-13 13 16,27-13-1,-14 0-15,13 0 16,0 0-16,-12 0 16,38 0-16,-12 27 15,-14-27-15,14 0 16,-27 13-16,0-13 15,0 13 1,0-13 15,14 0-15,-14 0-16,0 0 16,13 0-16,-13 0 15,27 0-15,-14 0 16,0 0-16,1 0 31,-14-13-31,0 0 16,0 13-1,0 0 1,14 0 0,-14-27-1,0 14 1,0 0-16,0 13 15,-13-13 1,14 13-16,-14-13 31,0 0-15,13-1 0,13-12-1,-26 13 1,0 0 46,0 0-30,0-1-1,0 1-16,0 0 1,0 0 62,0-13-62,-13 26-16,13-14 15,-13 1-15,0 13 16,13-13-16,-14-26 16,1 25-16,0-12 15,-13 13-15,13-26 16,-1 25-16,1-12 16,0 0-16,13 13 15,-26-14 1,13 14 31,13-13-32,-14 26 1,1-13-16,0-1 16,0 14-16,13-13 15,-13 13 1,-14-13-16,14 13 15,0-13 1,0 13-16,0-13 16,0 13-16,0 0 15,-27-27-15,14 27 16,-14 0-16,1-13 16,26 13-16,-1-13 15,1 13 16,0 0-31,0 0 16,-13 0 0,12 0-16,1 0 15,0 0 1,0 0 0</inkml:trace>
          <inkml:trace contextRef="#ctx0" brushRef="#br0" timeOffset="4743.38">1816-144 0,'-13'0'78,"0"0"-62,0 0 0,0 0-16,0 0 15,-1 0 16,-12 0 1,13 0-17,0 0 1,0 0-16,0 0 16,-1 0-1,1 0-15,0 0 31,-13 0 1,13 0-17,-1 0-15,1 0 16,0 0-16,0 0 16,0 0-1,-14 0-15,14 14 16,0-14-1,0 13-15,-13-13 16,-1 13 93,14 0-109,0 13 16,0-26-16,0 13 16,0 1-16,-27-1 15,27-13 63,0 13-62,0 0-16,-1 13 16,1-26-16,-13 14 15,13-1 126,0 0-141,-1 0 31,14 0-31,-13 0 31,13 14 110,-13-14-141,13 0 47,0 0-31,0 0 46,0 1-46,0-1-1,0 0 1,0 13 0,0-13-1,0 1 79,0-1-78,0 0-16,0 0 15,0 0 1,0 13-1,0-12-15,0-1 16,0 0-16,0 0 16,0 0-16,0 0 15,0 14 1,0-14-16,0 0 16,0 0-16,0 0 15,0 1-15,0-1 16,0 13-1,0-13-15,13-13 16,-13 13 78,13-13-63,-13 14-15,14-14-1,-1 13-15,13-13 0,-13 13 16,0-13 78,1 0-79,-1 0-15,0 13 16,0-13-16,27 26 16,-27-26-16,0 13 15,0 1-15,0-14 16,13 13-1,-12 0 1,-1-13 0,0 0-1,0 0 1,0 0-16,0 0 16,-13 13-16,27-13 15,-14 0-15,0 13 16,0-13-16,0 0 15,1 27 17,-1-27-32,13 0 15,-13 0 1,0 0-16,1 0 16,-1 0-1,0 0-15,0 0 16,0 0-16,13 0 15,-12 0-15,-1 0 16,0 0-16,0 0 16,0 0-16,0 0 15,14 0 1,-14 0-16,0 0 16,0 0-16,0-14 15,1 14-15,-1 0 16,39-13-16,-38 0 15,12 0-15,-13 13 16,0-13-16,0 13 16,1-13-16,-1 13 15,0 0-15,26-27 16,-26 14-16,27 0 16,-14 13-16,-13-13 15,27 13 1,-27-13-16,0 0 0,14-14 15,12 14 1,1-26-16,-1-1 16,0 27-16,-12-27 15,12 1-15,-12-1 16,-1 27-16,0-26 16,-26 26-16,13 0 15,1-1-15,-1 1 16,-13-26-16,13 26 15,-13-1-15,0 1 16,0 0 15,0 0 16,0 0-31,0-14 15,0 14-15,0 0-16,0 0 15,0 0 1,0 0 0,0-1-1,0-12 1,-13 13-1,0 0 1,-1 13 0,1-13-16,-13-1 31,13 14 0,0-13 0,-1 13-15,14-13-16,-26-13 16,0 26-16,26-13 15,-27 13-15,27-13 16,-13 13-16,0 0 16,0-14-1,-13 14 1,13 0 31,-1-13-47,1 13 15,0-13 1,0 13-16,0-26 16,-14 26-1,14-13 1,0 13-16,13-14 47,-13 14-32,0-13-15,0 13 16,-1-13 0,1 13 15,-26-13 0,26 13 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3:03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5353,'0'0'7218,"3"0"-7158,211 10-1311,-214-10 1180,0 0 0,1 0 0,-1 0 0,1 0 0,-1 0 0,0 0 1,1 0-1,-1 0 0,1 0 0,-1 0 0,0-1 0,1 1 0,-1 0 0,0 0 1,1 0-1,-1-1 0,0 1 0,0 0 0,1 0 0,-1-1 0,0 1 0,0 0 0,1-1 1,-1 1-1,0 0 0,0-1 0,0 1 0,1 0 0,-1-1 0,0 1 0,0 0 1,0-1-1,0 1 0,0-1 0,0 1 0,0 0 0,0-1 0,0 1 0,0 0 0,0-1 1,0 0-1,0 1-30,1-15-4016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3:03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10098,'0'0'2513,"147"0"-4970,-112 3-1632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3:04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3913,'0'0'3455,"-7"6"-3373,3-1-80,-1 0 1,1 0 0,1 0 0,-1 1-1,1-1 1,0 1 0,0 0 0,0 0-1,1 0 1,0 0 0,0 0 0,0 0-1,1 1 1,0-1 0,0 13 0,-2 95 1184,3-113-1190,1 1 1,-1-1-1,1 1 1,0-1 0,0 0-1,0 1 1,0-1-1,0 0 1,0 0 0,0 0-1,0 0 1,1 0-1,-1 0 1,0 0 0,1 0-1,-1 0 1,0 0-1,1-1 1,-1 1 0,1-1-1,-1 1 1,1-1-1,-1 1 1,1-1 0,0 0-1,-1 0 1,1 0 0,-1 0-1,1 0 1,0 0-1,1-1 1,58-3-564,-45-1 470,0 0 0,-1-2 1,0 1-1,0-2 0,0 0 1,-1-1-1,0 0 0,-1-1 1,0-1-1,0 0 0,20-24 0,-29 30 184,-1 0 0,0 0-1,0 0 1,-1 0 0,1 0-1,-1-1 1,0 1 0,-1-1-1,1 0 1,0-6 0,-2 11 20,1-1 0,-1 0 0,0 1 0,0-1 0,0 0 0,0 0 0,0 1 1,0-1-1,-1 0 0,1 0 0,-1 1 0,1-1 0,-1 0 0,1 1 0,-1-1 0,0 1 0,0-1 0,0 1 1,0-1-1,0 1 0,0-1 0,0 1 0,0 0 0,-1 0 0,1-1 0,0 1 0,-1 0 0,1 0 1,-1 1-1,1-1 0,-1 0 0,0 0 0,1 1 0,-1-1 0,-2 0 0,-4 0 21,-1-1-1,0 1 1,0 1 0,0-1-1,0 1 1,0 1 0,-12 2-1,19-3-132,-1 1-1,1-1 0,-1 1 0,1 0 1,-1 0-1,1 0 0,0 0 0,0 0 1,-1 0-1,1 1 0,0-1 0,0 1 1,0-1-1,0 1 0,1 0 0,-1 0 1,0 0-1,1 0 0,-1 0 1,1 0-1,0 0 0,0 0 0,0 1 1,0-1-1,0 0 0,0 1 0,0-1 1,1 1-1,-1 3 0,1-5-56,0 0 0,0 1 1,0-1-1,1 1 0,-1-1 0,0 0 0,1 1 1,-1-1-1,1 0 0,-1 1 0,1-1 0,0 0 1,-1 0-1,1 1 0,0-1 0,0 0 0,0 0 1,0 0-1,0 0 0,0 0 0,0 0 0,0-1 1,1 1-1,-1 0 0,0-1 0,0 1 0,1 0 1,-1-1-1,0 1 0,1-1 0,-1 0 0,1 1 1,-1-1-1,3 0 0,57 2-466,-46-2 437,163 0-379,-183 17 2189,-6-5-1267,0 0-1,-1 0 0,-14 11 0,13-13-294,1 1-1,0 1 1,-20 25 0,27-30-164,1 1 1,-1 0 0,2 0 0,-1 0 0,1 1 0,0-1-1,1 1 1,0 0 0,0 0 0,0 11 0,1 7-1266,5 56 1,1-6-4389,-5-55 1714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3:04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8 10986,'0'0'4609,"-20"9"-4637,-58 36-66,76-44 69,0 1 1,0-1-1,0 1 1,1 0-1,-1 0 1,0 0-1,1 0 0,0 0 1,-1 0-1,1 0 1,0 0-1,0 0 1,0 0-1,0 1 1,1-1-1,-1 0 1,1 1-1,-1-1 1,1 1-1,0-1 1,0 0-1,0 1 1,0-1-1,0 1 1,0-1-1,1 0 1,-1 1-1,1-1 1,0 0-1,2 5 1,-1-2-106,1 0 1,0 0 0,0-1 0,0 1-1,0-1 1,1 0 0,0 0 0,0 0-1,0 0 1,6 4 0,14 7-204,0-2 1,1 0-1,1-1 1,0-2 0,0 0-1,45 9 1,-69-19 354,0 1 1,0-1 0,0 1-1,0-1 1,0 0 0,0 0 0,0 0-1,0 0 1,0-1 0,0 1-1,0 0 1,0-1 0,0 0-1,0 1 1,0-1 0,0 0 0,0 0-1,0 0 1,-1 0 0,1 0-1,0 0 1,-1-1 0,1 1-1,-1-1 1,1 1 0,-1-1 0,2-2-1,0-2 87,0-1 0,-1 0 0,0 1 0,0-1 0,0-1 0,0-10 0,0 8-71,0-2 142,0 0 0,-1 0 0,0-1 0,-1 1 0,0 0-1,-1 0 1,-4-17 0,4 26-137,0-1-1,0 0 1,-1 0-1,1 1 1,-1-1-1,0 1 1,0-1-1,0 1 0,0 0 1,-1 0-1,1 0 1,-1 0-1,0 0 1,0 1-1,0-1 1,0 1-1,0 0 1,0 0-1,-1 0 1,1 0-1,-1 0 1,0 1-1,1 0 0,-1-1 1,0 2-1,-4-2 1,0 1-39,0-1 0,0 2 1,0-1-1,0 1 0,0 0 0,0 1 1,0 0-1,0 0 0,0 1 0,0 0 1,0 0-1,0 1 0,1 0 0,-1 0 0,-7 6 1,9-6-286,1 1 1,-1 1-1,1-1 1,0 1-1,1 0 1,-1 0-1,1 1 1,0-1-1,0 1 1,1 0-1,-5 9 1,1 3-3246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3:0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56 7418,'0'0'4202,"-5"17"-4316,6-7 126,0 0-1,1 0 0,0-1 0,0 1 0,1-1 0,1 1 1,0-1-1,0 0 0,0-1 0,1 1 0,1-1 0,-1 0 1,1 0-1,1 0 0,7 6 0,-12-12 14,0-1 1,0 1-1,1-1 0,-1 0 1,0 0-1,1 0 0,-1 0 0,1 0 1,-1 0-1,1-1 0,-1 0 1,1 1-1,0-1 0,-1 0 0,1 0 1,0 0-1,-1 0 0,1-1 0,-1 1 1,1-1-1,0 1 0,-1-1 1,0 0-1,1 0 0,-1 0 0,3-2 1,0 0-6,-1 0 0,0 0-1,1 0 1,-2 0 0,1-1 0,0 1 0,-1-1 0,1 0 0,-1 0 0,0-1 0,-1 1 0,4-6 0,-3 3 119,0 0 1,-1 0 0,0 0-1,0 0 1,0 0-1,-1 0 1,0 0 0,-1-1-1,1 1 1,-1 0 0,-1-1-1,1 1 1,-1 0-1,-2-8 1,1 12-103,1 0 0,0-1 1,-1 1-1,0 0 0,0 0 0,0 0 0,0 0 1,0 0-1,0 0 0,-1 1 0,1-1 0,-1 1 0,0-1 1,0 1-1,0 0 0,0 0 0,0 1 0,0-1 1,-1 1-1,1-1 0,-1 1 0,1 0 0,-1 0 1,1 0-1,-1 1 0,1-1 0,-1 1 0,0 0 1,-4 1-1,4-1-134,-1 2 0,1-1-1,0 0 1,0 1 0,0 0 0,0 0 0,0 0 0,0 0 0,1 1 0,-1 0 0,1-1 0,-1 1-1,1 1 1,0-1 0,0 0 0,1 1 0,-1-1 0,-2 6 0,-9 8-1527,-13 15-3670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27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27 1632,'0'0'3869,"-15"-24"536,12 23-4395,0 0 0,0 1 0,0 0-1,1-1 1,-1 1 0,0 0 0,0 0 0,0 1-1,0-1 1,0 1 0,0-1 0,0 1 0,0 0-1,0 0 1,0 0 0,1 1 0,-5 1 0,1 1 38,0 1 1,0-1-1,1 1 1,-1 0-1,1 1 1,1-1-1,-6 7 1,1 2 31,1-1 0,0 1 1,0 1-1,2-1 0,0 1 1,-5 18-1,9-24-85,0 0 0,0 0 0,1 0 0,0 0 0,1 0 0,0 0 0,1 1 0,0-1 0,0 0 0,5 16 0,-5-21-18,1-1 1,-1 1-1,1 0 1,0-1-1,0 1 0,1-1 1,-1 0-1,1 1 1,-1-1-1,1 0 0,0-1 1,0 1-1,0-1 0,1 1 1,-1-1-1,1 0 1,-1 0-1,1 0 0,0-1 1,-1 1-1,1-1 1,0 0-1,0 0 0,0 0 1,0 0-1,6-1 1,3 1-40,-4 1-172,0-2 0,0 1 1,0-1-1,0-1 0,17-2 0,-23 2 202,0 0 0,0 0-1,0 0 1,0-1 0,-1 0 0,1 1-1,0-1 1,-1 0 0,1 0 0,-1 0-1,0-1 1,1 1 0,-1 0 0,0-1-1,0 0 1,-1 1 0,1-1 0,-1 0-1,1 0 1,1-4 0,2-13 36,-1-1 0,0 1 1,-2-1-1,0 0 1,-1 0-1,-1 1 0,-5-32 1,4 29 46,0 17-2,1 0-1,-1 1 0,0-1 0,-1 0 0,1 0 0,-1 1 1,-5-11-1,6 15-64,1-1 1,-1 1 0,0-1-1,0 1 1,0-1-1,0 1 1,-1 0 0,1-1-1,0 1 1,-1 0 0,1 0-1,0 0 1,-1 0-1,1 0 1,-1 0 0,0 0-1,1 1 1,-1-1 0,0 1-1,1-1 1,-1 1-1,0-1 1,0 1 0,1 0-1,-1 0 1,0 0 0,0 0-1,1 0 1,-4 1-1,3 0-58,1-1-1,0 1 0,0 0 0,0 0 0,0-1 0,0 1 0,0 0 0,0 0 0,0 0 0,0 0 0,1 0 1,-1 0-1,0 1 0,1-1 0,-1 0 0,0 0 0,0 3 0,-4 5-1611,-3 4-1027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17:5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54 122 536,'0'0'3574,"29"-12"-5548,-21 7 4996,-1-27 1689,-7 49-4481,-1-2-245,-1 1-1,-1-1 0,0 0 0,-1 0 0,-1-1 1,-7 19-1,-14 48 575,-15 75 26,41-151-581,0-3 0,1-1 1,-1 0-1,1 0 0,0 1 1,-1-1-1,1 0 0,0 0 0,0 0 1,0 0-1,0 0 0,0 0 1,0 0-1,0 0 0,0 0 0,0 0 1,0 0-1,1-1 0,-1 1 1,0-1-1,0 1 0,1-1 1,-1 1-1,3 0 0,39 10-107,-36-10 87,-1 0-49,0 0-1,1 0 1,-1 0 0,0-1 0,0 0-1,1 0 1,-1-1 0,0 0 0,0 0-1,0-1 1,0 1 0,0-1-1,0 0 1,0-1 0,-1 1 0,1-1-1,8-6 1,-2-1 106,0 0 0,0-1 0,-1-1 0,0 1 0,16-25 0,-23 29 43,0 0 1,0 0 0,0-1 0,-1 0 0,0 1 0,-1-1-1,0 0 1,0 0 0,-1-1 0,0 1 0,0 0 0,-1-15 0,0 9-38,1 0 1,1 1 0,4-21 0,3 5-256,-6 22 239,0 0 1,-1 0-1,0-1 1,-1 1-1,1-1 1,-1-12-1,-1 16 14,0-1-37,0-1 0,0 1 0,0-1 0,1 1 0,-1-1 0,2 1 1,2-10-1,-3 14-13,-1 0 0,1-1 0,0 1 0,0 0 0,1 0 1,-1 1-1,0-1 0,0 0 0,0 0 0,0 1 0,1-1 0,-1 0 1,0 1-1,1-1 0,-1 1 0,0 0 0,1-1 0,-1 1 1,1 0-1,-1 0 0,0 0 0,1 0 0,-1 0 0,1 0 0,-1 0 1,1 1-1,-1-1 0,0 0 0,1 1 0,-1-1 0,0 1 0,1 0 1,-1-1-1,0 1 0,2 1 0,14 3-12,1-1 1,0-1-1,1-1 0,-1 0 1,0-1-1,37-3 0,-8 0 47,-46 3-41,0-1 0,0 0-1,0-1 1,0 1 0,0 0-1,0 0 1,0 0 0,0 0-1,0-1 1,0 1 0,-1 0-1,1-1 1,0 1 0,0-1-1,0 1 1,0-1 0,-1 0-1,1 1 1,0-1 0,-1 0-1,1 1 1,0-1 0,-1 0-1,1 0 1,-1 0 0,1 1-1,-1-1 1,1 0 0,-1 0-1,0 0 1,1-1-1,2-13-2492,-2 5-1742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27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0 984,'0'0'4406,"2"4"-3857,5 20-307,0 0 0,-1 1 0,-2 0 0,3 45 0,-8 110 1377,-1-77-1233,2-49-4320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28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1464,'0'0'3692,"6"22"-629,-6 159-1172,0-61-4345,6-133-2721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2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9 104 2481,'0'0'8056,"-8"-14"-7707,11 11-346,0 1 0,0-1 1,0 1-1,0-1 0,1 1 0,-1 0 0,1 1 0,0-1 0,-1 0 0,1 1 0,5-1 0,6-4 35,8-5-165,1 1 0,-1 2 0,48-11 0,-49 15-954,0 1 0,33 0 1,-54 10-993,-1-1 296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29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4521,'0'0'2710,"19"0"-2626,160 0 17,-171 0-471,0 0-1,0-1 0,0 0 1,0 0-1,0-1 1,-1 0-1,1 0 0,0 0 1,-1-1-1,14-7 0,-9 2-1608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30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3473,'0'0'2826,"42"-3"-2732,-31 2-152,0 0 0,1-1-1,-1-1 1,0 1 0,0-2-1,0 0 1,18-9 0,-25 1-2274,-4 4-343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31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6889,'0'0'3961,"144"-8"-3961,-109 3-80,-5 2-48,-7 3-344,-5 0 240,-6 0-496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3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1 912,'0'0'5401,"3"46"-3296,1-17-1946,-1 1 0,-1-1 0,-4 49 1,1-15-264,4-34-4005,-3-23 1411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33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4385,'0'0'2620,"16"8"-156,256-21-1540,-272 13-901,-1-13-4366,-6 7-602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33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4337,'0'0'3666,"2"-3"-3425,0 1-209,-1 1 0,1-1 0,0 1 0,0 0 0,-1-1 0,1 1 0,0 0 0,0 0-1,0 0 1,1 0 0,-1 1 0,0-1 0,0 0 0,0 1 0,1 0 0,-1-1-1,3 1 1,55-1 759,2-2-586,32-23-48,-57 15-77,51-9 0,-88 19-71,0 1 0,0 0-1,0 0 1,0 0 0,1 0-1,-1 0 1,0 0 0,0 0-1,0 0 1,0 0 0,0 0-1,0 0 1,1 0 0,-1 0-1,0 0 1,0 0 0,0 0-1,0 0 1,0 0-1,0 0 1,1 0 0,-1 0-1,0 0 1,0 0 0,0 0-1,0 0 1,0 0 0,0 1-1,1-1 1,-1 0 0,0 0-1,0 0 1,0 0 0,0 0-1,0 0 1,0 0-1,0 0 1,0 0 0,0 1-1,0-1 1,0 0 0,1 0-1,-1 0 1,0 0 0,0 0-1,0 0 1,0 1 0,0-1-1,0 0 1,0 0 0,0 0-1,0 0 1,0 0-1,0 1 1,0-1 0,0 0-1,0 0 1,-1 0 0,1 0-1,0 0 1,0 0 0,0 1-1,0-1 1,0 0 0,0 0-1,-10 13 47,-16 11-3133,12-16-1288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35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1608,'0'0'6626,"0"26"-6754,2 254 1290,-1-152-5430,-1-144 2477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17:5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3425,'0'0'5504,"7"-5"-5416,5-1-68,0 0 1,0 1 0,1 0 0,0 1 0,0 1 0,0 0 0,0 1-1,1 0 1,-1 1 0,18 0 0,40-3 395,1-3 0,107-26 0,-135 24-444,-9 1-23,-26 4-571,-24 4-752,-7 2-1177,1 3-1389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36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2497,'0'0'953,"14"-12"-941,45-36-9,-55 45 58,0 1 0,0-1 0,0 1 0,0-1 0,1 1 0,-1 0 0,1 1 0,-1-1 0,1 1 0,0 0 0,-1 0 0,1 1 0,0-1 0,0 1 0,8 1 0,14-3 239,61-5 1380,-87 8-1639,0 0-1,0 1 0,-1-1 0,1 0 0,0 1 0,-1-1 0,1 1 0,-1-1 1,1 1-1,-1-1 0,0 1 0,0 0 0,0-1 0,0 1 0,0-1 1,0 1-1,0 2 0,-2 33 124,1-28-146,-2-1 1,1 1-1,-1-1 0,0 1 0,-1-1 0,0 0 1,0 0-1,-7 9 0,-44 58 525,53-73-440,0 1 0,0-1 0,0 0-1,-1 1 1,1-1 0,0 0 0,-1 0 0,1-1 0,-1 1-1,0 0 1,0-1 0,0 0 0,1 1 0,-1-1 0,0-1-1,0 1 1,0 0 0,-1-1 0,1 1 0,0-1 0,0 0-1,0 0 1,0 0 0,0 0 0,0-1 0,-6-1 0,77 0-263,-62 3 173,-1-1 0,1 1 0,-1 0 0,0 0 0,1 1 0,-1-1 0,0 1 0,0 1 0,0-1 0,0 1 0,0-1 0,-1 1 0,1 1 0,-1-1 0,0 1 0,0-1 0,0 1 0,0 0 0,-1 1 0,1-1 0,-1 1 0,0-1 0,-1 1 0,1 0 0,-1 0 0,0 0 0,0 1 0,0-1 0,0 8 0,-1-12-27,-1 1 0,0 0-1,0-1 1,1 1 0,-1-1-1,1 1 1,-1-1 0,1 1-1,0-1 1,0 1 0,-1-1-1,1 0 1,0 1 0,0-1-1,0 0 1,1 0 0,-1 0-1,0 1 1,0-1 0,1-1-1,-1 1 1,0 0 0,1 0-1,-1 0 1,1-1 0,-1 1 0,1-1-1,-1 1 1,1-1 0,0 1-1,-1-1 1,1 0 0,-1 0-1,1 0 1,0 0 0,-1 0-1,1 0 1,3-1 0,-5 0-52,1 1 0,-1-1 1,1 1-1,-1-1 1,0 1-1,1-1 1,-1 1-1,1-1 0,-1 1 1,0-1-1,1 0 1,-1 1-1,0-1 1,0 1-1,0-1 0,1 0 1,-1 1-1,0-1 1,0 0-1,0 1 1,0-1-1,0 0 0,0 1 1,-1-2-1,1 0-132,0-9-2003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37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53 131 232,'0'0'4997,"-1"-26"-1864,-1 25-3070,1 0 0,0 1 0,-1 0 0,1-1 0,-1 1 0,1 0 0,0 0 0,-1 0 0,1 0 0,-1 0-1,1 0 1,0 0 0,-1 0 0,1 0 0,-1 1 0,1-1 0,0 1 0,-1-1 0,1 1 0,0-1 0,0 1 0,-1 0 0,1 0 0,0-1 0,0 1 0,0 0 0,0 0 0,0 0 0,0 0 0,0 0 0,0 1 0,1-1 0,-1 0 0,-1 2 0,0 4-18,1-1 1,0 1-1,0-1 1,0 1-1,1 0 1,0 9-1,0-7 19,0 14-2,-1-16-47,1 1 0,0-1 0,0 0 0,1 0 0,-1 0 0,4 10 0,-3-15-19,-1 0 0,1 0 0,0-1 0,0 1 0,0-1 0,0 1 0,0-1 0,1 1 0,-1-1 0,0 0 0,1 1 0,-1-1 0,1 0 0,-1 0 0,1 0 0,-1 0 0,1 0 0,0 0-1,0-1 1,-1 1 0,1-1 0,0 1 0,0-1 0,0 1 0,0-1 0,0 0 0,-1 0 0,1 0 0,3-1 0,-1 1-45,1 0 0,0-1 0,0 1 0,0-1-1,-1-1 1,1 1 0,0-1 0,-1 1 0,1-1-1,-1-1 1,0 1 0,0-1 0,0 1 0,0-1 0,0 0-1,0-1 1,-1 1 0,0-1 0,1 1 0,-1-1-1,-1 0 1,1 0 0,0 0 0,-1-1 0,0 1 0,2-5-1,1-6 58,0 1 0,-1-1 0,-1 0 0,0 0-1,0 0 1,-2 0 0,0-19 0,-1 19 225,1 9-34,-1 1-1,0-1 1,0 1-1,-1-1 1,0 1-1,-2-9 1,3 12-175,-1 1 0,0 0 1,1-1-1,-1 1 0,0 0 1,0-1-1,0 1 0,0 0 0,0 0 1,0 0-1,0 0 0,-1 0 0,1 0 1,0 0-1,-1 1 0,1-1 1,0 0-1,-1 1 0,1-1 0,-1 1 1,1-1-1,-1 1 0,1 0 1,-1 0-1,1 0 0,-1-1 0,1 1 1,-3 1-1,0-1-33,0 0 1,0 1-1,0-1 1,0 1-1,1 0 1,-1 0-1,0 1 0,0-1 1,1 1-1,-1 0 1,1 0-1,0 0 1,-1 0-1,1 0 1,0 1-1,0 0 0,1-1 1,-1 1-1,0 0 1,-2 4-1,0 1-631,0 0 0,0 1-1,1 0 1,0 0 0,1 0-1,0 0 1,-3 13-1,3-10-3767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38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3041,'0'0'4485,"-1"7"-4012,-7 55 229,2 1 0,4-1 1,5 64-1,-1-9-573,-5-30-98,3-87-126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40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64 1328,'0'0'5955,"-3"4"-5614,-1-1 19,-8 7 672,1 1 0,0 1 1,-15 18-1,22-24-991,1 0 0,0-1 0,0 1-1,0 0 1,1 1 0,0-1 0,0 0 0,1 1 0,-1-1 0,1 1-1,1-1 1,-1 9 0,1 2-23,0-11-25,-1 1 0,2 0 0,-1 0 0,1-1 0,0 1 0,0 0 0,3 7 0,-3-11-11,1-1-1,0 1 1,-1 0-1,2 0 0,-1-1 1,0 0-1,0 1 1,1-1-1,-1 0 1,1 0-1,0 0 0,-1 0 1,1-1-1,0 1 1,0-1-1,0 0 1,6 2-1,6 0-63,0 0 0,0-1 0,1-1 1,-1-1-1,0 0 0,0 0 0,20-5 0,-32 4 64,1 0-1,-1 0 1,1 0-1,-1-1 1,0 1 0,0-1-1,0 0 1,0 0-1,0 0 1,0 0-1,-1-1 1,1 1 0,-1-1-1,1 0 1,-1 0-1,0 1 1,0-1-1,0-1 1,-1 1-1,1 0 1,-1 0 0,0-1-1,1 1 1,-2 0-1,1-1 1,1-7-1,1-10 3,-1-1 0,-1 0 0,-1-29 0,-1 25 11,1 16 57,0 1 0,0 0-1,-1 0 1,-1 0-1,1 0 1,-1 0-1,-5-12 1,6 18-16,-1 1-1,1-1 1,-1 0-1,1 1 1,-1-1 0,0 1-1,0 0 1,0 0-1,-1 0 1,1 0 0,0 0-1,-1 0 1,1 0-1,-1 1 1,0-1 0,1 1-1,-1 0 1,0 0-1,0 0 1,0 0-1,0 0 1,0 1 0,0-1-1,0 1 1,0 0-1,-5 0 1,-107 10-2067,78-5-2223,16-4-989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40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96,'0'0'7079,"16"0"-6670,-16 0-407,17 0 39,-1-1 0,0 0 0,1-1 0,-1-1 0,0 0 1,23-8-1,-27 6-205,28-14-1028,-39 18 923,0 0 0,1 0 0,-1-1 1,0 1-1,1 0 0,-1-1 0,0 1 1,0-1-1,0 1 0,-1-1 0,1 1 1,0-1-1,0-2 0,0-1-2486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41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4 6129,'0'0'7597,"-1"0"-7636,1-1 0,0 1 0,-1 0 1,1 0-1,0-1 0,-1 1 1,1 0-1,-1 0 0,1 0 0,0-1 1,-1 1-1,1 0 0,-1 0 1,1 0-1,-1 0 0,1 0 0,-1 0 1,1 0-1,0 0 0,-1 0 1,1 0-1,-1 0 0,1 0 0,-1 0 1,1 0-1,-1 0 0,1 1 1,0-1-1,-1 0 0,1 0 0,-1 1 1,-38 15-4043,18-12-1836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42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4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1328,'64'-35'2507,"-64"35"-2459,0 0 0,1-1 0,-1 1 0,1 0 0,-1 0 0,1 0 0,-1 0 0,1-1 0,-1 1 0,1 0 0,-1 0 0,1 0 0,-1 0 0,1 0 0,-1 0 0,1 0 0,-1 0 0,1 0 0,-1 1 0,0-1 0,1 0 0,-1 0 0,1 0 0,-1 0 0,1 1 0,-1-1 0,1 0 0,-1 0 0,0 1 0,1-1 0,-1 0 0,0 1 0,1-1 0,-1 1 0,0-1 0,1 0 0,-1 1 0,0-1 0,0 1 0,1-1 0,-1 1 0,0-1 0,0 1 0,0-1 0,0 1 0,3 23 666,-2-20-384,3 51 704,-6 88-1,0-48-4600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2:43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4337,'0'0'3197,"19"-14"-3108,63-42-78,-79 53-14,0 1 0,1 0 0,-1 1 0,1-1 1,-1 0-1,1 1 0,0 0 0,0 0 0,-1 0 1,1 0-1,0 1 0,0-1 0,0 1 0,0 0 1,0 0-1,0 0 0,0 1 0,0 0 0,-1-1 1,1 1-1,0 0 0,0 1 0,-1-1 0,1 1 1,0 0-1,-1 0 0,0 0 0,7 5 0,-8-5 80,0 1 1,1 0-1,-1-1 0,0 1 0,0 0 0,0 0 0,-1 0 0,1 1 1,-1-1-1,1 0 0,-1 1 0,0-1 0,-1 1 0,1-1 1,-1 1-1,1-1 0,-1 1 0,0 6 0,0-5 26,-1 0-1,1 1 1,-1-1 0,0 0-1,0 0 1,0 0 0,-1 0-1,0 0 1,0 0 0,0 0 0,-1-1-1,-4 7 1,-12 10 311,-35 29 0,34-32-114,72-25-452,8-4 27,0 1 0,1 4 0,109 1 0,-169 7 138,-1-1 0,1 0 1,-1 1-1,1-1 0,-1 0 0,0 1 0,1-1 0,-1 1 1,0-1-1,0 1 0,0-1 0,0 1 0,0-1 1,-1 1-1,1-1 0,0 0 0,-1 2 0,-4 6 29,0-1-1,-1 1 0,0-1 0,0-1 0,0 1 0,-1-1 0,-1 0 1,1-1-1,-14 10 0,-12 12-21,23-19 124,-1 0 0,0-1 0,-1 0 0,1-1 0,-2 0-1,1-1 1,-1 0 0,0-1 0,0 0 0,0-1-1,0-1 1,-1 0 0,0-1 0,0 0 0,1-1 0,-1-1-1,0 0 1,-17-3 0,28 3-113,-1-1 0,0 0 0,1 0 0,0 0 0,-1-1 0,1 1 0,0-1 0,0 0 0,0 1 0,0-2 0,0 1 0,0 0 0,0 0 0,1-1 0,-4-3 0,-6-5-110,1 10-6651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0:23:19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7 40,'0'0'6336,"-39"0"-2661,34 1-3671,1 0 0,-1 0-1,1 1 1,-1 0 0,1-1-1,0 2 1,0-1 0,0 0-1,0 1 1,0 0 0,0 0-1,1 0 1,-6 7 0,-1-1 22,2 1 1,-1 0-1,-12 22 1,11-15 250,6-12-184,1 0-1,0 1 1,0-1 0,0 1 0,1 0 0,-2 6-1,4-10-86,0-1 0,-1 1 0,1 0 0,0-1 0,1 1-1,-1 0 1,0-1 0,0 1 0,1 0 0,-1-1-1,1 1 1,-1-1 0,1 1 0,0-1 0,-1 1 0,1-1-1,0 1 1,0-1 0,0 0 0,0 1 0,0-1-1,1 0 1,-1 0 0,0 0 0,0 0 0,1 0 0,1 1-1,3 2 89,7 5-162,0 0 0,1-1 0,25 10 0,-36-16 48,1-1 0,-1 0 1,0 0-1,1 0 0,-1 0 0,1-1 1,-1 1-1,1-1 0,-1 0 1,1 0-1,-1-1 0,1 1 0,-1 0 1,1-1-1,-1 0 0,0 0 1,1 0-1,-1 0 0,0-1 0,0 1 1,0-1-1,6-4 0,3-4-6,0-1 0,0 0-1,-1-1 1,-1 0 0,17-25-1,-23 30 15,0 0 0,0-1 0,-1 1 0,0-1 0,-1 0-1,0 1 1,0-1 0,0 0 0,-1 0 0,0 0 0,-1 0 0,0-1-1,-1-10 1,0 17-8,1 0 0,-1 0 1,0 0-1,0 0 0,1 1 0,-1-1 0,-1 0 0,1 1 0,0-1 1,0 1-1,-1-1 0,1 1 0,0 0 0,-1 0 0,0-1 0,1 1 1,-1 0-1,0 0 0,1 0 0,-1 1 0,0-1 0,0 0 0,0 1 1,0-1-1,0 1 0,1 0 0,-1-1 0,0 1 0,-4 0 0,-66 2-1548,59 0 1030,-5-2-2177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73C2-AC97-4552-8504-E2EE445F6EE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F1F-893F-4208-9942-145B9688D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2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73C2-AC97-4552-8504-E2EE445F6EE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F1F-893F-4208-9942-145B9688D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0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73C2-AC97-4552-8504-E2EE445F6EE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F1F-893F-4208-9942-145B9688D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73C2-AC97-4552-8504-E2EE445F6EE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F1F-893F-4208-9942-145B9688D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9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73C2-AC97-4552-8504-E2EE445F6EE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F1F-893F-4208-9942-145B9688D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73C2-AC97-4552-8504-E2EE445F6EE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F1F-893F-4208-9942-145B9688D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7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73C2-AC97-4552-8504-E2EE445F6EE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F1F-893F-4208-9942-145B9688D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7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73C2-AC97-4552-8504-E2EE445F6EE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F1F-893F-4208-9942-145B9688D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73C2-AC97-4552-8504-E2EE445F6EE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F1F-893F-4208-9942-145B9688D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6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73C2-AC97-4552-8504-E2EE445F6EE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F1F-893F-4208-9942-145B9688D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9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73C2-AC97-4552-8504-E2EE445F6EE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F1F-893F-4208-9942-145B9688D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A73C2-AC97-4552-8504-E2EE445F6EE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1FF1F-893F-4208-9942-145B9688D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8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2.png"/><Relationship Id="rId4" Type="http://schemas.openxmlformats.org/officeDocument/2006/relationships/customXml" Target="../ink/ink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12" Type="http://schemas.openxmlformats.org/officeDocument/2006/relationships/image" Target="../media/image46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5.png"/><Relationship Id="rId3" Type="http://schemas.openxmlformats.org/officeDocument/2006/relationships/customXml" Target="../ink/ink46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50.png"/><Relationship Id="rId4" Type="http://schemas.openxmlformats.org/officeDocument/2006/relationships/customXml" Target="../ink/ink47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5.xml"/><Relationship Id="rId671" Type="http://schemas.openxmlformats.org/officeDocument/2006/relationships/image" Target="../media/image1410.png"/><Relationship Id="rId769" Type="http://schemas.openxmlformats.org/officeDocument/2006/relationships/image" Target="../media/image1459.png"/><Relationship Id="rId21" Type="http://schemas.openxmlformats.org/officeDocument/2006/relationships/customXml" Target="../ink/ink57.xml"/><Relationship Id="rId324" Type="http://schemas.openxmlformats.org/officeDocument/2006/relationships/customXml" Target="../ink/ink210.xml"/><Relationship Id="rId531" Type="http://schemas.openxmlformats.org/officeDocument/2006/relationships/image" Target="../media/image1340.png"/><Relationship Id="rId629" Type="http://schemas.openxmlformats.org/officeDocument/2006/relationships/image" Target="../media/image1389.png"/><Relationship Id="rId170" Type="http://schemas.openxmlformats.org/officeDocument/2006/relationships/customXml" Target="../ink/ink132.xml"/><Relationship Id="rId268" Type="http://schemas.openxmlformats.org/officeDocument/2006/relationships/image" Target="../media/image1210.png"/><Relationship Id="rId475" Type="http://schemas.openxmlformats.org/officeDocument/2006/relationships/image" Target="../media/image1312.png"/><Relationship Id="rId682" Type="http://schemas.openxmlformats.org/officeDocument/2006/relationships/customXml" Target="../ink/ink390.xml"/><Relationship Id="rId32" Type="http://schemas.openxmlformats.org/officeDocument/2006/relationships/image" Target="../media/image1094.png"/><Relationship Id="rId128" Type="http://schemas.openxmlformats.org/officeDocument/2006/relationships/image" Target="../media/image1141.png"/><Relationship Id="rId335" Type="http://schemas.openxmlformats.org/officeDocument/2006/relationships/image" Target="../media/image1243.png"/><Relationship Id="rId542" Type="http://schemas.openxmlformats.org/officeDocument/2006/relationships/customXml" Target="../ink/ink320.xml"/><Relationship Id="rId181" Type="http://schemas.openxmlformats.org/officeDocument/2006/relationships/image" Target="../media/image1167.png"/><Relationship Id="rId402" Type="http://schemas.openxmlformats.org/officeDocument/2006/relationships/image" Target="../media/image1276.png"/><Relationship Id="rId279" Type="http://schemas.openxmlformats.org/officeDocument/2006/relationships/customXml" Target="../ink/ink187.xml"/><Relationship Id="rId444" Type="http://schemas.openxmlformats.org/officeDocument/2006/relationships/image" Target="../media/image1297.png"/><Relationship Id="rId486" Type="http://schemas.openxmlformats.org/officeDocument/2006/relationships/customXml" Target="../ink/ink292.xml"/><Relationship Id="rId651" Type="http://schemas.openxmlformats.org/officeDocument/2006/relationships/image" Target="../media/image1400.png"/><Relationship Id="rId693" Type="http://schemas.openxmlformats.org/officeDocument/2006/relationships/image" Target="../media/image1421.png"/><Relationship Id="rId707" Type="http://schemas.openxmlformats.org/officeDocument/2006/relationships/image" Target="../media/image1428.png"/><Relationship Id="rId749" Type="http://schemas.openxmlformats.org/officeDocument/2006/relationships/image" Target="../media/image1449.png"/><Relationship Id="rId43" Type="http://schemas.openxmlformats.org/officeDocument/2006/relationships/customXml" Target="../ink/ink68.xml"/><Relationship Id="rId139" Type="http://schemas.openxmlformats.org/officeDocument/2006/relationships/customXml" Target="../ink/ink116.xml"/><Relationship Id="rId290" Type="http://schemas.openxmlformats.org/officeDocument/2006/relationships/image" Target="../media/image1221.png"/><Relationship Id="rId304" Type="http://schemas.openxmlformats.org/officeDocument/2006/relationships/customXml" Target="../ink/ink200.xml"/><Relationship Id="rId346" Type="http://schemas.openxmlformats.org/officeDocument/2006/relationships/customXml" Target="../ink/ink221.xml"/><Relationship Id="rId388" Type="http://schemas.openxmlformats.org/officeDocument/2006/relationships/customXml" Target="../ink/ink242.xml"/><Relationship Id="rId511" Type="http://schemas.openxmlformats.org/officeDocument/2006/relationships/image" Target="../media/image1330.png"/><Relationship Id="rId553" Type="http://schemas.openxmlformats.org/officeDocument/2006/relationships/image" Target="../media/image1351.png"/><Relationship Id="rId609" Type="http://schemas.openxmlformats.org/officeDocument/2006/relationships/image" Target="../media/image1379.png"/><Relationship Id="rId760" Type="http://schemas.openxmlformats.org/officeDocument/2006/relationships/customXml" Target="../ink/ink429.xml"/><Relationship Id="rId85" Type="http://schemas.openxmlformats.org/officeDocument/2006/relationships/customXml" Target="../ink/ink89.xml"/><Relationship Id="rId150" Type="http://schemas.openxmlformats.org/officeDocument/2006/relationships/customXml" Target="../ink/ink122.xml"/><Relationship Id="rId192" Type="http://schemas.openxmlformats.org/officeDocument/2006/relationships/customXml" Target="../ink/ink143.xml"/><Relationship Id="rId206" Type="http://schemas.openxmlformats.org/officeDocument/2006/relationships/image" Target="../media/image1179.png"/><Relationship Id="rId413" Type="http://schemas.openxmlformats.org/officeDocument/2006/relationships/customXml" Target="../ink/ink255.xml"/><Relationship Id="rId595" Type="http://schemas.openxmlformats.org/officeDocument/2006/relationships/image" Target="../media/image1372.png"/><Relationship Id="rId248" Type="http://schemas.openxmlformats.org/officeDocument/2006/relationships/image" Target="../media/image1200.png"/><Relationship Id="rId455" Type="http://schemas.openxmlformats.org/officeDocument/2006/relationships/customXml" Target="../ink/ink276.xml"/><Relationship Id="rId497" Type="http://schemas.openxmlformats.org/officeDocument/2006/relationships/image" Target="../media/image1323.png"/><Relationship Id="rId620" Type="http://schemas.openxmlformats.org/officeDocument/2006/relationships/customXml" Target="../ink/ink359.xml"/><Relationship Id="rId662" Type="http://schemas.openxmlformats.org/officeDocument/2006/relationships/customXml" Target="../ink/ink380.xml"/><Relationship Id="rId718" Type="http://schemas.openxmlformats.org/officeDocument/2006/relationships/customXml" Target="../ink/ink408.xml"/><Relationship Id="rId12" Type="http://schemas.openxmlformats.org/officeDocument/2006/relationships/image" Target="../media/image1084.png"/><Relationship Id="rId108" Type="http://schemas.openxmlformats.org/officeDocument/2006/relationships/image" Target="../media/image1131.png"/><Relationship Id="rId315" Type="http://schemas.openxmlformats.org/officeDocument/2006/relationships/image" Target="../media/image1233.png"/><Relationship Id="rId357" Type="http://schemas.openxmlformats.org/officeDocument/2006/relationships/image" Target="../media/image1254.png"/><Relationship Id="rId522" Type="http://schemas.openxmlformats.org/officeDocument/2006/relationships/customXml" Target="../ink/ink310.xml"/><Relationship Id="rId54" Type="http://schemas.openxmlformats.org/officeDocument/2006/relationships/image" Target="../media/image1105.png"/><Relationship Id="rId96" Type="http://schemas.openxmlformats.org/officeDocument/2006/relationships/image" Target="../media/image1126.png"/><Relationship Id="rId161" Type="http://schemas.openxmlformats.org/officeDocument/2006/relationships/image" Target="../media/image1157.png"/><Relationship Id="rId217" Type="http://schemas.openxmlformats.org/officeDocument/2006/relationships/customXml" Target="../ink/ink156.xml"/><Relationship Id="rId399" Type="http://schemas.openxmlformats.org/officeDocument/2006/relationships/customXml" Target="../ink/ink248.xml"/><Relationship Id="rId564" Type="http://schemas.openxmlformats.org/officeDocument/2006/relationships/customXml" Target="../ink/ink331.xml"/><Relationship Id="rId771" Type="http://schemas.openxmlformats.org/officeDocument/2006/relationships/image" Target="../media/image1460.png"/><Relationship Id="rId259" Type="http://schemas.openxmlformats.org/officeDocument/2006/relationships/customXml" Target="../ink/ink177.xml"/><Relationship Id="rId424" Type="http://schemas.openxmlformats.org/officeDocument/2006/relationships/image" Target="../media/image1287.png"/><Relationship Id="rId466" Type="http://schemas.openxmlformats.org/officeDocument/2006/relationships/customXml" Target="../ink/ink282.xml"/><Relationship Id="rId631" Type="http://schemas.openxmlformats.org/officeDocument/2006/relationships/image" Target="../media/image1390.png"/><Relationship Id="rId673" Type="http://schemas.openxmlformats.org/officeDocument/2006/relationships/image" Target="../media/image1411.png"/><Relationship Id="rId729" Type="http://schemas.openxmlformats.org/officeDocument/2006/relationships/image" Target="../media/image1439.png"/><Relationship Id="rId23" Type="http://schemas.openxmlformats.org/officeDocument/2006/relationships/customXml" Target="../ink/ink58.xml"/><Relationship Id="rId119" Type="http://schemas.openxmlformats.org/officeDocument/2006/relationships/customXml" Target="../ink/ink106.xml"/><Relationship Id="rId270" Type="http://schemas.openxmlformats.org/officeDocument/2006/relationships/image" Target="../media/image1211.png"/><Relationship Id="rId326" Type="http://schemas.openxmlformats.org/officeDocument/2006/relationships/customXml" Target="../ink/ink211.xml"/><Relationship Id="rId533" Type="http://schemas.openxmlformats.org/officeDocument/2006/relationships/image" Target="../media/image1341.png"/><Relationship Id="rId65" Type="http://schemas.openxmlformats.org/officeDocument/2006/relationships/customXml" Target="../ink/ink79.xml"/><Relationship Id="rId130" Type="http://schemas.openxmlformats.org/officeDocument/2006/relationships/image" Target="../media/image1142.png"/><Relationship Id="rId368" Type="http://schemas.openxmlformats.org/officeDocument/2006/relationships/customXml" Target="../ink/ink232.xml"/><Relationship Id="rId575" Type="http://schemas.openxmlformats.org/officeDocument/2006/relationships/image" Target="../media/image1362.png"/><Relationship Id="rId740" Type="http://schemas.openxmlformats.org/officeDocument/2006/relationships/customXml" Target="../ink/ink419.xml"/><Relationship Id="rId782" Type="http://schemas.openxmlformats.org/officeDocument/2006/relationships/customXml" Target="../ink/ink440.xml"/><Relationship Id="rId172" Type="http://schemas.openxmlformats.org/officeDocument/2006/relationships/customXml" Target="../ink/ink133.xml"/><Relationship Id="rId228" Type="http://schemas.openxmlformats.org/officeDocument/2006/relationships/image" Target="../media/image1190.png"/><Relationship Id="rId435" Type="http://schemas.openxmlformats.org/officeDocument/2006/relationships/customXml" Target="../ink/ink266.xml"/><Relationship Id="rId477" Type="http://schemas.openxmlformats.org/officeDocument/2006/relationships/image" Target="../media/image1313.png"/><Relationship Id="rId600" Type="http://schemas.openxmlformats.org/officeDocument/2006/relationships/customXml" Target="../ink/ink349.xml"/><Relationship Id="rId642" Type="http://schemas.openxmlformats.org/officeDocument/2006/relationships/customXml" Target="../ink/ink370.xml"/><Relationship Id="rId684" Type="http://schemas.openxmlformats.org/officeDocument/2006/relationships/customXml" Target="../ink/ink391.xml"/><Relationship Id="rId281" Type="http://schemas.openxmlformats.org/officeDocument/2006/relationships/customXml" Target="../ink/ink188.xml"/><Relationship Id="rId337" Type="http://schemas.openxmlformats.org/officeDocument/2006/relationships/image" Target="../media/image1244.png"/><Relationship Id="rId502" Type="http://schemas.openxmlformats.org/officeDocument/2006/relationships/customXml" Target="../ink/ink300.xml"/><Relationship Id="rId34" Type="http://schemas.openxmlformats.org/officeDocument/2006/relationships/image" Target="../media/image1095.png"/><Relationship Id="rId76" Type="http://schemas.openxmlformats.org/officeDocument/2006/relationships/image" Target="../media/image1116.png"/><Relationship Id="rId141" Type="http://schemas.openxmlformats.org/officeDocument/2006/relationships/customXml" Target="../ink/ink117.xml"/><Relationship Id="rId379" Type="http://schemas.openxmlformats.org/officeDocument/2006/relationships/image" Target="../media/image1265.png"/><Relationship Id="rId544" Type="http://schemas.openxmlformats.org/officeDocument/2006/relationships/customXml" Target="../ink/ink321.xml"/><Relationship Id="rId586" Type="http://schemas.openxmlformats.org/officeDocument/2006/relationships/customXml" Target="../ink/ink342.xml"/><Relationship Id="rId751" Type="http://schemas.openxmlformats.org/officeDocument/2006/relationships/image" Target="../media/image1450.png"/><Relationship Id="rId793" Type="http://schemas.openxmlformats.org/officeDocument/2006/relationships/image" Target="../media/image1471.png"/><Relationship Id="rId7" Type="http://schemas.openxmlformats.org/officeDocument/2006/relationships/customXml" Target="../ink/ink50.xml"/><Relationship Id="rId183" Type="http://schemas.openxmlformats.org/officeDocument/2006/relationships/image" Target="../media/image1168.png"/><Relationship Id="rId239" Type="http://schemas.openxmlformats.org/officeDocument/2006/relationships/customXml" Target="../ink/ink167.xml"/><Relationship Id="rId390" Type="http://schemas.openxmlformats.org/officeDocument/2006/relationships/customXml" Target="../ink/ink243.xml"/><Relationship Id="rId404" Type="http://schemas.openxmlformats.org/officeDocument/2006/relationships/image" Target="../media/image1277.png"/><Relationship Id="rId446" Type="http://schemas.openxmlformats.org/officeDocument/2006/relationships/image" Target="../media/image1298.png"/><Relationship Id="rId611" Type="http://schemas.openxmlformats.org/officeDocument/2006/relationships/image" Target="../media/image1380.png"/><Relationship Id="rId653" Type="http://schemas.openxmlformats.org/officeDocument/2006/relationships/image" Target="../media/image1401.png"/><Relationship Id="rId250" Type="http://schemas.openxmlformats.org/officeDocument/2006/relationships/image" Target="../media/image1201.png"/><Relationship Id="rId292" Type="http://schemas.openxmlformats.org/officeDocument/2006/relationships/image" Target="../media/image1222.png"/><Relationship Id="rId306" Type="http://schemas.openxmlformats.org/officeDocument/2006/relationships/customXml" Target="../ink/ink201.xml"/><Relationship Id="rId488" Type="http://schemas.openxmlformats.org/officeDocument/2006/relationships/customXml" Target="../ink/ink293.xml"/><Relationship Id="rId695" Type="http://schemas.openxmlformats.org/officeDocument/2006/relationships/image" Target="../media/image1422.png"/><Relationship Id="rId709" Type="http://schemas.openxmlformats.org/officeDocument/2006/relationships/image" Target="../media/image1429.png"/><Relationship Id="rId45" Type="http://schemas.openxmlformats.org/officeDocument/2006/relationships/customXml" Target="../ink/ink69.xml"/><Relationship Id="rId87" Type="http://schemas.openxmlformats.org/officeDocument/2006/relationships/customXml" Target="../ink/ink90.xml"/><Relationship Id="rId110" Type="http://schemas.openxmlformats.org/officeDocument/2006/relationships/image" Target="../media/image1132.png"/><Relationship Id="rId348" Type="http://schemas.openxmlformats.org/officeDocument/2006/relationships/customXml" Target="../ink/ink222.xml"/><Relationship Id="rId513" Type="http://schemas.openxmlformats.org/officeDocument/2006/relationships/image" Target="../media/image1331.png"/><Relationship Id="rId555" Type="http://schemas.openxmlformats.org/officeDocument/2006/relationships/image" Target="../media/image1352.png"/><Relationship Id="rId597" Type="http://schemas.openxmlformats.org/officeDocument/2006/relationships/image" Target="../media/image1373.png"/><Relationship Id="rId720" Type="http://schemas.openxmlformats.org/officeDocument/2006/relationships/customXml" Target="../ink/ink409.xml"/><Relationship Id="rId762" Type="http://schemas.openxmlformats.org/officeDocument/2006/relationships/customXml" Target="../ink/ink430.xml"/><Relationship Id="rId152" Type="http://schemas.openxmlformats.org/officeDocument/2006/relationships/customXml" Target="../ink/ink123.xml"/><Relationship Id="rId194" Type="http://schemas.openxmlformats.org/officeDocument/2006/relationships/customXml" Target="../ink/ink144.xml"/><Relationship Id="rId208" Type="http://schemas.openxmlformats.org/officeDocument/2006/relationships/image" Target="../media/image1180.png"/><Relationship Id="rId415" Type="http://schemas.openxmlformats.org/officeDocument/2006/relationships/customXml" Target="../ink/ink256.xml"/><Relationship Id="rId457" Type="http://schemas.openxmlformats.org/officeDocument/2006/relationships/image" Target="../media/image1303.png"/><Relationship Id="rId622" Type="http://schemas.openxmlformats.org/officeDocument/2006/relationships/customXml" Target="../ink/ink360.xml"/><Relationship Id="rId261" Type="http://schemas.openxmlformats.org/officeDocument/2006/relationships/customXml" Target="../ink/ink178.xml"/><Relationship Id="rId499" Type="http://schemas.openxmlformats.org/officeDocument/2006/relationships/image" Target="../media/image1324.png"/><Relationship Id="rId664" Type="http://schemas.openxmlformats.org/officeDocument/2006/relationships/customXml" Target="../ink/ink381.xml"/><Relationship Id="rId14" Type="http://schemas.openxmlformats.org/officeDocument/2006/relationships/image" Target="../media/image1085.png"/><Relationship Id="rId56" Type="http://schemas.openxmlformats.org/officeDocument/2006/relationships/image" Target="../media/image1106.png"/><Relationship Id="rId317" Type="http://schemas.openxmlformats.org/officeDocument/2006/relationships/image" Target="../media/image1234.png"/><Relationship Id="rId359" Type="http://schemas.openxmlformats.org/officeDocument/2006/relationships/image" Target="../media/image1255.png"/><Relationship Id="rId524" Type="http://schemas.openxmlformats.org/officeDocument/2006/relationships/customXml" Target="../ink/ink311.xml"/><Relationship Id="rId566" Type="http://schemas.openxmlformats.org/officeDocument/2006/relationships/customXml" Target="../ink/ink332.xml"/><Relationship Id="rId731" Type="http://schemas.openxmlformats.org/officeDocument/2006/relationships/image" Target="../media/image1440.png"/><Relationship Id="rId773" Type="http://schemas.openxmlformats.org/officeDocument/2006/relationships/image" Target="../media/image1461.png"/><Relationship Id="rId98" Type="http://schemas.openxmlformats.org/officeDocument/2006/relationships/image" Target="../media/image1127.png"/><Relationship Id="rId121" Type="http://schemas.openxmlformats.org/officeDocument/2006/relationships/customXml" Target="../ink/ink107.xml"/><Relationship Id="rId163" Type="http://schemas.openxmlformats.org/officeDocument/2006/relationships/image" Target="../media/image1158.png"/><Relationship Id="rId219" Type="http://schemas.openxmlformats.org/officeDocument/2006/relationships/customXml" Target="../ink/ink157.xml"/><Relationship Id="rId370" Type="http://schemas.openxmlformats.org/officeDocument/2006/relationships/customXml" Target="../ink/ink233.xml"/><Relationship Id="rId426" Type="http://schemas.openxmlformats.org/officeDocument/2006/relationships/image" Target="../media/image1288.png"/><Relationship Id="rId633" Type="http://schemas.openxmlformats.org/officeDocument/2006/relationships/image" Target="../media/image1391.png"/><Relationship Id="rId230" Type="http://schemas.openxmlformats.org/officeDocument/2006/relationships/image" Target="../media/image1191.png"/><Relationship Id="rId468" Type="http://schemas.openxmlformats.org/officeDocument/2006/relationships/customXml" Target="../ink/ink283.xml"/><Relationship Id="rId675" Type="http://schemas.openxmlformats.org/officeDocument/2006/relationships/image" Target="../media/image1412.png"/><Relationship Id="rId25" Type="http://schemas.openxmlformats.org/officeDocument/2006/relationships/customXml" Target="../ink/ink59.xml"/><Relationship Id="rId67" Type="http://schemas.openxmlformats.org/officeDocument/2006/relationships/customXml" Target="../ink/ink80.xml"/><Relationship Id="rId272" Type="http://schemas.openxmlformats.org/officeDocument/2006/relationships/image" Target="../media/image1212.png"/><Relationship Id="rId328" Type="http://schemas.openxmlformats.org/officeDocument/2006/relationships/customXml" Target="../ink/ink212.xml"/><Relationship Id="rId535" Type="http://schemas.openxmlformats.org/officeDocument/2006/relationships/image" Target="../media/image1342.png"/><Relationship Id="rId577" Type="http://schemas.openxmlformats.org/officeDocument/2006/relationships/image" Target="../media/image1363.png"/><Relationship Id="rId700" Type="http://schemas.openxmlformats.org/officeDocument/2006/relationships/customXml" Target="../ink/ink399.xml"/><Relationship Id="rId742" Type="http://schemas.openxmlformats.org/officeDocument/2006/relationships/customXml" Target="../ink/ink420.xml"/><Relationship Id="rId132" Type="http://schemas.openxmlformats.org/officeDocument/2006/relationships/image" Target="../media/image1143.png"/><Relationship Id="rId174" Type="http://schemas.openxmlformats.org/officeDocument/2006/relationships/customXml" Target="../ink/ink134.xml"/><Relationship Id="rId381" Type="http://schemas.openxmlformats.org/officeDocument/2006/relationships/image" Target="../media/image1266.png"/><Relationship Id="rId602" Type="http://schemas.openxmlformats.org/officeDocument/2006/relationships/customXml" Target="../ink/ink350.xml"/><Relationship Id="rId784" Type="http://schemas.openxmlformats.org/officeDocument/2006/relationships/customXml" Target="../ink/ink441.xml"/><Relationship Id="rId241" Type="http://schemas.openxmlformats.org/officeDocument/2006/relationships/customXml" Target="../ink/ink168.xml"/><Relationship Id="rId437" Type="http://schemas.openxmlformats.org/officeDocument/2006/relationships/customXml" Target="../ink/ink267.xml"/><Relationship Id="rId479" Type="http://schemas.openxmlformats.org/officeDocument/2006/relationships/image" Target="../media/image1314.png"/><Relationship Id="rId644" Type="http://schemas.openxmlformats.org/officeDocument/2006/relationships/customXml" Target="../ink/ink371.xml"/><Relationship Id="rId686" Type="http://schemas.openxmlformats.org/officeDocument/2006/relationships/customXml" Target="../ink/ink392.xml"/><Relationship Id="rId36" Type="http://schemas.openxmlformats.org/officeDocument/2006/relationships/image" Target="../media/image1096.png"/><Relationship Id="rId283" Type="http://schemas.openxmlformats.org/officeDocument/2006/relationships/customXml" Target="../ink/ink189.xml"/><Relationship Id="rId339" Type="http://schemas.openxmlformats.org/officeDocument/2006/relationships/image" Target="../media/image1245.png"/><Relationship Id="rId490" Type="http://schemas.openxmlformats.org/officeDocument/2006/relationships/customXml" Target="../ink/ink294.xml"/><Relationship Id="rId504" Type="http://schemas.openxmlformats.org/officeDocument/2006/relationships/customXml" Target="../ink/ink301.xml"/><Relationship Id="rId546" Type="http://schemas.openxmlformats.org/officeDocument/2006/relationships/customXml" Target="../ink/ink322.xml"/><Relationship Id="rId711" Type="http://schemas.openxmlformats.org/officeDocument/2006/relationships/image" Target="../media/image1430.png"/><Relationship Id="rId753" Type="http://schemas.openxmlformats.org/officeDocument/2006/relationships/image" Target="../media/image1451.png"/><Relationship Id="rId78" Type="http://schemas.openxmlformats.org/officeDocument/2006/relationships/image" Target="../media/image1117.png"/><Relationship Id="rId101" Type="http://schemas.openxmlformats.org/officeDocument/2006/relationships/customXml" Target="../ink/ink97.xml"/><Relationship Id="rId143" Type="http://schemas.openxmlformats.org/officeDocument/2006/relationships/customXml" Target="../ink/ink118.xml"/><Relationship Id="rId185" Type="http://schemas.openxmlformats.org/officeDocument/2006/relationships/image" Target="../media/image1169.png"/><Relationship Id="rId350" Type="http://schemas.openxmlformats.org/officeDocument/2006/relationships/customXml" Target="../ink/ink223.xml"/><Relationship Id="rId406" Type="http://schemas.openxmlformats.org/officeDocument/2006/relationships/image" Target="../media/image1278.png"/><Relationship Id="rId588" Type="http://schemas.openxmlformats.org/officeDocument/2006/relationships/customXml" Target="../ink/ink343.xml"/><Relationship Id="rId795" Type="http://schemas.openxmlformats.org/officeDocument/2006/relationships/image" Target="../media/image1472.png"/><Relationship Id="rId9" Type="http://schemas.openxmlformats.org/officeDocument/2006/relationships/customXml" Target="../ink/ink51.xml"/><Relationship Id="rId210" Type="http://schemas.openxmlformats.org/officeDocument/2006/relationships/image" Target="../media/image1181.png"/><Relationship Id="rId392" Type="http://schemas.openxmlformats.org/officeDocument/2006/relationships/customXml" Target="../ink/ink244.xml"/><Relationship Id="rId448" Type="http://schemas.openxmlformats.org/officeDocument/2006/relationships/image" Target="../media/image1299.png"/><Relationship Id="rId613" Type="http://schemas.openxmlformats.org/officeDocument/2006/relationships/image" Target="../media/image1381.png"/><Relationship Id="rId655" Type="http://schemas.openxmlformats.org/officeDocument/2006/relationships/image" Target="../media/image1402.png"/><Relationship Id="rId697" Type="http://schemas.openxmlformats.org/officeDocument/2006/relationships/image" Target="../media/image1423.png"/><Relationship Id="rId252" Type="http://schemas.openxmlformats.org/officeDocument/2006/relationships/image" Target="../media/image1202.png"/><Relationship Id="rId294" Type="http://schemas.openxmlformats.org/officeDocument/2006/relationships/image" Target="../media/image1223.png"/><Relationship Id="rId308" Type="http://schemas.openxmlformats.org/officeDocument/2006/relationships/customXml" Target="../ink/ink202.xml"/><Relationship Id="rId515" Type="http://schemas.openxmlformats.org/officeDocument/2006/relationships/image" Target="../media/image1332.png"/><Relationship Id="rId722" Type="http://schemas.openxmlformats.org/officeDocument/2006/relationships/customXml" Target="../ink/ink410.xml"/><Relationship Id="rId47" Type="http://schemas.openxmlformats.org/officeDocument/2006/relationships/customXml" Target="../ink/ink70.xml"/><Relationship Id="rId89" Type="http://schemas.openxmlformats.org/officeDocument/2006/relationships/customXml" Target="../ink/ink91.xml"/><Relationship Id="rId112" Type="http://schemas.openxmlformats.org/officeDocument/2006/relationships/image" Target="../media/image1133.png"/><Relationship Id="rId154" Type="http://schemas.openxmlformats.org/officeDocument/2006/relationships/customXml" Target="../ink/ink124.xml"/><Relationship Id="rId361" Type="http://schemas.openxmlformats.org/officeDocument/2006/relationships/image" Target="../media/image1256.png"/><Relationship Id="rId557" Type="http://schemas.openxmlformats.org/officeDocument/2006/relationships/image" Target="../media/image1353.png"/><Relationship Id="rId599" Type="http://schemas.openxmlformats.org/officeDocument/2006/relationships/image" Target="../media/image1374.png"/><Relationship Id="rId764" Type="http://schemas.openxmlformats.org/officeDocument/2006/relationships/customXml" Target="../ink/ink431.xml"/><Relationship Id="rId196" Type="http://schemas.openxmlformats.org/officeDocument/2006/relationships/customXml" Target="../ink/ink145.xml"/><Relationship Id="rId417" Type="http://schemas.openxmlformats.org/officeDocument/2006/relationships/customXml" Target="../ink/ink257.xml"/><Relationship Id="rId459" Type="http://schemas.openxmlformats.org/officeDocument/2006/relationships/image" Target="../media/image1304.png"/><Relationship Id="rId624" Type="http://schemas.openxmlformats.org/officeDocument/2006/relationships/customXml" Target="../ink/ink361.xml"/><Relationship Id="rId666" Type="http://schemas.openxmlformats.org/officeDocument/2006/relationships/customXml" Target="../ink/ink382.xml"/><Relationship Id="rId16" Type="http://schemas.openxmlformats.org/officeDocument/2006/relationships/image" Target="../media/image1086.png"/><Relationship Id="rId221" Type="http://schemas.openxmlformats.org/officeDocument/2006/relationships/customXml" Target="../ink/ink158.xml"/><Relationship Id="rId263" Type="http://schemas.openxmlformats.org/officeDocument/2006/relationships/customXml" Target="../ink/ink179.xml"/><Relationship Id="rId319" Type="http://schemas.openxmlformats.org/officeDocument/2006/relationships/image" Target="../media/image1235.png"/><Relationship Id="rId470" Type="http://schemas.openxmlformats.org/officeDocument/2006/relationships/customXml" Target="../ink/ink284.xml"/><Relationship Id="rId526" Type="http://schemas.openxmlformats.org/officeDocument/2006/relationships/customXml" Target="../ink/ink312.xml"/><Relationship Id="rId58" Type="http://schemas.openxmlformats.org/officeDocument/2006/relationships/image" Target="../media/image1107.png"/><Relationship Id="rId123" Type="http://schemas.openxmlformats.org/officeDocument/2006/relationships/customXml" Target="../ink/ink108.xml"/><Relationship Id="rId330" Type="http://schemas.openxmlformats.org/officeDocument/2006/relationships/customXml" Target="../ink/ink213.xml"/><Relationship Id="rId568" Type="http://schemas.openxmlformats.org/officeDocument/2006/relationships/customXml" Target="../ink/ink333.xml"/><Relationship Id="rId733" Type="http://schemas.openxmlformats.org/officeDocument/2006/relationships/image" Target="../media/image1441.png"/><Relationship Id="rId775" Type="http://schemas.openxmlformats.org/officeDocument/2006/relationships/image" Target="../media/image1462.png"/><Relationship Id="rId165" Type="http://schemas.openxmlformats.org/officeDocument/2006/relationships/image" Target="../media/image1159.png"/><Relationship Id="rId372" Type="http://schemas.openxmlformats.org/officeDocument/2006/relationships/customXml" Target="../ink/ink234.xml"/><Relationship Id="rId428" Type="http://schemas.openxmlformats.org/officeDocument/2006/relationships/image" Target="../media/image1289.png"/><Relationship Id="rId635" Type="http://schemas.openxmlformats.org/officeDocument/2006/relationships/image" Target="../media/image1392.png"/><Relationship Id="rId677" Type="http://schemas.openxmlformats.org/officeDocument/2006/relationships/image" Target="../media/image1413.png"/><Relationship Id="rId800" Type="http://schemas.openxmlformats.org/officeDocument/2006/relationships/customXml" Target="../ink/ink449.xml"/><Relationship Id="rId232" Type="http://schemas.openxmlformats.org/officeDocument/2006/relationships/image" Target="../media/image1192.png"/><Relationship Id="rId274" Type="http://schemas.openxmlformats.org/officeDocument/2006/relationships/image" Target="../media/image1213.png"/><Relationship Id="rId481" Type="http://schemas.openxmlformats.org/officeDocument/2006/relationships/image" Target="../media/image1315.png"/><Relationship Id="rId702" Type="http://schemas.openxmlformats.org/officeDocument/2006/relationships/customXml" Target="../ink/ink400.xml"/><Relationship Id="rId27" Type="http://schemas.openxmlformats.org/officeDocument/2006/relationships/customXml" Target="../ink/ink60.xml"/><Relationship Id="rId69" Type="http://schemas.openxmlformats.org/officeDocument/2006/relationships/customXml" Target="../ink/ink81.xml"/><Relationship Id="rId134" Type="http://schemas.openxmlformats.org/officeDocument/2006/relationships/image" Target="../media/image1144.png"/><Relationship Id="rId537" Type="http://schemas.openxmlformats.org/officeDocument/2006/relationships/image" Target="../media/image1343.png"/><Relationship Id="rId579" Type="http://schemas.openxmlformats.org/officeDocument/2006/relationships/image" Target="../media/image1364.png"/><Relationship Id="rId744" Type="http://schemas.openxmlformats.org/officeDocument/2006/relationships/customXml" Target="../ink/ink421.xml"/><Relationship Id="rId786" Type="http://schemas.openxmlformats.org/officeDocument/2006/relationships/customXml" Target="../ink/ink442.xml"/><Relationship Id="rId80" Type="http://schemas.openxmlformats.org/officeDocument/2006/relationships/image" Target="../media/image1118.png"/><Relationship Id="rId176" Type="http://schemas.openxmlformats.org/officeDocument/2006/relationships/customXml" Target="../ink/ink135.xml"/><Relationship Id="rId341" Type="http://schemas.openxmlformats.org/officeDocument/2006/relationships/image" Target="../media/image1246.png"/><Relationship Id="rId383" Type="http://schemas.openxmlformats.org/officeDocument/2006/relationships/image" Target="../media/image1267.png"/><Relationship Id="rId439" Type="http://schemas.openxmlformats.org/officeDocument/2006/relationships/customXml" Target="../ink/ink268.xml"/><Relationship Id="rId590" Type="http://schemas.openxmlformats.org/officeDocument/2006/relationships/customXml" Target="../ink/ink344.xml"/><Relationship Id="rId604" Type="http://schemas.openxmlformats.org/officeDocument/2006/relationships/customXml" Target="../ink/ink351.xml"/><Relationship Id="rId646" Type="http://schemas.openxmlformats.org/officeDocument/2006/relationships/customXml" Target="../ink/ink372.xml"/><Relationship Id="rId201" Type="http://schemas.openxmlformats.org/officeDocument/2006/relationships/image" Target="../media/image1177.png"/><Relationship Id="rId243" Type="http://schemas.openxmlformats.org/officeDocument/2006/relationships/customXml" Target="../ink/ink169.xml"/><Relationship Id="rId285" Type="http://schemas.openxmlformats.org/officeDocument/2006/relationships/customXml" Target="../ink/ink190.xml"/><Relationship Id="rId450" Type="http://schemas.openxmlformats.org/officeDocument/2006/relationships/image" Target="../media/image1300.png"/><Relationship Id="rId506" Type="http://schemas.openxmlformats.org/officeDocument/2006/relationships/customXml" Target="../ink/ink302.xml"/><Relationship Id="rId688" Type="http://schemas.openxmlformats.org/officeDocument/2006/relationships/customXml" Target="../ink/ink393.xml"/><Relationship Id="rId38" Type="http://schemas.openxmlformats.org/officeDocument/2006/relationships/image" Target="../media/image1097.png"/><Relationship Id="rId103" Type="http://schemas.openxmlformats.org/officeDocument/2006/relationships/customXml" Target="../ink/ink98.xml"/><Relationship Id="rId310" Type="http://schemas.openxmlformats.org/officeDocument/2006/relationships/customXml" Target="../ink/ink203.xml"/><Relationship Id="rId492" Type="http://schemas.openxmlformats.org/officeDocument/2006/relationships/customXml" Target="../ink/ink295.xml"/><Relationship Id="rId548" Type="http://schemas.openxmlformats.org/officeDocument/2006/relationships/customXml" Target="../ink/ink323.xml"/><Relationship Id="rId713" Type="http://schemas.openxmlformats.org/officeDocument/2006/relationships/image" Target="../media/image1431.png"/><Relationship Id="rId755" Type="http://schemas.openxmlformats.org/officeDocument/2006/relationships/image" Target="../media/image1452.png"/><Relationship Id="rId797" Type="http://schemas.openxmlformats.org/officeDocument/2006/relationships/image" Target="../media/image1473.png"/><Relationship Id="rId91" Type="http://schemas.openxmlformats.org/officeDocument/2006/relationships/customXml" Target="../ink/ink92.xml"/><Relationship Id="rId145" Type="http://schemas.openxmlformats.org/officeDocument/2006/relationships/customXml" Target="../ink/ink119.xml"/><Relationship Id="rId187" Type="http://schemas.openxmlformats.org/officeDocument/2006/relationships/image" Target="../media/image1170.png"/><Relationship Id="rId352" Type="http://schemas.openxmlformats.org/officeDocument/2006/relationships/customXml" Target="../ink/ink224.xml"/><Relationship Id="rId394" Type="http://schemas.openxmlformats.org/officeDocument/2006/relationships/customXml" Target="../ink/ink245.xml"/><Relationship Id="rId408" Type="http://schemas.openxmlformats.org/officeDocument/2006/relationships/image" Target="../media/image1279.png"/><Relationship Id="rId615" Type="http://schemas.openxmlformats.org/officeDocument/2006/relationships/image" Target="../media/image1382.png"/><Relationship Id="rId212" Type="http://schemas.openxmlformats.org/officeDocument/2006/relationships/image" Target="../media/image1182.png"/><Relationship Id="rId254" Type="http://schemas.openxmlformats.org/officeDocument/2006/relationships/image" Target="../media/image1203.png"/><Relationship Id="rId657" Type="http://schemas.openxmlformats.org/officeDocument/2006/relationships/image" Target="../media/image1403.png"/><Relationship Id="rId699" Type="http://schemas.openxmlformats.org/officeDocument/2006/relationships/image" Target="../media/image1424.png"/><Relationship Id="rId49" Type="http://schemas.openxmlformats.org/officeDocument/2006/relationships/customXml" Target="../ink/ink71.xml"/><Relationship Id="rId114" Type="http://schemas.openxmlformats.org/officeDocument/2006/relationships/image" Target="../media/image1134.png"/><Relationship Id="rId296" Type="http://schemas.openxmlformats.org/officeDocument/2006/relationships/image" Target="../media/image1224.png"/><Relationship Id="rId461" Type="http://schemas.openxmlformats.org/officeDocument/2006/relationships/image" Target="../media/image1305.png"/><Relationship Id="rId517" Type="http://schemas.openxmlformats.org/officeDocument/2006/relationships/image" Target="../media/image1333.png"/><Relationship Id="rId559" Type="http://schemas.openxmlformats.org/officeDocument/2006/relationships/image" Target="../media/image1354.png"/><Relationship Id="rId724" Type="http://schemas.openxmlformats.org/officeDocument/2006/relationships/customXml" Target="../ink/ink411.xml"/><Relationship Id="rId766" Type="http://schemas.openxmlformats.org/officeDocument/2006/relationships/customXml" Target="../ink/ink432.xml"/><Relationship Id="rId60" Type="http://schemas.openxmlformats.org/officeDocument/2006/relationships/image" Target="../media/image1108.png"/><Relationship Id="rId156" Type="http://schemas.openxmlformats.org/officeDocument/2006/relationships/customXml" Target="../ink/ink125.xml"/><Relationship Id="rId198" Type="http://schemas.openxmlformats.org/officeDocument/2006/relationships/customXml" Target="../ink/ink146.xml"/><Relationship Id="rId321" Type="http://schemas.openxmlformats.org/officeDocument/2006/relationships/image" Target="../media/image1236.png"/><Relationship Id="rId363" Type="http://schemas.openxmlformats.org/officeDocument/2006/relationships/image" Target="../media/image1257.png"/><Relationship Id="rId419" Type="http://schemas.openxmlformats.org/officeDocument/2006/relationships/customXml" Target="../ink/ink258.xml"/><Relationship Id="rId570" Type="http://schemas.openxmlformats.org/officeDocument/2006/relationships/customXml" Target="../ink/ink334.xml"/><Relationship Id="rId626" Type="http://schemas.openxmlformats.org/officeDocument/2006/relationships/customXml" Target="../ink/ink362.xml"/><Relationship Id="rId223" Type="http://schemas.openxmlformats.org/officeDocument/2006/relationships/customXml" Target="../ink/ink159.xml"/><Relationship Id="rId430" Type="http://schemas.openxmlformats.org/officeDocument/2006/relationships/image" Target="../media/image1290.png"/><Relationship Id="rId668" Type="http://schemas.openxmlformats.org/officeDocument/2006/relationships/customXml" Target="../ink/ink383.xml"/><Relationship Id="rId18" Type="http://schemas.openxmlformats.org/officeDocument/2006/relationships/image" Target="../media/image1087.png"/><Relationship Id="rId265" Type="http://schemas.openxmlformats.org/officeDocument/2006/relationships/customXml" Target="../ink/ink180.xml"/><Relationship Id="rId472" Type="http://schemas.openxmlformats.org/officeDocument/2006/relationships/customXml" Target="../ink/ink285.xml"/><Relationship Id="rId528" Type="http://schemas.openxmlformats.org/officeDocument/2006/relationships/customXml" Target="../ink/ink313.xml"/><Relationship Id="rId735" Type="http://schemas.openxmlformats.org/officeDocument/2006/relationships/image" Target="../media/image1442.png"/><Relationship Id="rId125" Type="http://schemas.openxmlformats.org/officeDocument/2006/relationships/customXml" Target="../ink/ink109.xml"/><Relationship Id="rId167" Type="http://schemas.openxmlformats.org/officeDocument/2006/relationships/image" Target="../media/image1160.png"/><Relationship Id="rId332" Type="http://schemas.openxmlformats.org/officeDocument/2006/relationships/customXml" Target="../ink/ink214.xml"/><Relationship Id="rId374" Type="http://schemas.openxmlformats.org/officeDocument/2006/relationships/customXml" Target="../ink/ink235.xml"/><Relationship Id="rId581" Type="http://schemas.openxmlformats.org/officeDocument/2006/relationships/image" Target="../media/image1365.png"/><Relationship Id="rId777" Type="http://schemas.openxmlformats.org/officeDocument/2006/relationships/image" Target="../media/image1463.png"/><Relationship Id="rId71" Type="http://schemas.openxmlformats.org/officeDocument/2006/relationships/customXml" Target="../ink/ink82.xml"/><Relationship Id="rId234" Type="http://schemas.openxmlformats.org/officeDocument/2006/relationships/image" Target="../media/image1193.png"/><Relationship Id="rId637" Type="http://schemas.openxmlformats.org/officeDocument/2006/relationships/image" Target="../media/image1393.png"/><Relationship Id="rId679" Type="http://schemas.openxmlformats.org/officeDocument/2006/relationships/image" Target="../media/image1414.png"/><Relationship Id="rId802" Type="http://schemas.openxmlformats.org/officeDocument/2006/relationships/customXml" Target="../ink/ink450.xml"/><Relationship Id="rId2" Type="http://schemas.openxmlformats.org/officeDocument/2006/relationships/image" Target="../media/image60.png"/><Relationship Id="rId29" Type="http://schemas.openxmlformats.org/officeDocument/2006/relationships/customXml" Target="../ink/ink61.xml"/><Relationship Id="rId276" Type="http://schemas.openxmlformats.org/officeDocument/2006/relationships/image" Target="../media/image1214.png"/><Relationship Id="rId441" Type="http://schemas.openxmlformats.org/officeDocument/2006/relationships/customXml" Target="../ink/ink269.xml"/><Relationship Id="rId483" Type="http://schemas.openxmlformats.org/officeDocument/2006/relationships/image" Target="../media/image1316.png"/><Relationship Id="rId539" Type="http://schemas.openxmlformats.org/officeDocument/2006/relationships/image" Target="../media/image1344.png"/><Relationship Id="rId690" Type="http://schemas.openxmlformats.org/officeDocument/2006/relationships/customXml" Target="../ink/ink394.xml"/><Relationship Id="rId704" Type="http://schemas.openxmlformats.org/officeDocument/2006/relationships/customXml" Target="../ink/ink401.xml"/><Relationship Id="rId746" Type="http://schemas.openxmlformats.org/officeDocument/2006/relationships/customXml" Target="../ink/ink422.xml"/><Relationship Id="rId40" Type="http://schemas.openxmlformats.org/officeDocument/2006/relationships/image" Target="../media/image1098.png"/><Relationship Id="rId136" Type="http://schemas.openxmlformats.org/officeDocument/2006/relationships/image" Target="../media/image1145.png"/><Relationship Id="rId178" Type="http://schemas.openxmlformats.org/officeDocument/2006/relationships/customXml" Target="../ink/ink136.xml"/><Relationship Id="rId301" Type="http://schemas.openxmlformats.org/officeDocument/2006/relationships/image" Target="../media/image1226.png"/><Relationship Id="rId343" Type="http://schemas.openxmlformats.org/officeDocument/2006/relationships/image" Target="../media/image1247.png"/><Relationship Id="rId550" Type="http://schemas.openxmlformats.org/officeDocument/2006/relationships/customXml" Target="../ink/ink324.xml"/><Relationship Id="rId788" Type="http://schemas.openxmlformats.org/officeDocument/2006/relationships/customXml" Target="../ink/ink443.xml"/><Relationship Id="rId82" Type="http://schemas.openxmlformats.org/officeDocument/2006/relationships/image" Target="../media/image1119.png"/><Relationship Id="rId203" Type="http://schemas.openxmlformats.org/officeDocument/2006/relationships/image" Target="../media/image1178.png"/><Relationship Id="rId385" Type="http://schemas.openxmlformats.org/officeDocument/2006/relationships/image" Target="../media/image1268.png"/><Relationship Id="rId592" Type="http://schemas.openxmlformats.org/officeDocument/2006/relationships/customXml" Target="../ink/ink345.xml"/><Relationship Id="rId606" Type="http://schemas.openxmlformats.org/officeDocument/2006/relationships/customXml" Target="../ink/ink352.xml"/><Relationship Id="rId648" Type="http://schemas.openxmlformats.org/officeDocument/2006/relationships/customXml" Target="../ink/ink373.xml"/><Relationship Id="rId245" Type="http://schemas.openxmlformats.org/officeDocument/2006/relationships/customXml" Target="../ink/ink170.xml"/><Relationship Id="rId287" Type="http://schemas.openxmlformats.org/officeDocument/2006/relationships/customXml" Target="../ink/ink191.xml"/><Relationship Id="rId410" Type="http://schemas.openxmlformats.org/officeDocument/2006/relationships/image" Target="../media/image1280.png"/><Relationship Id="rId452" Type="http://schemas.openxmlformats.org/officeDocument/2006/relationships/image" Target="../media/image1301.png"/><Relationship Id="rId494" Type="http://schemas.openxmlformats.org/officeDocument/2006/relationships/customXml" Target="../ink/ink296.xml"/><Relationship Id="rId508" Type="http://schemas.openxmlformats.org/officeDocument/2006/relationships/customXml" Target="../ink/ink303.xml"/><Relationship Id="rId715" Type="http://schemas.openxmlformats.org/officeDocument/2006/relationships/image" Target="../media/image1432.png"/><Relationship Id="rId105" Type="http://schemas.openxmlformats.org/officeDocument/2006/relationships/customXml" Target="../ink/ink99.xml"/><Relationship Id="rId147" Type="http://schemas.openxmlformats.org/officeDocument/2006/relationships/customXml" Target="../ink/ink120.xml"/><Relationship Id="rId312" Type="http://schemas.openxmlformats.org/officeDocument/2006/relationships/customXml" Target="../ink/ink204.xml"/><Relationship Id="rId354" Type="http://schemas.openxmlformats.org/officeDocument/2006/relationships/customXml" Target="../ink/ink225.xml"/><Relationship Id="rId757" Type="http://schemas.openxmlformats.org/officeDocument/2006/relationships/image" Target="../media/image1453.png"/><Relationship Id="rId799" Type="http://schemas.openxmlformats.org/officeDocument/2006/relationships/image" Target="../media/image1474.png"/><Relationship Id="rId51" Type="http://schemas.openxmlformats.org/officeDocument/2006/relationships/customXml" Target="../ink/ink72.xml"/><Relationship Id="rId93" Type="http://schemas.openxmlformats.org/officeDocument/2006/relationships/customXml" Target="../ink/ink93.xml"/><Relationship Id="rId189" Type="http://schemas.openxmlformats.org/officeDocument/2006/relationships/image" Target="../media/image1171.png"/><Relationship Id="rId396" Type="http://schemas.openxmlformats.org/officeDocument/2006/relationships/customXml" Target="../ink/ink246.xml"/><Relationship Id="rId561" Type="http://schemas.openxmlformats.org/officeDocument/2006/relationships/image" Target="../media/image1355.png"/><Relationship Id="rId617" Type="http://schemas.openxmlformats.org/officeDocument/2006/relationships/image" Target="../media/image1383.png"/><Relationship Id="rId659" Type="http://schemas.openxmlformats.org/officeDocument/2006/relationships/image" Target="../media/image1404.png"/><Relationship Id="rId214" Type="http://schemas.openxmlformats.org/officeDocument/2006/relationships/image" Target="../media/image1183.png"/><Relationship Id="rId256" Type="http://schemas.openxmlformats.org/officeDocument/2006/relationships/image" Target="../media/image1204.png"/><Relationship Id="rId298" Type="http://schemas.openxmlformats.org/officeDocument/2006/relationships/customXml" Target="../ink/ink197.xml"/><Relationship Id="rId421" Type="http://schemas.openxmlformats.org/officeDocument/2006/relationships/customXml" Target="../ink/ink259.xml"/><Relationship Id="rId463" Type="http://schemas.openxmlformats.org/officeDocument/2006/relationships/image" Target="../media/image1306.png"/><Relationship Id="rId519" Type="http://schemas.openxmlformats.org/officeDocument/2006/relationships/image" Target="../media/image1334.png"/><Relationship Id="rId670" Type="http://schemas.openxmlformats.org/officeDocument/2006/relationships/customXml" Target="../ink/ink384.xml"/><Relationship Id="rId116" Type="http://schemas.openxmlformats.org/officeDocument/2006/relationships/image" Target="../media/image1135.png"/><Relationship Id="rId158" Type="http://schemas.openxmlformats.org/officeDocument/2006/relationships/customXml" Target="../ink/ink126.xml"/><Relationship Id="rId323" Type="http://schemas.openxmlformats.org/officeDocument/2006/relationships/image" Target="../media/image1237.png"/><Relationship Id="rId530" Type="http://schemas.openxmlformats.org/officeDocument/2006/relationships/customXml" Target="../ink/ink314.xml"/><Relationship Id="rId726" Type="http://schemas.openxmlformats.org/officeDocument/2006/relationships/customXml" Target="../ink/ink412.xml"/><Relationship Id="rId768" Type="http://schemas.openxmlformats.org/officeDocument/2006/relationships/customXml" Target="../ink/ink433.xml"/><Relationship Id="rId20" Type="http://schemas.openxmlformats.org/officeDocument/2006/relationships/image" Target="../media/image1088.png"/><Relationship Id="rId62" Type="http://schemas.openxmlformats.org/officeDocument/2006/relationships/image" Target="../media/image1109.png"/><Relationship Id="rId365" Type="http://schemas.openxmlformats.org/officeDocument/2006/relationships/image" Target="../media/image1258.png"/><Relationship Id="rId572" Type="http://schemas.openxmlformats.org/officeDocument/2006/relationships/customXml" Target="../ink/ink335.xml"/><Relationship Id="rId628" Type="http://schemas.openxmlformats.org/officeDocument/2006/relationships/customXml" Target="../ink/ink363.xml"/><Relationship Id="rId225" Type="http://schemas.openxmlformats.org/officeDocument/2006/relationships/customXml" Target="../ink/ink160.xml"/><Relationship Id="rId267" Type="http://schemas.openxmlformats.org/officeDocument/2006/relationships/customXml" Target="../ink/ink181.xml"/><Relationship Id="rId432" Type="http://schemas.openxmlformats.org/officeDocument/2006/relationships/image" Target="../media/image1291.png"/><Relationship Id="rId474" Type="http://schemas.openxmlformats.org/officeDocument/2006/relationships/customXml" Target="../ink/ink286.xml"/><Relationship Id="rId127" Type="http://schemas.openxmlformats.org/officeDocument/2006/relationships/customXml" Target="../ink/ink110.xml"/><Relationship Id="rId681" Type="http://schemas.openxmlformats.org/officeDocument/2006/relationships/image" Target="../media/image1415.png"/><Relationship Id="rId737" Type="http://schemas.openxmlformats.org/officeDocument/2006/relationships/image" Target="../media/image1443.png"/><Relationship Id="rId779" Type="http://schemas.openxmlformats.org/officeDocument/2006/relationships/image" Target="../media/image1464.png"/><Relationship Id="rId31" Type="http://schemas.openxmlformats.org/officeDocument/2006/relationships/customXml" Target="../ink/ink62.xml"/><Relationship Id="rId73" Type="http://schemas.openxmlformats.org/officeDocument/2006/relationships/customXml" Target="../ink/ink83.xml"/><Relationship Id="rId169" Type="http://schemas.openxmlformats.org/officeDocument/2006/relationships/image" Target="../media/image1161.png"/><Relationship Id="rId334" Type="http://schemas.openxmlformats.org/officeDocument/2006/relationships/customXml" Target="../ink/ink215.xml"/><Relationship Id="rId376" Type="http://schemas.openxmlformats.org/officeDocument/2006/relationships/customXml" Target="../ink/ink236.xml"/><Relationship Id="rId541" Type="http://schemas.openxmlformats.org/officeDocument/2006/relationships/image" Target="../media/image1345.png"/><Relationship Id="rId583" Type="http://schemas.openxmlformats.org/officeDocument/2006/relationships/image" Target="../media/image1366.png"/><Relationship Id="rId639" Type="http://schemas.openxmlformats.org/officeDocument/2006/relationships/image" Target="../media/image1394.png"/><Relationship Id="rId790" Type="http://schemas.openxmlformats.org/officeDocument/2006/relationships/customXml" Target="../ink/ink444.xml"/><Relationship Id="rId4" Type="http://schemas.openxmlformats.org/officeDocument/2006/relationships/image" Target="../media/image1080.png"/><Relationship Id="rId180" Type="http://schemas.openxmlformats.org/officeDocument/2006/relationships/customXml" Target="../ink/ink137.xml"/><Relationship Id="rId236" Type="http://schemas.openxmlformats.org/officeDocument/2006/relationships/image" Target="../media/image1194.png"/><Relationship Id="rId278" Type="http://schemas.openxmlformats.org/officeDocument/2006/relationships/image" Target="../media/image1215.png"/><Relationship Id="rId401" Type="http://schemas.openxmlformats.org/officeDocument/2006/relationships/customXml" Target="../ink/ink249.xml"/><Relationship Id="rId443" Type="http://schemas.openxmlformats.org/officeDocument/2006/relationships/customXml" Target="../ink/ink270.xml"/><Relationship Id="rId650" Type="http://schemas.openxmlformats.org/officeDocument/2006/relationships/customXml" Target="../ink/ink374.xml"/><Relationship Id="rId303" Type="http://schemas.openxmlformats.org/officeDocument/2006/relationships/image" Target="../media/image1227.png"/><Relationship Id="rId485" Type="http://schemas.openxmlformats.org/officeDocument/2006/relationships/image" Target="../media/image1317.png"/><Relationship Id="rId692" Type="http://schemas.openxmlformats.org/officeDocument/2006/relationships/customXml" Target="../ink/ink395.xml"/><Relationship Id="rId706" Type="http://schemas.openxmlformats.org/officeDocument/2006/relationships/customXml" Target="../ink/ink402.xml"/><Relationship Id="rId748" Type="http://schemas.openxmlformats.org/officeDocument/2006/relationships/customXml" Target="../ink/ink423.xml"/><Relationship Id="rId42" Type="http://schemas.openxmlformats.org/officeDocument/2006/relationships/image" Target="../media/image1099.png"/><Relationship Id="rId84" Type="http://schemas.openxmlformats.org/officeDocument/2006/relationships/image" Target="../media/image1120.png"/><Relationship Id="rId138" Type="http://schemas.openxmlformats.org/officeDocument/2006/relationships/image" Target="../media/image1146.png"/><Relationship Id="rId345" Type="http://schemas.openxmlformats.org/officeDocument/2006/relationships/image" Target="../media/image1248.png"/><Relationship Id="rId387" Type="http://schemas.openxmlformats.org/officeDocument/2006/relationships/image" Target="../media/image1269.png"/><Relationship Id="rId510" Type="http://schemas.openxmlformats.org/officeDocument/2006/relationships/customXml" Target="../ink/ink304.xml"/><Relationship Id="rId552" Type="http://schemas.openxmlformats.org/officeDocument/2006/relationships/customXml" Target="../ink/ink325.xml"/><Relationship Id="rId594" Type="http://schemas.openxmlformats.org/officeDocument/2006/relationships/customXml" Target="../ink/ink346.xml"/><Relationship Id="rId608" Type="http://schemas.openxmlformats.org/officeDocument/2006/relationships/customXml" Target="../ink/ink353.xml"/><Relationship Id="rId191" Type="http://schemas.openxmlformats.org/officeDocument/2006/relationships/image" Target="../media/image1172.png"/><Relationship Id="rId205" Type="http://schemas.openxmlformats.org/officeDocument/2006/relationships/customXml" Target="../ink/ink150.xml"/><Relationship Id="rId247" Type="http://schemas.openxmlformats.org/officeDocument/2006/relationships/customXml" Target="../ink/ink171.xml"/><Relationship Id="rId412" Type="http://schemas.openxmlformats.org/officeDocument/2006/relationships/image" Target="../media/image1281.png"/><Relationship Id="rId107" Type="http://schemas.openxmlformats.org/officeDocument/2006/relationships/customXml" Target="../ink/ink100.xml"/><Relationship Id="rId289" Type="http://schemas.openxmlformats.org/officeDocument/2006/relationships/customXml" Target="../ink/ink192.xml"/><Relationship Id="rId454" Type="http://schemas.openxmlformats.org/officeDocument/2006/relationships/image" Target="../media/image1302.png"/><Relationship Id="rId496" Type="http://schemas.openxmlformats.org/officeDocument/2006/relationships/customXml" Target="../ink/ink297.xml"/><Relationship Id="rId661" Type="http://schemas.openxmlformats.org/officeDocument/2006/relationships/image" Target="../media/image1405.png"/><Relationship Id="rId717" Type="http://schemas.openxmlformats.org/officeDocument/2006/relationships/image" Target="../media/image1433.png"/><Relationship Id="rId759" Type="http://schemas.openxmlformats.org/officeDocument/2006/relationships/image" Target="../media/image1454.png"/><Relationship Id="rId11" Type="http://schemas.openxmlformats.org/officeDocument/2006/relationships/customXml" Target="../ink/ink52.xml"/><Relationship Id="rId53" Type="http://schemas.openxmlformats.org/officeDocument/2006/relationships/customXml" Target="../ink/ink73.xml"/><Relationship Id="rId149" Type="http://schemas.openxmlformats.org/officeDocument/2006/relationships/customXml" Target="../ink/ink121.xml"/><Relationship Id="rId314" Type="http://schemas.openxmlformats.org/officeDocument/2006/relationships/customXml" Target="../ink/ink205.xml"/><Relationship Id="rId356" Type="http://schemas.openxmlformats.org/officeDocument/2006/relationships/customXml" Target="../ink/ink226.xml"/><Relationship Id="rId398" Type="http://schemas.openxmlformats.org/officeDocument/2006/relationships/customXml" Target="../ink/ink247.xml"/><Relationship Id="rId521" Type="http://schemas.openxmlformats.org/officeDocument/2006/relationships/image" Target="../media/image1335.png"/><Relationship Id="rId563" Type="http://schemas.openxmlformats.org/officeDocument/2006/relationships/image" Target="../media/image1356.png"/><Relationship Id="rId619" Type="http://schemas.openxmlformats.org/officeDocument/2006/relationships/image" Target="../media/image1384.png"/><Relationship Id="rId770" Type="http://schemas.openxmlformats.org/officeDocument/2006/relationships/customXml" Target="../ink/ink434.xml"/><Relationship Id="rId95" Type="http://schemas.openxmlformats.org/officeDocument/2006/relationships/customXml" Target="../ink/ink94.xml"/><Relationship Id="rId160" Type="http://schemas.openxmlformats.org/officeDocument/2006/relationships/customXml" Target="../ink/ink127.xml"/><Relationship Id="rId216" Type="http://schemas.openxmlformats.org/officeDocument/2006/relationships/image" Target="../media/image1184.png"/><Relationship Id="rId423" Type="http://schemas.openxmlformats.org/officeDocument/2006/relationships/customXml" Target="../ink/ink260.xml"/><Relationship Id="rId258" Type="http://schemas.openxmlformats.org/officeDocument/2006/relationships/image" Target="../media/image1205.png"/><Relationship Id="rId465" Type="http://schemas.openxmlformats.org/officeDocument/2006/relationships/image" Target="../media/image1307.png"/><Relationship Id="rId630" Type="http://schemas.openxmlformats.org/officeDocument/2006/relationships/customXml" Target="../ink/ink364.xml"/><Relationship Id="rId672" Type="http://schemas.openxmlformats.org/officeDocument/2006/relationships/customXml" Target="../ink/ink385.xml"/><Relationship Id="rId728" Type="http://schemas.openxmlformats.org/officeDocument/2006/relationships/customXml" Target="../ink/ink413.xml"/><Relationship Id="rId22" Type="http://schemas.openxmlformats.org/officeDocument/2006/relationships/image" Target="../media/image1089.png"/><Relationship Id="rId64" Type="http://schemas.openxmlformats.org/officeDocument/2006/relationships/image" Target="../media/image1110.png"/><Relationship Id="rId118" Type="http://schemas.openxmlformats.org/officeDocument/2006/relationships/image" Target="../media/image1136.png"/><Relationship Id="rId325" Type="http://schemas.openxmlformats.org/officeDocument/2006/relationships/image" Target="../media/image1238.png"/><Relationship Id="rId367" Type="http://schemas.openxmlformats.org/officeDocument/2006/relationships/image" Target="../media/image1259.png"/><Relationship Id="rId532" Type="http://schemas.openxmlformats.org/officeDocument/2006/relationships/customXml" Target="../ink/ink315.xml"/><Relationship Id="rId574" Type="http://schemas.openxmlformats.org/officeDocument/2006/relationships/customXml" Target="../ink/ink336.xml"/><Relationship Id="rId171" Type="http://schemas.openxmlformats.org/officeDocument/2006/relationships/image" Target="../media/image1162.png"/><Relationship Id="rId227" Type="http://schemas.openxmlformats.org/officeDocument/2006/relationships/customXml" Target="../ink/ink161.xml"/><Relationship Id="rId781" Type="http://schemas.openxmlformats.org/officeDocument/2006/relationships/image" Target="../media/image1465.png"/><Relationship Id="rId269" Type="http://schemas.openxmlformats.org/officeDocument/2006/relationships/customXml" Target="../ink/ink182.xml"/><Relationship Id="rId434" Type="http://schemas.openxmlformats.org/officeDocument/2006/relationships/image" Target="../media/image1292.png"/><Relationship Id="rId476" Type="http://schemas.openxmlformats.org/officeDocument/2006/relationships/customXml" Target="../ink/ink287.xml"/><Relationship Id="rId641" Type="http://schemas.openxmlformats.org/officeDocument/2006/relationships/image" Target="../media/image1395.png"/><Relationship Id="rId683" Type="http://schemas.openxmlformats.org/officeDocument/2006/relationships/image" Target="../media/image1416.png"/><Relationship Id="rId739" Type="http://schemas.openxmlformats.org/officeDocument/2006/relationships/image" Target="../media/image1444.png"/><Relationship Id="rId33" Type="http://schemas.openxmlformats.org/officeDocument/2006/relationships/customXml" Target="../ink/ink63.xml"/><Relationship Id="rId129" Type="http://schemas.openxmlformats.org/officeDocument/2006/relationships/customXml" Target="../ink/ink111.xml"/><Relationship Id="rId280" Type="http://schemas.openxmlformats.org/officeDocument/2006/relationships/image" Target="../media/image1216.png"/><Relationship Id="rId336" Type="http://schemas.openxmlformats.org/officeDocument/2006/relationships/customXml" Target="../ink/ink216.xml"/><Relationship Id="rId501" Type="http://schemas.openxmlformats.org/officeDocument/2006/relationships/image" Target="../media/image1325.png"/><Relationship Id="rId543" Type="http://schemas.openxmlformats.org/officeDocument/2006/relationships/image" Target="../media/image1346.png"/><Relationship Id="rId75" Type="http://schemas.openxmlformats.org/officeDocument/2006/relationships/customXml" Target="../ink/ink84.xml"/><Relationship Id="rId140" Type="http://schemas.openxmlformats.org/officeDocument/2006/relationships/image" Target="../media/image1147.png"/><Relationship Id="rId182" Type="http://schemas.openxmlformats.org/officeDocument/2006/relationships/customXml" Target="../ink/ink138.xml"/><Relationship Id="rId378" Type="http://schemas.openxmlformats.org/officeDocument/2006/relationships/customXml" Target="../ink/ink237.xml"/><Relationship Id="rId403" Type="http://schemas.openxmlformats.org/officeDocument/2006/relationships/customXml" Target="../ink/ink250.xml"/><Relationship Id="rId585" Type="http://schemas.openxmlformats.org/officeDocument/2006/relationships/image" Target="../media/image1367.png"/><Relationship Id="rId750" Type="http://schemas.openxmlformats.org/officeDocument/2006/relationships/customXml" Target="../ink/ink424.xml"/><Relationship Id="rId792" Type="http://schemas.openxmlformats.org/officeDocument/2006/relationships/customXml" Target="../ink/ink445.xml"/><Relationship Id="rId6" Type="http://schemas.openxmlformats.org/officeDocument/2006/relationships/image" Target="../media/image1081.png"/><Relationship Id="rId238" Type="http://schemas.openxmlformats.org/officeDocument/2006/relationships/image" Target="../media/image1195.png"/><Relationship Id="rId445" Type="http://schemas.openxmlformats.org/officeDocument/2006/relationships/customXml" Target="../ink/ink271.xml"/><Relationship Id="rId487" Type="http://schemas.openxmlformats.org/officeDocument/2006/relationships/image" Target="../media/image1318.png"/><Relationship Id="rId610" Type="http://schemas.openxmlformats.org/officeDocument/2006/relationships/customXml" Target="../ink/ink354.xml"/><Relationship Id="rId652" Type="http://schemas.openxmlformats.org/officeDocument/2006/relationships/customXml" Target="../ink/ink375.xml"/><Relationship Id="rId694" Type="http://schemas.openxmlformats.org/officeDocument/2006/relationships/customXml" Target="../ink/ink396.xml"/><Relationship Id="rId708" Type="http://schemas.openxmlformats.org/officeDocument/2006/relationships/customXml" Target="../ink/ink403.xml"/><Relationship Id="rId291" Type="http://schemas.openxmlformats.org/officeDocument/2006/relationships/customXml" Target="../ink/ink193.xml"/><Relationship Id="rId305" Type="http://schemas.openxmlformats.org/officeDocument/2006/relationships/image" Target="../media/image1228.png"/><Relationship Id="rId347" Type="http://schemas.openxmlformats.org/officeDocument/2006/relationships/image" Target="../media/image1249.png"/><Relationship Id="rId512" Type="http://schemas.openxmlformats.org/officeDocument/2006/relationships/customXml" Target="../ink/ink305.xml"/><Relationship Id="rId44" Type="http://schemas.openxmlformats.org/officeDocument/2006/relationships/image" Target="../media/image1100.png"/><Relationship Id="rId86" Type="http://schemas.openxmlformats.org/officeDocument/2006/relationships/image" Target="../media/image1121.png"/><Relationship Id="rId151" Type="http://schemas.openxmlformats.org/officeDocument/2006/relationships/image" Target="../media/image1152.png"/><Relationship Id="rId389" Type="http://schemas.openxmlformats.org/officeDocument/2006/relationships/image" Target="../media/image1270.png"/><Relationship Id="rId554" Type="http://schemas.openxmlformats.org/officeDocument/2006/relationships/customXml" Target="../ink/ink326.xml"/><Relationship Id="rId596" Type="http://schemas.openxmlformats.org/officeDocument/2006/relationships/customXml" Target="../ink/ink347.xml"/><Relationship Id="rId761" Type="http://schemas.openxmlformats.org/officeDocument/2006/relationships/image" Target="../media/image1455.png"/><Relationship Id="rId193" Type="http://schemas.openxmlformats.org/officeDocument/2006/relationships/image" Target="../media/image1173.png"/><Relationship Id="rId207" Type="http://schemas.openxmlformats.org/officeDocument/2006/relationships/customXml" Target="../ink/ink151.xml"/><Relationship Id="rId249" Type="http://schemas.openxmlformats.org/officeDocument/2006/relationships/customXml" Target="../ink/ink172.xml"/><Relationship Id="rId414" Type="http://schemas.openxmlformats.org/officeDocument/2006/relationships/image" Target="../media/image1282.png"/><Relationship Id="rId456" Type="http://schemas.openxmlformats.org/officeDocument/2006/relationships/customXml" Target="../ink/ink277.xml"/><Relationship Id="rId498" Type="http://schemas.openxmlformats.org/officeDocument/2006/relationships/customXml" Target="../ink/ink298.xml"/><Relationship Id="rId621" Type="http://schemas.openxmlformats.org/officeDocument/2006/relationships/image" Target="../media/image1385.png"/><Relationship Id="rId663" Type="http://schemas.openxmlformats.org/officeDocument/2006/relationships/image" Target="../media/image1406.png"/><Relationship Id="rId13" Type="http://schemas.openxmlformats.org/officeDocument/2006/relationships/customXml" Target="../ink/ink53.xml"/><Relationship Id="rId109" Type="http://schemas.openxmlformats.org/officeDocument/2006/relationships/customXml" Target="../ink/ink101.xml"/><Relationship Id="rId260" Type="http://schemas.openxmlformats.org/officeDocument/2006/relationships/image" Target="../media/image1206.png"/><Relationship Id="rId316" Type="http://schemas.openxmlformats.org/officeDocument/2006/relationships/customXml" Target="../ink/ink206.xml"/><Relationship Id="rId523" Type="http://schemas.openxmlformats.org/officeDocument/2006/relationships/image" Target="../media/image1336.png"/><Relationship Id="rId719" Type="http://schemas.openxmlformats.org/officeDocument/2006/relationships/image" Target="../media/image1434.png"/><Relationship Id="rId55" Type="http://schemas.openxmlformats.org/officeDocument/2006/relationships/customXml" Target="../ink/ink74.xml"/><Relationship Id="rId97" Type="http://schemas.openxmlformats.org/officeDocument/2006/relationships/customXml" Target="../ink/ink95.xml"/><Relationship Id="rId120" Type="http://schemas.openxmlformats.org/officeDocument/2006/relationships/image" Target="../media/image1137.png"/><Relationship Id="rId358" Type="http://schemas.openxmlformats.org/officeDocument/2006/relationships/customXml" Target="../ink/ink227.xml"/><Relationship Id="rId565" Type="http://schemas.openxmlformats.org/officeDocument/2006/relationships/image" Target="../media/image1357.png"/><Relationship Id="rId730" Type="http://schemas.openxmlformats.org/officeDocument/2006/relationships/customXml" Target="../ink/ink414.xml"/><Relationship Id="rId772" Type="http://schemas.openxmlformats.org/officeDocument/2006/relationships/customXml" Target="../ink/ink435.xml"/><Relationship Id="rId162" Type="http://schemas.openxmlformats.org/officeDocument/2006/relationships/customXml" Target="../ink/ink128.xml"/><Relationship Id="rId218" Type="http://schemas.openxmlformats.org/officeDocument/2006/relationships/image" Target="../media/image1185.png"/><Relationship Id="rId425" Type="http://schemas.openxmlformats.org/officeDocument/2006/relationships/customXml" Target="../ink/ink261.xml"/><Relationship Id="rId467" Type="http://schemas.openxmlformats.org/officeDocument/2006/relationships/image" Target="../media/image1308.png"/><Relationship Id="rId632" Type="http://schemas.openxmlformats.org/officeDocument/2006/relationships/customXml" Target="../ink/ink365.xml"/><Relationship Id="rId271" Type="http://schemas.openxmlformats.org/officeDocument/2006/relationships/customXml" Target="../ink/ink183.xml"/><Relationship Id="rId674" Type="http://schemas.openxmlformats.org/officeDocument/2006/relationships/customXml" Target="../ink/ink386.xml"/><Relationship Id="rId24" Type="http://schemas.openxmlformats.org/officeDocument/2006/relationships/image" Target="../media/image1090.png"/><Relationship Id="rId66" Type="http://schemas.openxmlformats.org/officeDocument/2006/relationships/image" Target="../media/image1111.png"/><Relationship Id="rId131" Type="http://schemas.openxmlformats.org/officeDocument/2006/relationships/customXml" Target="../ink/ink112.xml"/><Relationship Id="rId327" Type="http://schemas.openxmlformats.org/officeDocument/2006/relationships/image" Target="../media/image1239.png"/><Relationship Id="rId369" Type="http://schemas.openxmlformats.org/officeDocument/2006/relationships/image" Target="../media/image1260.png"/><Relationship Id="rId534" Type="http://schemas.openxmlformats.org/officeDocument/2006/relationships/customXml" Target="../ink/ink316.xml"/><Relationship Id="rId576" Type="http://schemas.openxmlformats.org/officeDocument/2006/relationships/customXml" Target="../ink/ink337.xml"/><Relationship Id="rId741" Type="http://schemas.openxmlformats.org/officeDocument/2006/relationships/image" Target="../media/image1445.png"/><Relationship Id="rId783" Type="http://schemas.openxmlformats.org/officeDocument/2006/relationships/image" Target="../media/image1466.png"/><Relationship Id="rId173" Type="http://schemas.openxmlformats.org/officeDocument/2006/relationships/image" Target="../media/image1163.png"/><Relationship Id="rId229" Type="http://schemas.openxmlformats.org/officeDocument/2006/relationships/customXml" Target="../ink/ink162.xml"/><Relationship Id="rId380" Type="http://schemas.openxmlformats.org/officeDocument/2006/relationships/customXml" Target="../ink/ink238.xml"/><Relationship Id="rId436" Type="http://schemas.openxmlformats.org/officeDocument/2006/relationships/image" Target="../media/image1293.png"/><Relationship Id="rId601" Type="http://schemas.openxmlformats.org/officeDocument/2006/relationships/image" Target="../media/image1375.png"/><Relationship Id="rId643" Type="http://schemas.openxmlformats.org/officeDocument/2006/relationships/image" Target="../media/image1396.png"/><Relationship Id="rId240" Type="http://schemas.openxmlformats.org/officeDocument/2006/relationships/image" Target="../media/image1196.png"/><Relationship Id="rId478" Type="http://schemas.openxmlformats.org/officeDocument/2006/relationships/customXml" Target="../ink/ink288.xml"/><Relationship Id="rId685" Type="http://schemas.openxmlformats.org/officeDocument/2006/relationships/image" Target="../media/image1417.png"/><Relationship Id="rId35" Type="http://schemas.openxmlformats.org/officeDocument/2006/relationships/customXml" Target="../ink/ink64.xml"/><Relationship Id="rId77" Type="http://schemas.openxmlformats.org/officeDocument/2006/relationships/customXml" Target="../ink/ink85.xml"/><Relationship Id="rId100" Type="http://schemas.openxmlformats.org/officeDocument/2006/relationships/image" Target="../media/image126.png"/><Relationship Id="rId282" Type="http://schemas.openxmlformats.org/officeDocument/2006/relationships/image" Target="../media/image1217.png"/><Relationship Id="rId338" Type="http://schemas.openxmlformats.org/officeDocument/2006/relationships/customXml" Target="../ink/ink217.xml"/><Relationship Id="rId503" Type="http://schemas.openxmlformats.org/officeDocument/2006/relationships/image" Target="../media/image1326.png"/><Relationship Id="rId545" Type="http://schemas.openxmlformats.org/officeDocument/2006/relationships/image" Target="../media/image1347.png"/><Relationship Id="rId587" Type="http://schemas.openxmlformats.org/officeDocument/2006/relationships/image" Target="../media/image1368.png"/><Relationship Id="rId710" Type="http://schemas.openxmlformats.org/officeDocument/2006/relationships/customXml" Target="../ink/ink404.xml"/><Relationship Id="rId752" Type="http://schemas.openxmlformats.org/officeDocument/2006/relationships/customXml" Target="../ink/ink425.xml"/><Relationship Id="rId8" Type="http://schemas.openxmlformats.org/officeDocument/2006/relationships/image" Target="../media/image1082.png"/><Relationship Id="rId142" Type="http://schemas.openxmlformats.org/officeDocument/2006/relationships/image" Target="../media/image1148.png"/><Relationship Id="rId184" Type="http://schemas.openxmlformats.org/officeDocument/2006/relationships/customXml" Target="../ink/ink139.xml"/><Relationship Id="rId391" Type="http://schemas.openxmlformats.org/officeDocument/2006/relationships/image" Target="../media/image1271.png"/><Relationship Id="rId405" Type="http://schemas.openxmlformats.org/officeDocument/2006/relationships/customXml" Target="../ink/ink251.xml"/><Relationship Id="rId447" Type="http://schemas.openxmlformats.org/officeDocument/2006/relationships/customXml" Target="../ink/ink272.xml"/><Relationship Id="rId612" Type="http://schemas.openxmlformats.org/officeDocument/2006/relationships/customXml" Target="../ink/ink355.xml"/><Relationship Id="rId794" Type="http://schemas.openxmlformats.org/officeDocument/2006/relationships/customXml" Target="../ink/ink446.xml"/><Relationship Id="rId251" Type="http://schemas.openxmlformats.org/officeDocument/2006/relationships/customXml" Target="../ink/ink173.xml"/><Relationship Id="rId489" Type="http://schemas.openxmlformats.org/officeDocument/2006/relationships/image" Target="../media/image1319.png"/><Relationship Id="rId654" Type="http://schemas.openxmlformats.org/officeDocument/2006/relationships/customXml" Target="../ink/ink376.xml"/><Relationship Id="rId696" Type="http://schemas.openxmlformats.org/officeDocument/2006/relationships/customXml" Target="../ink/ink397.xml"/><Relationship Id="rId46" Type="http://schemas.openxmlformats.org/officeDocument/2006/relationships/image" Target="../media/image1101.png"/><Relationship Id="rId293" Type="http://schemas.openxmlformats.org/officeDocument/2006/relationships/customXml" Target="../ink/ink194.xml"/><Relationship Id="rId307" Type="http://schemas.openxmlformats.org/officeDocument/2006/relationships/image" Target="../media/image1229.png"/><Relationship Id="rId349" Type="http://schemas.openxmlformats.org/officeDocument/2006/relationships/image" Target="../media/image1250.png"/><Relationship Id="rId514" Type="http://schemas.openxmlformats.org/officeDocument/2006/relationships/customXml" Target="../ink/ink306.xml"/><Relationship Id="rId556" Type="http://schemas.openxmlformats.org/officeDocument/2006/relationships/customXml" Target="../ink/ink327.xml"/><Relationship Id="rId721" Type="http://schemas.openxmlformats.org/officeDocument/2006/relationships/image" Target="../media/image1435.png"/><Relationship Id="rId763" Type="http://schemas.openxmlformats.org/officeDocument/2006/relationships/image" Target="../media/image1456.png"/><Relationship Id="rId88" Type="http://schemas.openxmlformats.org/officeDocument/2006/relationships/image" Target="../media/image1122.png"/><Relationship Id="rId111" Type="http://schemas.openxmlformats.org/officeDocument/2006/relationships/customXml" Target="../ink/ink102.xml"/><Relationship Id="rId153" Type="http://schemas.openxmlformats.org/officeDocument/2006/relationships/image" Target="../media/image1153.png"/><Relationship Id="rId195" Type="http://schemas.openxmlformats.org/officeDocument/2006/relationships/image" Target="../media/image1174.png"/><Relationship Id="rId209" Type="http://schemas.openxmlformats.org/officeDocument/2006/relationships/customXml" Target="../ink/ink152.xml"/><Relationship Id="rId360" Type="http://schemas.openxmlformats.org/officeDocument/2006/relationships/customXml" Target="../ink/ink228.xml"/><Relationship Id="rId416" Type="http://schemas.openxmlformats.org/officeDocument/2006/relationships/image" Target="../media/image1283.png"/><Relationship Id="rId598" Type="http://schemas.openxmlformats.org/officeDocument/2006/relationships/customXml" Target="../ink/ink348.xml"/><Relationship Id="rId220" Type="http://schemas.openxmlformats.org/officeDocument/2006/relationships/image" Target="../media/image1186.png"/><Relationship Id="rId458" Type="http://schemas.openxmlformats.org/officeDocument/2006/relationships/customXml" Target="../ink/ink278.xml"/><Relationship Id="rId623" Type="http://schemas.openxmlformats.org/officeDocument/2006/relationships/image" Target="../media/image1386.png"/><Relationship Id="rId665" Type="http://schemas.openxmlformats.org/officeDocument/2006/relationships/image" Target="../media/image1407.png"/><Relationship Id="rId15" Type="http://schemas.openxmlformats.org/officeDocument/2006/relationships/customXml" Target="../ink/ink54.xml"/><Relationship Id="rId57" Type="http://schemas.openxmlformats.org/officeDocument/2006/relationships/customXml" Target="../ink/ink75.xml"/><Relationship Id="rId262" Type="http://schemas.openxmlformats.org/officeDocument/2006/relationships/image" Target="../media/image1207.png"/><Relationship Id="rId318" Type="http://schemas.openxmlformats.org/officeDocument/2006/relationships/customXml" Target="../ink/ink207.xml"/><Relationship Id="rId525" Type="http://schemas.openxmlformats.org/officeDocument/2006/relationships/image" Target="../media/image1337.png"/><Relationship Id="rId567" Type="http://schemas.openxmlformats.org/officeDocument/2006/relationships/image" Target="../media/image1358.png"/><Relationship Id="rId732" Type="http://schemas.openxmlformats.org/officeDocument/2006/relationships/customXml" Target="../ink/ink415.xml"/><Relationship Id="rId99" Type="http://schemas.openxmlformats.org/officeDocument/2006/relationships/customXml" Target="../ink/ink96.xml"/><Relationship Id="rId122" Type="http://schemas.openxmlformats.org/officeDocument/2006/relationships/image" Target="../media/image1138.png"/><Relationship Id="rId164" Type="http://schemas.openxmlformats.org/officeDocument/2006/relationships/customXml" Target="../ink/ink129.xml"/><Relationship Id="rId371" Type="http://schemas.openxmlformats.org/officeDocument/2006/relationships/image" Target="../media/image1261.png"/><Relationship Id="rId774" Type="http://schemas.openxmlformats.org/officeDocument/2006/relationships/customXml" Target="../ink/ink436.xml"/><Relationship Id="rId427" Type="http://schemas.openxmlformats.org/officeDocument/2006/relationships/customXml" Target="../ink/ink262.xml"/><Relationship Id="rId469" Type="http://schemas.openxmlformats.org/officeDocument/2006/relationships/image" Target="../media/image1309.png"/><Relationship Id="rId634" Type="http://schemas.openxmlformats.org/officeDocument/2006/relationships/customXml" Target="../ink/ink366.xml"/><Relationship Id="rId676" Type="http://schemas.openxmlformats.org/officeDocument/2006/relationships/customXml" Target="../ink/ink387.xml"/><Relationship Id="rId26" Type="http://schemas.openxmlformats.org/officeDocument/2006/relationships/image" Target="../media/image1091.png"/><Relationship Id="rId231" Type="http://schemas.openxmlformats.org/officeDocument/2006/relationships/customXml" Target="../ink/ink163.xml"/><Relationship Id="rId273" Type="http://schemas.openxmlformats.org/officeDocument/2006/relationships/customXml" Target="../ink/ink184.xml"/><Relationship Id="rId329" Type="http://schemas.openxmlformats.org/officeDocument/2006/relationships/image" Target="../media/image1240.png"/><Relationship Id="rId480" Type="http://schemas.openxmlformats.org/officeDocument/2006/relationships/customXml" Target="../ink/ink289.xml"/><Relationship Id="rId536" Type="http://schemas.openxmlformats.org/officeDocument/2006/relationships/customXml" Target="../ink/ink317.xml"/><Relationship Id="rId701" Type="http://schemas.openxmlformats.org/officeDocument/2006/relationships/image" Target="../media/image1425.png"/><Relationship Id="rId68" Type="http://schemas.openxmlformats.org/officeDocument/2006/relationships/image" Target="../media/image1112.png"/><Relationship Id="rId133" Type="http://schemas.openxmlformats.org/officeDocument/2006/relationships/customXml" Target="../ink/ink113.xml"/><Relationship Id="rId175" Type="http://schemas.openxmlformats.org/officeDocument/2006/relationships/image" Target="../media/image1164.png"/><Relationship Id="rId340" Type="http://schemas.openxmlformats.org/officeDocument/2006/relationships/customXml" Target="../ink/ink218.xml"/><Relationship Id="rId578" Type="http://schemas.openxmlformats.org/officeDocument/2006/relationships/customXml" Target="../ink/ink338.xml"/><Relationship Id="rId743" Type="http://schemas.openxmlformats.org/officeDocument/2006/relationships/image" Target="../media/image1446.png"/><Relationship Id="rId785" Type="http://schemas.openxmlformats.org/officeDocument/2006/relationships/image" Target="../media/image1467.png"/><Relationship Id="rId200" Type="http://schemas.openxmlformats.org/officeDocument/2006/relationships/customXml" Target="../ink/ink147.xml"/><Relationship Id="rId382" Type="http://schemas.openxmlformats.org/officeDocument/2006/relationships/customXml" Target="../ink/ink239.xml"/><Relationship Id="rId438" Type="http://schemas.openxmlformats.org/officeDocument/2006/relationships/image" Target="../media/image1294.png"/><Relationship Id="rId603" Type="http://schemas.openxmlformats.org/officeDocument/2006/relationships/image" Target="../media/image1376.png"/><Relationship Id="rId645" Type="http://schemas.openxmlformats.org/officeDocument/2006/relationships/image" Target="../media/image1397.png"/><Relationship Id="rId687" Type="http://schemas.openxmlformats.org/officeDocument/2006/relationships/image" Target="../media/image1418.png"/><Relationship Id="rId242" Type="http://schemas.openxmlformats.org/officeDocument/2006/relationships/image" Target="../media/image1197.png"/><Relationship Id="rId284" Type="http://schemas.openxmlformats.org/officeDocument/2006/relationships/image" Target="../media/image1218.png"/><Relationship Id="rId491" Type="http://schemas.openxmlformats.org/officeDocument/2006/relationships/image" Target="../media/image1320.png"/><Relationship Id="rId505" Type="http://schemas.openxmlformats.org/officeDocument/2006/relationships/image" Target="../media/image1327.png"/><Relationship Id="rId712" Type="http://schemas.openxmlformats.org/officeDocument/2006/relationships/customXml" Target="../ink/ink405.xml"/><Relationship Id="rId37" Type="http://schemas.openxmlformats.org/officeDocument/2006/relationships/customXml" Target="../ink/ink65.xml"/><Relationship Id="rId79" Type="http://schemas.openxmlformats.org/officeDocument/2006/relationships/customXml" Target="../ink/ink86.xml"/><Relationship Id="rId102" Type="http://schemas.openxmlformats.org/officeDocument/2006/relationships/image" Target="../media/image1128.png"/><Relationship Id="rId144" Type="http://schemas.openxmlformats.org/officeDocument/2006/relationships/image" Target="../media/image1149.png"/><Relationship Id="rId547" Type="http://schemas.openxmlformats.org/officeDocument/2006/relationships/image" Target="../media/image1348.png"/><Relationship Id="rId589" Type="http://schemas.openxmlformats.org/officeDocument/2006/relationships/image" Target="../media/image1369.png"/><Relationship Id="rId754" Type="http://schemas.openxmlformats.org/officeDocument/2006/relationships/customXml" Target="../ink/ink426.xml"/><Relationship Id="rId796" Type="http://schemas.openxmlformats.org/officeDocument/2006/relationships/customXml" Target="../ink/ink447.xml"/><Relationship Id="rId90" Type="http://schemas.openxmlformats.org/officeDocument/2006/relationships/image" Target="../media/image1123.png"/><Relationship Id="rId186" Type="http://schemas.openxmlformats.org/officeDocument/2006/relationships/customXml" Target="../ink/ink140.xml"/><Relationship Id="rId351" Type="http://schemas.openxmlformats.org/officeDocument/2006/relationships/image" Target="../media/image1251.png"/><Relationship Id="rId393" Type="http://schemas.openxmlformats.org/officeDocument/2006/relationships/image" Target="../media/image1272.png"/><Relationship Id="rId407" Type="http://schemas.openxmlformats.org/officeDocument/2006/relationships/customXml" Target="../ink/ink252.xml"/><Relationship Id="rId449" Type="http://schemas.openxmlformats.org/officeDocument/2006/relationships/customXml" Target="../ink/ink273.xml"/><Relationship Id="rId614" Type="http://schemas.openxmlformats.org/officeDocument/2006/relationships/customXml" Target="../ink/ink356.xml"/><Relationship Id="rId656" Type="http://schemas.openxmlformats.org/officeDocument/2006/relationships/customXml" Target="../ink/ink377.xml"/><Relationship Id="rId211" Type="http://schemas.openxmlformats.org/officeDocument/2006/relationships/customXml" Target="../ink/ink153.xml"/><Relationship Id="rId253" Type="http://schemas.openxmlformats.org/officeDocument/2006/relationships/customXml" Target="../ink/ink174.xml"/><Relationship Id="rId295" Type="http://schemas.openxmlformats.org/officeDocument/2006/relationships/customXml" Target="../ink/ink195.xml"/><Relationship Id="rId309" Type="http://schemas.openxmlformats.org/officeDocument/2006/relationships/image" Target="../media/image1230.png"/><Relationship Id="rId460" Type="http://schemas.openxmlformats.org/officeDocument/2006/relationships/customXml" Target="../ink/ink279.xml"/><Relationship Id="rId516" Type="http://schemas.openxmlformats.org/officeDocument/2006/relationships/customXml" Target="../ink/ink307.xml"/><Relationship Id="rId698" Type="http://schemas.openxmlformats.org/officeDocument/2006/relationships/customXml" Target="../ink/ink398.xml"/><Relationship Id="rId48" Type="http://schemas.openxmlformats.org/officeDocument/2006/relationships/image" Target="../media/image1102.png"/><Relationship Id="rId113" Type="http://schemas.openxmlformats.org/officeDocument/2006/relationships/customXml" Target="../ink/ink103.xml"/><Relationship Id="rId320" Type="http://schemas.openxmlformats.org/officeDocument/2006/relationships/customXml" Target="../ink/ink208.xml"/><Relationship Id="rId558" Type="http://schemas.openxmlformats.org/officeDocument/2006/relationships/customXml" Target="../ink/ink328.xml"/><Relationship Id="rId723" Type="http://schemas.openxmlformats.org/officeDocument/2006/relationships/image" Target="../media/image1436.png"/><Relationship Id="rId765" Type="http://schemas.openxmlformats.org/officeDocument/2006/relationships/image" Target="../media/image1457.png"/><Relationship Id="rId155" Type="http://schemas.openxmlformats.org/officeDocument/2006/relationships/image" Target="../media/image1154.png"/><Relationship Id="rId197" Type="http://schemas.openxmlformats.org/officeDocument/2006/relationships/image" Target="../media/image1175.png"/><Relationship Id="rId362" Type="http://schemas.openxmlformats.org/officeDocument/2006/relationships/customXml" Target="../ink/ink229.xml"/><Relationship Id="rId418" Type="http://schemas.openxmlformats.org/officeDocument/2006/relationships/image" Target="../media/image1284.png"/><Relationship Id="rId625" Type="http://schemas.openxmlformats.org/officeDocument/2006/relationships/image" Target="../media/image1387.png"/><Relationship Id="rId222" Type="http://schemas.openxmlformats.org/officeDocument/2006/relationships/image" Target="../media/image1187.png"/><Relationship Id="rId264" Type="http://schemas.openxmlformats.org/officeDocument/2006/relationships/image" Target="../media/image1208.png"/><Relationship Id="rId471" Type="http://schemas.openxmlformats.org/officeDocument/2006/relationships/image" Target="../media/image1310.png"/><Relationship Id="rId667" Type="http://schemas.openxmlformats.org/officeDocument/2006/relationships/image" Target="../media/image1408.png"/><Relationship Id="rId17" Type="http://schemas.openxmlformats.org/officeDocument/2006/relationships/customXml" Target="../ink/ink55.xml"/><Relationship Id="rId59" Type="http://schemas.openxmlformats.org/officeDocument/2006/relationships/customXml" Target="../ink/ink76.xml"/><Relationship Id="rId124" Type="http://schemas.openxmlformats.org/officeDocument/2006/relationships/image" Target="../media/image1139.png"/><Relationship Id="rId527" Type="http://schemas.openxmlformats.org/officeDocument/2006/relationships/image" Target="../media/image1338.png"/><Relationship Id="rId569" Type="http://schemas.openxmlformats.org/officeDocument/2006/relationships/image" Target="../media/image1359.png"/><Relationship Id="rId734" Type="http://schemas.openxmlformats.org/officeDocument/2006/relationships/customXml" Target="../ink/ink416.xml"/><Relationship Id="rId776" Type="http://schemas.openxmlformats.org/officeDocument/2006/relationships/customXml" Target="../ink/ink437.xml"/><Relationship Id="rId70" Type="http://schemas.openxmlformats.org/officeDocument/2006/relationships/image" Target="../media/image1113.png"/><Relationship Id="rId166" Type="http://schemas.openxmlformats.org/officeDocument/2006/relationships/customXml" Target="../ink/ink130.xml"/><Relationship Id="rId331" Type="http://schemas.openxmlformats.org/officeDocument/2006/relationships/image" Target="../media/image1241.png"/><Relationship Id="rId373" Type="http://schemas.openxmlformats.org/officeDocument/2006/relationships/image" Target="../media/image1262.png"/><Relationship Id="rId429" Type="http://schemas.openxmlformats.org/officeDocument/2006/relationships/customXml" Target="../ink/ink263.xml"/><Relationship Id="rId580" Type="http://schemas.openxmlformats.org/officeDocument/2006/relationships/customXml" Target="../ink/ink339.xml"/><Relationship Id="rId636" Type="http://schemas.openxmlformats.org/officeDocument/2006/relationships/customXml" Target="../ink/ink367.xml"/><Relationship Id="rId801" Type="http://schemas.openxmlformats.org/officeDocument/2006/relationships/image" Target="../media/image1475.png"/><Relationship Id="rId1" Type="http://schemas.openxmlformats.org/officeDocument/2006/relationships/slideLayout" Target="../slideLayouts/slideLayout4.xml"/><Relationship Id="rId233" Type="http://schemas.openxmlformats.org/officeDocument/2006/relationships/customXml" Target="../ink/ink164.xml"/><Relationship Id="rId440" Type="http://schemas.openxmlformats.org/officeDocument/2006/relationships/image" Target="../media/image1295.png"/><Relationship Id="rId678" Type="http://schemas.openxmlformats.org/officeDocument/2006/relationships/customXml" Target="../ink/ink388.xml"/><Relationship Id="rId28" Type="http://schemas.openxmlformats.org/officeDocument/2006/relationships/image" Target="../media/image1092.png"/><Relationship Id="rId275" Type="http://schemas.openxmlformats.org/officeDocument/2006/relationships/customXml" Target="../ink/ink185.xml"/><Relationship Id="rId300" Type="http://schemas.openxmlformats.org/officeDocument/2006/relationships/customXml" Target="../ink/ink198.xml"/><Relationship Id="rId482" Type="http://schemas.openxmlformats.org/officeDocument/2006/relationships/customXml" Target="../ink/ink290.xml"/><Relationship Id="rId538" Type="http://schemas.openxmlformats.org/officeDocument/2006/relationships/customXml" Target="../ink/ink318.xml"/><Relationship Id="rId703" Type="http://schemas.openxmlformats.org/officeDocument/2006/relationships/image" Target="../media/image1426.png"/><Relationship Id="rId745" Type="http://schemas.openxmlformats.org/officeDocument/2006/relationships/image" Target="../media/image1447.png"/><Relationship Id="rId81" Type="http://schemas.openxmlformats.org/officeDocument/2006/relationships/customXml" Target="../ink/ink87.xml"/><Relationship Id="rId135" Type="http://schemas.openxmlformats.org/officeDocument/2006/relationships/customXml" Target="../ink/ink114.xml"/><Relationship Id="rId177" Type="http://schemas.openxmlformats.org/officeDocument/2006/relationships/image" Target="../media/image1165.png"/><Relationship Id="rId342" Type="http://schemas.openxmlformats.org/officeDocument/2006/relationships/customXml" Target="../ink/ink219.xml"/><Relationship Id="rId384" Type="http://schemas.openxmlformats.org/officeDocument/2006/relationships/customXml" Target="../ink/ink240.xml"/><Relationship Id="rId591" Type="http://schemas.openxmlformats.org/officeDocument/2006/relationships/image" Target="../media/image1370.png"/><Relationship Id="rId605" Type="http://schemas.openxmlformats.org/officeDocument/2006/relationships/image" Target="../media/image1377.png"/><Relationship Id="rId787" Type="http://schemas.openxmlformats.org/officeDocument/2006/relationships/image" Target="../media/image1468.png"/><Relationship Id="rId202" Type="http://schemas.openxmlformats.org/officeDocument/2006/relationships/customXml" Target="../ink/ink148.xml"/><Relationship Id="rId244" Type="http://schemas.openxmlformats.org/officeDocument/2006/relationships/image" Target="../media/image1198.png"/><Relationship Id="rId647" Type="http://schemas.openxmlformats.org/officeDocument/2006/relationships/image" Target="../media/image1398.png"/><Relationship Id="rId689" Type="http://schemas.openxmlformats.org/officeDocument/2006/relationships/image" Target="../media/image1419.png"/><Relationship Id="rId39" Type="http://schemas.openxmlformats.org/officeDocument/2006/relationships/customXml" Target="../ink/ink66.xml"/><Relationship Id="rId286" Type="http://schemas.openxmlformats.org/officeDocument/2006/relationships/image" Target="../media/image1219.png"/><Relationship Id="rId451" Type="http://schemas.openxmlformats.org/officeDocument/2006/relationships/customXml" Target="../ink/ink274.xml"/><Relationship Id="rId493" Type="http://schemas.openxmlformats.org/officeDocument/2006/relationships/image" Target="../media/image1321.png"/><Relationship Id="rId507" Type="http://schemas.openxmlformats.org/officeDocument/2006/relationships/image" Target="../media/image1328.png"/><Relationship Id="rId549" Type="http://schemas.openxmlformats.org/officeDocument/2006/relationships/image" Target="../media/image1349.png"/><Relationship Id="rId714" Type="http://schemas.openxmlformats.org/officeDocument/2006/relationships/customXml" Target="../ink/ink406.xml"/><Relationship Id="rId756" Type="http://schemas.openxmlformats.org/officeDocument/2006/relationships/customXml" Target="../ink/ink427.xml"/><Relationship Id="rId50" Type="http://schemas.openxmlformats.org/officeDocument/2006/relationships/image" Target="../media/image1103.png"/><Relationship Id="rId104" Type="http://schemas.openxmlformats.org/officeDocument/2006/relationships/image" Target="../media/image1129.png"/><Relationship Id="rId146" Type="http://schemas.openxmlformats.org/officeDocument/2006/relationships/image" Target="../media/image1150.png"/><Relationship Id="rId188" Type="http://schemas.openxmlformats.org/officeDocument/2006/relationships/customXml" Target="../ink/ink141.xml"/><Relationship Id="rId311" Type="http://schemas.openxmlformats.org/officeDocument/2006/relationships/image" Target="../media/image1231.png"/><Relationship Id="rId353" Type="http://schemas.openxmlformats.org/officeDocument/2006/relationships/image" Target="../media/image1252.png"/><Relationship Id="rId395" Type="http://schemas.openxmlformats.org/officeDocument/2006/relationships/image" Target="../media/image1273.png"/><Relationship Id="rId409" Type="http://schemas.openxmlformats.org/officeDocument/2006/relationships/customXml" Target="../ink/ink253.xml"/><Relationship Id="rId560" Type="http://schemas.openxmlformats.org/officeDocument/2006/relationships/customXml" Target="../ink/ink329.xml"/><Relationship Id="rId798" Type="http://schemas.openxmlformats.org/officeDocument/2006/relationships/customXml" Target="../ink/ink448.xml"/><Relationship Id="rId92" Type="http://schemas.openxmlformats.org/officeDocument/2006/relationships/image" Target="../media/image1124.png"/><Relationship Id="rId213" Type="http://schemas.openxmlformats.org/officeDocument/2006/relationships/customXml" Target="../ink/ink154.xml"/><Relationship Id="rId420" Type="http://schemas.openxmlformats.org/officeDocument/2006/relationships/image" Target="../media/image1285.png"/><Relationship Id="rId616" Type="http://schemas.openxmlformats.org/officeDocument/2006/relationships/customXml" Target="../ink/ink357.xml"/><Relationship Id="rId658" Type="http://schemas.openxmlformats.org/officeDocument/2006/relationships/customXml" Target="../ink/ink378.xml"/><Relationship Id="rId255" Type="http://schemas.openxmlformats.org/officeDocument/2006/relationships/customXml" Target="../ink/ink175.xml"/><Relationship Id="rId297" Type="http://schemas.openxmlformats.org/officeDocument/2006/relationships/customXml" Target="../ink/ink196.xml"/><Relationship Id="rId462" Type="http://schemas.openxmlformats.org/officeDocument/2006/relationships/customXml" Target="../ink/ink280.xml"/><Relationship Id="rId518" Type="http://schemas.openxmlformats.org/officeDocument/2006/relationships/customXml" Target="../ink/ink308.xml"/><Relationship Id="rId725" Type="http://schemas.openxmlformats.org/officeDocument/2006/relationships/image" Target="../media/image1437.png"/><Relationship Id="rId115" Type="http://schemas.openxmlformats.org/officeDocument/2006/relationships/customXml" Target="../ink/ink104.xml"/><Relationship Id="rId157" Type="http://schemas.openxmlformats.org/officeDocument/2006/relationships/image" Target="../media/image1155.png"/><Relationship Id="rId322" Type="http://schemas.openxmlformats.org/officeDocument/2006/relationships/customXml" Target="../ink/ink209.xml"/><Relationship Id="rId364" Type="http://schemas.openxmlformats.org/officeDocument/2006/relationships/customXml" Target="../ink/ink230.xml"/><Relationship Id="rId767" Type="http://schemas.openxmlformats.org/officeDocument/2006/relationships/image" Target="../media/image1458.png"/><Relationship Id="rId61" Type="http://schemas.openxmlformats.org/officeDocument/2006/relationships/customXml" Target="../ink/ink77.xml"/><Relationship Id="rId199" Type="http://schemas.openxmlformats.org/officeDocument/2006/relationships/image" Target="../media/image1176.png"/><Relationship Id="rId571" Type="http://schemas.openxmlformats.org/officeDocument/2006/relationships/image" Target="../media/image1360.png"/><Relationship Id="rId627" Type="http://schemas.openxmlformats.org/officeDocument/2006/relationships/image" Target="../media/image1388.png"/><Relationship Id="rId669" Type="http://schemas.openxmlformats.org/officeDocument/2006/relationships/image" Target="../media/image1409.png"/><Relationship Id="rId19" Type="http://schemas.openxmlformats.org/officeDocument/2006/relationships/customXml" Target="../ink/ink56.xml"/><Relationship Id="rId224" Type="http://schemas.openxmlformats.org/officeDocument/2006/relationships/image" Target="../media/image1188.png"/><Relationship Id="rId266" Type="http://schemas.openxmlformats.org/officeDocument/2006/relationships/image" Target="../media/image1209.png"/><Relationship Id="rId431" Type="http://schemas.openxmlformats.org/officeDocument/2006/relationships/customXml" Target="../ink/ink264.xml"/><Relationship Id="rId473" Type="http://schemas.openxmlformats.org/officeDocument/2006/relationships/image" Target="../media/image1311.png"/><Relationship Id="rId529" Type="http://schemas.openxmlformats.org/officeDocument/2006/relationships/image" Target="../media/image1339.png"/><Relationship Id="rId680" Type="http://schemas.openxmlformats.org/officeDocument/2006/relationships/customXml" Target="../ink/ink389.xml"/><Relationship Id="rId736" Type="http://schemas.openxmlformats.org/officeDocument/2006/relationships/customXml" Target="../ink/ink417.xml"/><Relationship Id="rId30" Type="http://schemas.openxmlformats.org/officeDocument/2006/relationships/image" Target="../media/image1093.png"/><Relationship Id="rId126" Type="http://schemas.openxmlformats.org/officeDocument/2006/relationships/image" Target="../media/image1140.png"/><Relationship Id="rId168" Type="http://schemas.openxmlformats.org/officeDocument/2006/relationships/customXml" Target="../ink/ink131.xml"/><Relationship Id="rId333" Type="http://schemas.openxmlformats.org/officeDocument/2006/relationships/image" Target="../media/image1242.png"/><Relationship Id="rId540" Type="http://schemas.openxmlformats.org/officeDocument/2006/relationships/customXml" Target="../ink/ink319.xml"/><Relationship Id="rId778" Type="http://schemas.openxmlformats.org/officeDocument/2006/relationships/customXml" Target="../ink/ink438.xml"/><Relationship Id="rId72" Type="http://schemas.openxmlformats.org/officeDocument/2006/relationships/image" Target="../media/image1114.png"/><Relationship Id="rId375" Type="http://schemas.openxmlformats.org/officeDocument/2006/relationships/image" Target="../media/image1263.png"/><Relationship Id="rId582" Type="http://schemas.openxmlformats.org/officeDocument/2006/relationships/customXml" Target="../ink/ink340.xml"/><Relationship Id="rId638" Type="http://schemas.openxmlformats.org/officeDocument/2006/relationships/customXml" Target="../ink/ink368.xml"/><Relationship Id="rId803" Type="http://schemas.openxmlformats.org/officeDocument/2006/relationships/image" Target="../media/image1476.png"/><Relationship Id="rId3" Type="http://schemas.openxmlformats.org/officeDocument/2006/relationships/customXml" Target="../ink/ink48.xml"/><Relationship Id="rId235" Type="http://schemas.openxmlformats.org/officeDocument/2006/relationships/customXml" Target="../ink/ink165.xml"/><Relationship Id="rId277" Type="http://schemas.openxmlformats.org/officeDocument/2006/relationships/customXml" Target="../ink/ink186.xml"/><Relationship Id="rId400" Type="http://schemas.openxmlformats.org/officeDocument/2006/relationships/image" Target="../media/image1275.png"/><Relationship Id="rId442" Type="http://schemas.openxmlformats.org/officeDocument/2006/relationships/image" Target="../media/image1296.png"/><Relationship Id="rId484" Type="http://schemas.openxmlformats.org/officeDocument/2006/relationships/customXml" Target="../ink/ink291.xml"/><Relationship Id="rId705" Type="http://schemas.openxmlformats.org/officeDocument/2006/relationships/image" Target="../media/image1427.png"/><Relationship Id="rId137" Type="http://schemas.openxmlformats.org/officeDocument/2006/relationships/customXml" Target="../ink/ink115.xml"/><Relationship Id="rId302" Type="http://schemas.openxmlformats.org/officeDocument/2006/relationships/customXml" Target="../ink/ink199.xml"/><Relationship Id="rId344" Type="http://schemas.openxmlformats.org/officeDocument/2006/relationships/customXml" Target="../ink/ink220.xml"/><Relationship Id="rId691" Type="http://schemas.openxmlformats.org/officeDocument/2006/relationships/image" Target="../media/image1420.png"/><Relationship Id="rId747" Type="http://schemas.openxmlformats.org/officeDocument/2006/relationships/image" Target="../media/image1448.png"/><Relationship Id="rId789" Type="http://schemas.openxmlformats.org/officeDocument/2006/relationships/image" Target="../media/image1469.png"/><Relationship Id="rId41" Type="http://schemas.openxmlformats.org/officeDocument/2006/relationships/customXml" Target="../ink/ink67.xml"/><Relationship Id="rId83" Type="http://schemas.openxmlformats.org/officeDocument/2006/relationships/customXml" Target="../ink/ink88.xml"/><Relationship Id="rId179" Type="http://schemas.openxmlformats.org/officeDocument/2006/relationships/image" Target="../media/image1166.png"/><Relationship Id="rId386" Type="http://schemas.openxmlformats.org/officeDocument/2006/relationships/customXml" Target="../ink/ink241.xml"/><Relationship Id="rId551" Type="http://schemas.openxmlformats.org/officeDocument/2006/relationships/image" Target="../media/image1350.png"/><Relationship Id="rId593" Type="http://schemas.openxmlformats.org/officeDocument/2006/relationships/image" Target="../media/image1371.png"/><Relationship Id="rId607" Type="http://schemas.openxmlformats.org/officeDocument/2006/relationships/image" Target="../media/image1378.png"/><Relationship Id="rId649" Type="http://schemas.openxmlformats.org/officeDocument/2006/relationships/image" Target="../media/image1399.png"/><Relationship Id="rId190" Type="http://schemas.openxmlformats.org/officeDocument/2006/relationships/customXml" Target="../ink/ink142.xml"/><Relationship Id="rId204" Type="http://schemas.openxmlformats.org/officeDocument/2006/relationships/customXml" Target="../ink/ink149.xml"/><Relationship Id="rId246" Type="http://schemas.openxmlformats.org/officeDocument/2006/relationships/image" Target="../media/image1199.png"/><Relationship Id="rId288" Type="http://schemas.openxmlformats.org/officeDocument/2006/relationships/image" Target="../media/image1220.png"/><Relationship Id="rId411" Type="http://schemas.openxmlformats.org/officeDocument/2006/relationships/customXml" Target="../ink/ink254.xml"/><Relationship Id="rId453" Type="http://schemas.openxmlformats.org/officeDocument/2006/relationships/customXml" Target="../ink/ink275.xml"/><Relationship Id="rId509" Type="http://schemas.openxmlformats.org/officeDocument/2006/relationships/image" Target="../media/image1329.png"/><Relationship Id="rId660" Type="http://schemas.openxmlformats.org/officeDocument/2006/relationships/customXml" Target="../ink/ink379.xml"/><Relationship Id="rId106" Type="http://schemas.openxmlformats.org/officeDocument/2006/relationships/image" Target="../media/image1130.png"/><Relationship Id="rId313" Type="http://schemas.openxmlformats.org/officeDocument/2006/relationships/image" Target="../media/image1232.png"/><Relationship Id="rId495" Type="http://schemas.openxmlformats.org/officeDocument/2006/relationships/image" Target="../media/image1322.png"/><Relationship Id="rId716" Type="http://schemas.openxmlformats.org/officeDocument/2006/relationships/customXml" Target="../ink/ink407.xml"/><Relationship Id="rId758" Type="http://schemas.openxmlformats.org/officeDocument/2006/relationships/customXml" Target="../ink/ink428.xml"/><Relationship Id="rId10" Type="http://schemas.openxmlformats.org/officeDocument/2006/relationships/image" Target="../media/image1083.png"/><Relationship Id="rId52" Type="http://schemas.openxmlformats.org/officeDocument/2006/relationships/image" Target="../media/image1104.png"/><Relationship Id="rId94" Type="http://schemas.openxmlformats.org/officeDocument/2006/relationships/image" Target="../media/image1125.png"/><Relationship Id="rId148" Type="http://schemas.openxmlformats.org/officeDocument/2006/relationships/image" Target="../media/image1151.png"/><Relationship Id="rId355" Type="http://schemas.openxmlformats.org/officeDocument/2006/relationships/image" Target="../media/image1253.png"/><Relationship Id="rId397" Type="http://schemas.openxmlformats.org/officeDocument/2006/relationships/image" Target="../media/image1274.png"/><Relationship Id="rId520" Type="http://schemas.openxmlformats.org/officeDocument/2006/relationships/customXml" Target="../ink/ink309.xml"/><Relationship Id="rId562" Type="http://schemas.openxmlformats.org/officeDocument/2006/relationships/customXml" Target="../ink/ink330.xml"/><Relationship Id="rId618" Type="http://schemas.openxmlformats.org/officeDocument/2006/relationships/customXml" Target="../ink/ink358.xml"/><Relationship Id="rId215" Type="http://schemas.openxmlformats.org/officeDocument/2006/relationships/customXml" Target="../ink/ink155.xml"/><Relationship Id="rId257" Type="http://schemas.openxmlformats.org/officeDocument/2006/relationships/customXml" Target="../ink/ink176.xml"/><Relationship Id="rId422" Type="http://schemas.openxmlformats.org/officeDocument/2006/relationships/image" Target="../media/image1286.png"/><Relationship Id="rId464" Type="http://schemas.openxmlformats.org/officeDocument/2006/relationships/customXml" Target="../ink/ink281.xml"/><Relationship Id="rId299" Type="http://schemas.openxmlformats.org/officeDocument/2006/relationships/image" Target="../media/image1225.png"/><Relationship Id="rId727" Type="http://schemas.openxmlformats.org/officeDocument/2006/relationships/image" Target="../media/image1438.png"/><Relationship Id="rId63" Type="http://schemas.openxmlformats.org/officeDocument/2006/relationships/customXml" Target="../ink/ink78.xml"/><Relationship Id="rId159" Type="http://schemas.openxmlformats.org/officeDocument/2006/relationships/image" Target="../media/image1156.png"/><Relationship Id="rId366" Type="http://schemas.openxmlformats.org/officeDocument/2006/relationships/customXml" Target="../ink/ink231.xml"/><Relationship Id="rId573" Type="http://schemas.openxmlformats.org/officeDocument/2006/relationships/image" Target="../media/image1361.png"/><Relationship Id="rId780" Type="http://schemas.openxmlformats.org/officeDocument/2006/relationships/customXml" Target="../ink/ink439.xml"/><Relationship Id="rId226" Type="http://schemas.openxmlformats.org/officeDocument/2006/relationships/image" Target="../media/image1189.png"/><Relationship Id="rId433" Type="http://schemas.openxmlformats.org/officeDocument/2006/relationships/customXml" Target="../ink/ink265.xml"/><Relationship Id="rId640" Type="http://schemas.openxmlformats.org/officeDocument/2006/relationships/customXml" Target="../ink/ink369.xml"/><Relationship Id="rId738" Type="http://schemas.openxmlformats.org/officeDocument/2006/relationships/customXml" Target="../ink/ink418.xml"/><Relationship Id="rId74" Type="http://schemas.openxmlformats.org/officeDocument/2006/relationships/image" Target="../media/image1115.png"/><Relationship Id="rId377" Type="http://schemas.openxmlformats.org/officeDocument/2006/relationships/image" Target="../media/image1264.png"/><Relationship Id="rId500" Type="http://schemas.openxmlformats.org/officeDocument/2006/relationships/customXml" Target="../ink/ink299.xml"/><Relationship Id="rId584" Type="http://schemas.openxmlformats.org/officeDocument/2006/relationships/customXml" Target="../ink/ink341.xml"/><Relationship Id="rId5" Type="http://schemas.openxmlformats.org/officeDocument/2006/relationships/customXml" Target="../ink/ink49.xml"/><Relationship Id="rId237" Type="http://schemas.openxmlformats.org/officeDocument/2006/relationships/customXml" Target="../ink/ink166.xml"/><Relationship Id="rId791" Type="http://schemas.openxmlformats.org/officeDocument/2006/relationships/image" Target="../media/image1470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5.xml"/><Relationship Id="rId42" Type="http://schemas.openxmlformats.org/officeDocument/2006/relationships/image" Target="../media/image1499.png"/><Relationship Id="rId63" Type="http://schemas.openxmlformats.org/officeDocument/2006/relationships/customXml" Target="../ink/ink468.xml"/><Relationship Id="rId84" Type="http://schemas.openxmlformats.org/officeDocument/2006/relationships/image" Target="../media/image1520.png"/><Relationship Id="rId138" Type="http://schemas.openxmlformats.org/officeDocument/2006/relationships/image" Target="../media/image1546.png"/><Relationship Id="rId159" Type="http://schemas.openxmlformats.org/officeDocument/2006/relationships/customXml" Target="../ink/ink516.xml"/><Relationship Id="rId170" Type="http://schemas.openxmlformats.org/officeDocument/2006/relationships/image" Target="../media/image1562.png"/><Relationship Id="rId191" Type="http://schemas.openxmlformats.org/officeDocument/2006/relationships/customXml" Target="../ink/ink532.xml"/><Relationship Id="rId205" Type="http://schemas.openxmlformats.org/officeDocument/2006/relationships/image" Target="../media/image1579.png"/><Relationship Id="rId226" Type="http://schemas.openxmlformats.org/officeDocument/2006/relationships/customXml" Target="../ink/ink550.xml"/><Relationship Id="rId247" Type="http://schemas.openxmlformats.org/officeDocument/2006/relationships/image" Target="../media/image1600.png"/><Relationship Id="rId107" Type="http://schemas.openxmlformats.org/officeDocument/2006/relationships/customXml" Target="../ink/ink490.xml"/><Relationship Id="rId32" Type="http://schemas.openxmlformats.org/officeDocument/2006/relationships/image" Target="../media/image1494.png"/><Relationship Id="rId53" Type="http://schemas.openxmlformats.org/officeDocument/2006/relationships/customXml" Target="../ink/ink463.xml"/><Relationship Id="rId74" Type="http://schemas.openxmlformats.org/officeDocument/2006/relationships/image" Target="../media/image1515.png"/><Relationship Id="rId128" Type="http://schemas.openxmlformats.org/officeDocument/2006/relationships/image" Target="../media/image1542.png"/><Relationship Id="rId149" Type="http://schemas.openxmlformats.org/officeDocument/2006/relationships/customXml" Target="../ink/ink511.xml"/><Relationship Id="rId5" Type="http://schemas.openxmlformats.org/officeDocument/2006/relationships/image" Target="../media/image64.png"/><Relationship Id="rId95" Type="http://schemas.openxmlformats.org/officeDocument/2006/relationships/customXml" Target="../ink/ink484.xml"/><Relationship Id="rId160" Type="http://schemas.openxmlformats.org/officeDocument/2006/relationships/image" Target="../media/image1557.png"/><Relationship Id="rId181" Type="http://schemas.openxmlformats.org/officeDocument/2006/relationships/customXml" Target="../ink/ink527.xml"/><Relationship Id="rId216" Type="http://schemas.openxmlformats.org/officeDocument/2006/relationships/customXml" Target="../ink/ink545.xml"/><Relationship Id="rId237" Type="http://schemas.openxmlformats.org/officeDocument/2006/relationships/image" Target="../media/image1595.png"/><Relationship Id="rId258" Type="http://schemas.openxmlformats.org/officeDocument/2006/relationships/customXml" Target="../ink/ink566.xml"/><Relationship Id="rId43" Type="http://schemas.openxmlformats.org/officeDocument/2006/relationships/customXml" Target="../ink/ink458.xml"/><Relationship Id="rId64" Type="http://schemas.openxmlformats.org/officeDocument/2006/relationships/image" Target="../media/image1510.png"/><Relationship Id="rId118" Type="http://schemas.openxmlformats.org/officeDocument/2006/relationships/image" Target="../media/image1537.png"/><Relationship Id="rId139" Type="http://schemas.openxmlformats.org/officeDocument/2006/relationships/customXml" Target="../ink/ink506.xml"/><Relationship Id="rId85" Type="http://schemas.openxmlformats.org/officeDocument/2006/relationships/customXml" Target="../ink/ink479.xml"/><Relationship Id="rId150" Type="http://schemas.openxmlformats.org/officeDocument/2006/relationships/image" Target="../media/image1552.png"/><Relationship Id="rId171" Type="http://schemas.openxmlformats.org/officeDocument/2006/relationships/customXml" Target="../ink/ink522.xml"/><Relationship Id="rId192" Type="http://schemas.openxmlformats.org/officeDocument/2006/relationships/image" Target="../media/image1573.png"/><Relationship Id="rId206" Type="http://schemas.openxmlformats.org/officeDocument/2006/relationships/customXml" Target="../ink/ink540.xml"/><Relationship Id="rId227" Type="http://schemas.openxmlformats.org/officeDocument/2006/relationships/image" Target="../media/image1590.png"/><Relationship Id="rId201" Type="http://schemas.openxmlformats.org/officeDocument/2006/relationships/image" Target="../media/image1577.png"/><Relationship Id="rId222" Type="http://schemas.openxmlformats.org/officeDocument/2006/relationships/customXml" Target="../ink/ink548.xml"/><Relationship Id="rId243" Type="http://schemas.openxmlformats.org/officeDocument/2006/relationships/image" Target="../media/image1598.png"/><Relationship Id="rId248" Type="http://schemas.openxmlformats.org/officeDocument/2006/relationships/customXml" Target="../ink/ink561.xml"/><Relationship Id="rId264" Type="http://schemas.openxmlformats.org/officeDocument/2006/relationships/customXml" Target="../ink/ink569.xml"/><Relationship Id="rId33" Type="http://schemas.openxmlformats.org/officeDocument/2006/relationships/customXml" Target="../ink/ink453.xml"/><Relationship Id="rId38" Type="http://schemas.openxmlformats.org/officeDocument/2006/relationships/image" Target="../media/image1497.png"/><Relationship Id="rId59" Type="http://schemas.openxmlformats.org/officeDocument/2006/relationships/customXml" Target="../ink/ink466.xml"/><Relationship Id="rId103" Type="http://schemas.openxmlformats.org/officeDocument/2006/relationships/customXml" Target="../ink/ink488.xml"/><Relationship Id="rId108" Type="http://schemas.openxmlformats.org/officeDocument/2006/relationships/image" Target="../media/image1532.png"/><Relationship Id="rId124" Type="http://schemas.openxmlformats.org/officeDocument/2006/relationships/image" Target="../media/image1540.png"/><Relationship Id="rId129" Type="http://schemas.openxmlformats.org/officeDocument/2006/relationships/customXml" Target="../ink/ink501.xml"/><Relationship Id="rId54" Type="http://schemas.openxmlformats.org/officeDocument/2006/relationships/image" Target="../media/image1505.png"/><Relationship Id="rId70" Type="http://schemas.openxmlformats.org/officeDocument/2006/relationships/image" Target="../media/image1513.png"/><Relationship Id="rId75" Type="http://schemas.openxmlformats.org/officeDocument/2006/relationships/customXml" Target="../ink/ink474.xml"/><Relationship Id="rId91" Type="http://schemas.openxmlformats.org/officeDocument/2006/relationships/customXml" Target="../ink/ink482.xml"/><Relationship Id="rId96" Type="http://schemas.openxmlformats.org/officeDocument/2006/relationships/image" Target="../media/image1526.png"/><Relationship Id="rId140" Type="http://schemas.openxmlformats.org/officeDocument/2006/relationships/image" Target="../media/image1547.png"/><Relationship Id="rId145" Type="http://schemas.openxmlformats.org/officeDocument/2006/relationships/customXml" Target="../ink/ink509.xml"/><Relationship Id="rId161" Type="http://schemas.openxmlformats.org/officeDocument/2006/relationships/customXml" Target="../ink/ink517.xml"/><Relationship Id="rId166" Type="http://schemas.openxmlformats.org/officeDocument/2006/relationships/image" Target="../media/image1560.png"/><Relationship Id="rId182" Type="http://schemas.openxmlformats.org/officeDocument/2006/relationships/image" Target="../media/image1568.png"/><Relationship Id="rId187" Type="http://schemas.openxmlformats.org/officeDocument/2006/relationships/customXml" Target="../ink/ink530.xml"/><Relationship Id="rId217" Type="http://schemas.openxmlformats.org/officeDocument/2006/relationships/image" Target="../media/image15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212" Type="http://schemas.openxmlformats.org/officeDocument/2006/relationships/customXml" Target="../ink/ink543.xml"/><Relationship Id="rId233" Type="http://schemas.openxmlformats.org/officeDocument/2006/relationships/image" Target="../media/image1593.png"/><Relationship Id="rId238" Type="http://schemas.openxmlformats.org/officeDocument/2006/relationships/customXml" Target="../ink/ink556.xml"/><Relationship Id="rId254" Type="http://schemas.openxmlformats.org/officeDocument/2006/relationships/customXml" Target="../ink/ink564.xml"/><Relationship Id="rId259" Type="http://schemas.openxmlformats.org/officeDocument/2006/relationships/image" Target="../media/image1606.png"/><Relationship Id="rId49" Type="http://schemas.openxmlformats.org/officeDocument/2006/relationships/customXml" Target="../ink/ink461.xml"/><Relationship Id="rId114" Type="http://schemas.openxmlformats.org/officeDocument/2006/relationships/image" Target="../media/image1535.png"/><Relationship Id="rId119" Type="http://schemas.openxmlformats.org/officeDocument/2006/relationships/customXml" Target="../ink/ink496.xml"/><Relationship Id="rId44" Type="http://schemas.openxmlformats.org/officeDocument/2006/relationships/image" Target="../media/image1500.png"/><Relationship Id="rId60" Type="http://schemas.openxmlformats.org/officeDocument/2006/relationships/image" Target="../media/image1508.png"/><Relationship Id="rId65" Type="http://schemas.openxmlformats.org/officeDocument/2006/relationships/customXml" Target="../ink/ink469.xml"/><Relationship Id="rId81" Type="http://schemas.openxmlformats.org/officeDocument/2006/relationships/customXml" Target="../ink/ink477.xml"/><Relationship Id="rId86" Type="http://schemas.openxmlformats.org/officeDocument/2006/relationships/image" Target="../media/image1521.png"/><Relationship Id="rId130" Type="http://schemas.openxmlformats.org/officeDocument/2006/relationships/image" Target="../media/image126.png"/><Relationship Id="rId135" Type="http://schemas.openxmlformats.org/officeDocument/2006/relationships/customXml" Target="../ink/ink504.xml"/><Relationship Id="rId151" Type="http://schemas.openxmlformats.org/officeDocument/2006/relationships/customXml" Target="../ink/ink512.xml"/><Relationship Id="rId156" Type="http://schemas.openxmlformats.org/officeDocument/2006/relationships/image" Target="../media/image1555.png"/><Relationship Id="rId177" Type="http://schemas.openxmlformats.org/officeDocument/2006/relationships/customXml" Target="../ink/ink525.xml"/><Relationship Id="rId198" Type="http://schemas.openxmlformats.org/officeDocument/2006/relationships/customXml" Target="../ink/ink536.xml"/><Relationship Id="rId172" Type="http://schemas.openxmlformats.org/officeDocument/2006/relationships/image" Target="../media/image1563.png"/><Relationship Id="rId193" Type="http://schemas.openxmlformats.org/officeDocument/2006/relationships/customXml" Target="../ink/ink533.xml"/><Relationship Id="rId202" Type="http://schemas.openxmlformats.org/officeDocument/2006/relationships/customXml" Target="../ink/ink538.xml"/><Relationship Id="rId207" Type="http://schemas.openxmlformats.org/officeDocument/2006/relationships/image" Target="../media/image1580.png"/><Relationship Id="rId223" Type="http://schemas.openxmlformats.org/officeDocument/2006/relationships/image" Target="../media/image1588.png"/><Relationship Id="rId228" Type="http://schemas.openxmlformats.org/officeDocument/2006/relationships/customXml" Target="../ink/ink551.xml"/><Relationship Id="rId244" Type="http://schemas.openxmlformats.org/officeDocument/2006/relationships/customXml" Target="../ink/ink559.xml"/><Relationship Id="rId249" Type="http://schemas.openxmlformats.org/officeDocument/2006/relationships/image" Target="../media/image1601.png"/><Relationship Id="rId39" Type="http://schemas.openxmlformats.org/officeDocument/2006/relationships/customXml" Target="../ink/ink456.xml"/><Relationship Id="rId109" Type="http://schemas.openxmlformats.org/officeDocument/2006/relationships/customXml" Target="../ink/ink491.xml"/><Relationship Id="rId260" Type="http://schemas.openxmlformats.org/officeDocument/2006/relationships/customXml" Target="../ink/ink567.xml"/><Relationship Id="rId265" Type="http://schemas.openxmlformats.org/officeDocument/2006/relationships/image" Target="../media/image1609.png"/><Relationship Id="rId34" Type="http://schemas.openxmlformats.org/officeDocument/2006/relationships/image" Target="../media/image1495.png"/><Relationship Id="rId50" Type="http://schemas.openxmlformats.org/officeDocument/2006/relationships/image" Target="../media/image1503.png"/><Relationship Id="rId55" Type="http://schemas.openxmlformats.org/officeDocument/2006/relationships/customXml" Target="../ink/ink464.xml"/><Relationship Id="rId76" Type="http://schemas.openxmlformats.org/officeDocument/2006/relationships/image" Target="../media/image1516.png"/><Relationship Id="rId97" Type="http://schemas.openxmlformats.org/officeDocument/2006/relationships/customXml" Target="../ink/ink485.xml"/><Relationship Id="rId104" Type="http://schemas.openxmlformats.org/officeDocument/2006/relationships/image" Target="../media/image1530.png"/><Relationship Id="rId120" Type="http://schemas.openxmlformats.org/officeDocument/2006/relationships/image" Target="../media/image1538.png"/><Relationship Id="rId125" Type="http://schemas.openxmlformats.org/officeDocument/2006/relationships/customXml" Target="../ink/ink499.xml"/><Relationship Id="rId141" Type="http://schemas.openxmlformats.org/officeDocument/2006/relationships/customXml" Target="../ink/ink507.xml"/><Relationship Id="rId146" Type="http://schemas.openxmlformats.org/officeDocument/2006/relationships/image" Target="../media/image1550.png"/><Relationship Id="rId167" Type="http://schemas.openxmlformats.org/officeDocument/2006/relationships/customXml" Target="../ink/ink520.xml"/><Relationship Id="rId188" Type="http://schemas.openxmlformats.org/officeDocument/2006/relationships/image" Target="../media/image1571.png"/><Relationship Id="rId7" Type="http://schemas.openxmlformats.org/officeDocument/2006/relationships/customXml" Target="../ink/ink451.xml"/><Relationship Id="rId71" Type="http://schemas.openxmlformats.org/officeDocument/2006/relationships/customXml" Target="../ink/ink472.xml"/><Relationship Id="rId92" Type="http://schemas.openxmlformats.org/officeDocument/2006/relationships/image" Target="../media/image1524.png"/><Relationship Id="rId162" Type="http://schemas.openxmlformats.org/officeDocument/2006/relationships/image" Target="../media/image1558.png"/><Relationship Id="rId183" Type="http://schemas.openxmlformats.org/officeDocument/2006/relationships/customXml" Target="../ink/ink528.xml"/><Relationship Id="rId213" Type="http://schemas.openxmlformats.org/officeDocument/2006/relationships/image" Target="../media/image1583.png"/><Relationship Id="rId218" Type="http://schemas.openxmlformats.org/officeDocument/2006/relationships/customXml" Target="../ink/ink546.xml"/><Relationship Id="rId234" Type="http://schemas.openxmlformats.org/officeDocument/2006/relationships/customXml" Target="../ink/ink554.xml"/><Relationship Id="rId239" Type="http://schemas.openxmlformats.org/officeDocument/2006/relationships/image" Target="../media/image1596.png"/><Relationship Id="rId2" Type="http://schemas.openxmlformats.org/officeDocument/2006/relationships/image" Target="../media/image61.png"/><Relationship Id="rId250" Type="http://schemas.openxmlformats.org/officeDocument/2006/relationships/customXml" Target="../ink/ink562.xml"/><Relationship Id="rId255" Type="http://schemas.openxmlformats.org/officeDocument/2006/relationships/image" Target="../media/image1604.png"/><Relationship Id="rId271" Type="http://schemas.openxmlformats.org/officeDocument/2006/relationships/image" Target="../media/image1612.png"/><Relationship Id="rId40" Type="http://schemas.openxmlformats.org/officeDocument/2006/relationships/image" Target="../media/image1498.png"/><Relationship Id="rId45" Type="http://schemas.openxmlformats.org/officeDocument/2006/relationships/customXml" Target="../ink/ink459.xml"/><Relationship Id="rId66" Type="http://schemas.openxmlformats.org/officeDocument/2006/relationships/image" Target="../media/image1511.png"/><Relationship Id="rId87" Type="http://schemas.openxmlformats.org/officeDocument/2006/relationships/customXml" Target="../ink/ink480.xml"/><Relationship Id="rId110" Type="http://schemas.openxmlformats.org/officeDocument/2006/relationships/image" Target="../media/image1533.png"/><Relationship Id="rId115" Type="http://schemas.openxmlformats.org/officeDocument/2006/relationships/customXml" Target="../ink/ink494.xml"/><Relationship Id="rId131" Type="http://schemas.openxmlformats.org/officeDocument/2006/relationships/customXml" Target="../ink/ink502.xml"/><Relationship Id="rId136" Type="http://schemas.openxmlformats.org/officeDocument/2006/relationships/image" Target="../media/image1545.png"/><Relationship Id="rId157" Type="http://schemas.openxmlformats.org/officeDocument/2006/relationships/customXml" Target="../ink/ink515.xml"/><Relationship Id="rId178" Type="http://schemas.openxmlformats.org/officeDocument/2006/relationships/image" Target="../media/image1566.png"/><Relationship Id="rId61" Type="http://schemas.openxmlformats.org/officeDocument/2006/relationships/customXml" Target="../ink/ink467.xml"/><Relationship Id="rId82" Type="http://schemas.openxmlformats.org/officeDocument/2006/relationships/image" Target="../media/image1519.png"/><Relationship Id="rId152" Type="http://schemas.openxmlformats.org/officeDocument/2006/relationships/image" Target="../media/image1553.png"/><Relationship Id="rId173" Type="http://schemas.openxmlformats.org/officeDocument/2006/relationships/customXml" Target="../ink/ink523.xml"/><Relationship Id="rId194" Type="http://schemas.openxmlformats.org/officeDocument/2006/relationships/image" Target="../media/image1574.png"/><Relationship Id="rId199" Type="http://schemas.openxmlformats.org/officeDocument/2006/relationships/image" Target="../media/image1576.png"/><Relationship Id="rId203" Type="http://schemas.openxmlformats.org/officeDocument/2006/relationships/image" Target="../media/image1578.png"/><Relationship Id="rId208" Type="http://schemas.openxmlformats.org/officeDocument/2006/relationships/customXml" Target="../ink/ink541.xml"/><Relationship Id="rId229" Type="http://schemas.openxmlformats.org/officeDocument/2006/relationships/image" Target="../media/image1591.png"/><Relationship Id="rId224" Type="http://schemas.openxmlformats.org/officeDocument/2006/relationships/customXml" Target="../ink/ink549.xml"/><Relationship Id="rId240" Type="http://schemas.openxmlformats.org/officeDocument/2006/relationships/customXml" Target="../ink/ink557.xml"/><Relationship Id="rId245" Type="http://schemas.openxmlformats.org/officeDocument/2006/relationships/image" Target="../media/image1599.png"/><Relationship Id="rId261" Type="http://schemas.openxmlformats.org/officeDocument/2006/relationships/image" Target="../media/image1607.png"/><Relationship Id="rId266" Type="http://schemas.openxmlformats.org/officeDocument/2006/relationships/customXml" Target="../ink/ink570.xml"/><Relationship Id="rId35" Type="http://schemas.openxmlformats.org/officeDocument/2006/relationships/customXml" Target="../ink/ink454.xml"/><Relationship Id="rId56" Type="http://schemas.openxmlformats.org/officeDocument/2006/relationships/image" Target="../media/image1506.png"/><Relationship Id="rId77" Type="http://schemas.openxmlformats.org/officeDocument/2006/relationships/customXml" Target="../ink/ink475.xml"/><Relationship Id="rId100" Type="http://schemas.openxmlformats.org/officeDocument/2006/relationships/image" Target="../media/image1528.png"/><Relationship Id="rId105" Type="http://schemas.openxmlformats.org/officeDocument/2006/relationships/customXml" Target="../ink/ink489.xml"/><Relationship Id="rId126" Type="http://schemas.openxmlformats.org/officeDocument/2006/relationships/image" Target="../media/image1541.png"/><Relationship Id="rId147" Type="http://schemas.openxmlformats.org/officeDocument/2006/relationships/customXml" Target="../ink/ink510.xml"/><Relationship Id="rId168" Type="http://schemas.openxmlformats.org/officeDocument/2006/relationships/image" Target="../media/image1561.png"/><Relationship Id="rId8" Type="http://schemas.openxmlformats.org/officeDocument/2006/relationships/image" Target="../media/image1482.png"/><Relationship Id="rId51" Type="http://schemas.openxmlformats.org/officeDocument/2006/relationships/customXml" Target="../ink/ink462.xml"/><Relationship Id="rId72" Type="http://schemas.openxmlformats.org/officeDocument/2006/relationships/image" Target="../media/image1514.png"/><Relationship Id="rId93" Type="http://schemas.openxmlformats.org/officeDocument/2006/relationships/customXml" Target="../ink/ink483.xml"/><Relationship Id="rId98" Type="http://schemas.openxmlformats.org/officeDocument/2006/relationships/image" Target="../media/image1527.png"/><Relationship Id="rId121" Type="http://schemas.openxmlformats.org/officeDocument/2006/relationships/customXml" Target="../ink/ink497.xml"/><Relationship Id="rId142" Type="http://schemas.openxmlformats.org/officeDocument/2006/relationships/image" Target="../media/image1548.png"/><Relationship Id="rId163" Type="http://schemas.openxmlformats.org/officeDocument/2006/relationships/customXml" Target="../ink/ink518.xml"/><Relationship Id="rId184" Type="http://schemas.openxmlformats.org/officeDocument/2006/relationships/image" Target="../media/image1569.png"/><Relationship Id="rId189" Type="http://schemas.openxmlformats.org/officeDocument/2006/relationships/customXml" Target="../ink/ink531.xml"/><Relationship Id="rId219" Type="http://schemas.openxmlformats.org/officeDocument/2006/relationships/image" Target="../media/image1586.png"/><Relationship Id="rId3" Type="http://schemas.openxmlformats.org/officeDocument/2006/relationships/image" Target="../media/image62.png"/><Relationship Id="rId214" Type="http://schemas.openxmlformats.org/officeDocument/2006/relationships/customXml" Target="../ink/ink544.xml"/><Relationship Id="rId230" Type="http://schemas.openxmlformats.org/officeDocument/2006/relationships/customXml" Target="../ink/ink552.xml"/><Relationship Id="rId235" Type="http://schemas.openxmlformats.org/officeDocument/2006/relationships/image" Target="../media/image1594.png"/><Relationship Id="rId251" Type="http://schemas.openxmlformats.org/officeDocument/2006/relationships/image" Target="../media/image1602.png"/><Relationship Id="rId256" Type="http://schemas.openxmlformats.org/officeDocument/2006/relationships/customXml" Target="../ink/ink565.xml"/><Relationship Id="rId46" Type="http://schemas.openxmlformats.org/officeDocument/2006/relationships/image" Target="../media/image1501.png"/><Relationship Id="rId67" Type="http://schemas.openxmlformats.org/officeDocument/2006/relationships/customXml" Target="../ink/ink470.xml"/><Relationship Id="rId116" Type="http://schemas.openxmlformats.org/officeDocument/2006/relationships/image" Target="../media/image1536.png"/><Relationship Id="rId137" Type="http://schemas.openxmlformats.org/officeDocument/2006/relationships/customXml" Target="../ink/ink505.xml"/><Relationship Id="rId158" Type="http://schemas.openxmlformats.org/officeDocument/2006/relationships/image" Target="../media/image1556.png"/><Relationship Id="rId41" Type="http://schemas.openxmlformats.org/officeDocument/2006/relationships/customXml" Target="../ink/ink457.xml"/><Relationship Id="rId62" Type="http://schemas.openxmlformats.org/officeDocument/2006/relationships/image" Target="../media/image1509.png"/><Relationship Id="rId83" Type="http://schemas.openxmlformats.org/officeDocument/2006/relationships/customXml" Target="../ink/ink478.xml"/><Relationship Id="rId88" Type="http://schemas.openxmlformats.org/officeDocument/2006/relationships/image" Target="../media/image1522.png"/><Relationship Id="rId111" Type="http://schemas.openxmlformats.org/officeDocument/2006/relationships/customXml" Target="../ink/ink492.xml"/><Relationship Id="rId132" Type="http://schemas.openxmlformats.org/officeDocument/2006/relationships/image" Target="../media/image1543.png"/><Relationship Id="rId153" Type="http://schemas.openxmlformats.org/officeDocument/2006/relationships/customXml" Target="../ink/ink513.xml"/><Relationship Id="rId174" Type="http://schemas.openxmlformats.org/officeDocument/2006/relationships/image" Target="../media/image1564.png"/><Relationship Id="rId179" Type="http://schemas.openxmlformats.org/officeDocument/2006/relationships/customXml" Target="../ink/ink526.xml"/><Relationship Id="rId195" Type="http://schemas.openxmlformats.org/officeDocument/2006/relationships/customXml" Target="../ink/ink534.xml"/><Relationship Id="rId209" Type="http://schemas.openxmlformats.org/officeDocument/2006/relationships/image" Target="../media/image1581.png"/><Relationship Id="rId190" Type="http://schemas.openxmlformats.org/officeDocument/2006/relationships/image" Target="../media/image1572.png"/><Relationship Id="rId204" Type="http://schemas.openxmlformats.org/officeDocument/2006/relationships/customXml" Target="../ink/ink539.xml"/><Relationship Id="rId220" Type="http://schemas.openxmlformats.org/officeDocument/2006/relationships/customXml" Target="../ink/ink547.xml"/><Relationship Id="rId225" Type="http://schemas.openxmlformats.org/officeDocument/2006/relationships/image" Target="../media/image1589.png"/><Relationship Id="rId241" Type="http://schemas.openxmlformats.org/officeDocument/2006/relationships/image" Target="../media/image1597.png"/><Relationship Id="rId246" Type="http://schemas.openxmlformats.org/officeDocument/2006/relationships/customXml" Target="../ink/ink560.xml"/><Relationship Id="rId267" Type="http://schemas.openxmlformats.org/officeDocument/2006/relationships/image" Target="../media/image1610.png"/><Relationship Id="rId36" Type="http://schemas.openxmlformats.org/officeDocument/2006/relationships/image" Target="../media/image1496.png"/><Relationship Id="rId57" Type="http://schemas.openxmlformats.org/officeDocument/2006/relationships/customXml" Target="../ink/ink465.xml"/><Relationship Id="rId106" Type="http://schemas.openxmlformats.org/officeDocument/2006/relationships/image" Target="../media/image1531.png"/><Relationship Id="rId127" Type="http://schemas.openxmlformats.org/officeDocument/2006/relationships/customXml" Target="../ink/ink500.xml"/><Relationship Id="rId262" Type="http://schemas.openxmlformats.org/officeDocument/2006/relationships/customXml" Target="../ink/ink568.xml"/><Relationship Id="rId52" Type="http://schemas.openxmlformats.org/officeDocument/2006/relationships/image" Target="../media/image1504.png"/><Relationship Id="rId73" Type="http://schemas.openxmlformats.org/officeDocument/2006/relationships/customXml" Target="../ink/ink473.xml"/><Relationship Id="rId78" Type="http://schemas.openxmlformats.org/officeDocument/2006/relationships/image" Target="../media/image1517.png"/><Relationship Id="rId94" Type="http://schemas.openxmlformats.org/officeDocument/2006/relationships/image" Target="../media/image1525.png"/><Relationship Id="rId99" Type="http://schemas.openxmlformats.org/officeDocument/2006/relationships/customXml" Target="../ink/ink486.xml"/><Relationship Id="rId101" Type="http://schemas.openxmlformats.org/officeDocument/2006/relationships/customXml" Target="../ink/ink487.xml"/><Relationship Id="rId122" Type="http://schemas.openxmlformats.org/officeDocument/2006/relationships/image" Target="../media/image1539.png"/><Relationship Id="rId143" Type="http://schemas.openxmlformats.org/officeDocument/2006/relationships/customXml" Target="../ink/ink508.xml"/><Relationship Id="rId148" Type="http://schemas.openxmlformats.org/officeDocument/2006/relationships/image" Target="../media/image1551.png"/><Relationship Id="rId164" Type="http://schemas.openxmlformats.org/officeDocument/2006/relationships/image" Target="../media/image1559.png"/><Relationship Id="rId169" Type="http://schemas.openxmlformats.org/officeDocument/2006/relationships/customXml" Target="../ink/ink521.xml"/><Relationship Id="rId185" Type="http://schemas.openxmlformats.org/officeDocument/2006/relationships/customXml" Target="../ink/ink529.xml"/><Relationship Id="rId4" Type="http://schemas.openxmlformats.org/officeDocument/2006/relationships/image" Target="../media/image63.png"/><Relationship Id="rId9" Type="http://schemas.openxmlformats.org/officeDocument/2006/relationships/customXml" Target="../ink/ink452.xml"/><Relationship Id="rId180" Type="http://schemas.openxmlformats.org/officeDocument/2006/relationships/image" Target="../media/image1567.png"/><Relationship Id="rId210" Type="http://schemas.openxmlformats.org/officeDocument/2006/relationships/customXml" Target="../ink/ink542.xml"/><Relationship Id="rId215" Type="http://schemas.openxmlformats.org/officeDocument/2006/relationships/image" Target="../media/image1584.png"/><Relationship Id="rId236" Type="http://schemas.openxmlformats.org/officeDocument/2006/relationships/customXml" Target="../ink/ink555.xml"/><Relationship Id="rId257" Type="http://schemas.openxmlformats.org/officeDocument/2006/relationships/image" Target="../media/image1605.png"/><Relationship Id="rId231" Type="http://schemas.openxmlformats.org/officeDocument/2006/relationships/image" Target="../media/image1592.png"/><Relationship Id="rId252" Type="http://schemas.openxmlformats.org/officeDocument/2006/relationships/customXml" Target="../ink/ink563.xml"/><Relationship Id="rId47" Type="http://schemas.openxmlformats.org/officeDocument/2006/relationships/customXml" Target="../ink/ink460.xml"/><Relationship Id="rId68" Type="http://schemas.openxmlformats.org/officeDocument/2006/relationships/image" Target="../media/image1512.png"/><Relationship Id="rId89" Type="http://schemas.openxmlformats.org/officeDocument/2006/relationships/customXml" Target="../ink/ink481.xml"/><Relationship Id="rId112" Type="http://schemas.openxmlformats.org/officeDocument/2006/relationships/image" Target="../media/image1534.png"/><Relationship Id="rId133" Type="http://schemas.openxmlformats.org/officeDocument/2006/relationships/customXml" Target="../ink/ink503.xml"/><Relationship Id="rId154" Type="http://schemas.openxmlformats.org/officeDocument/2006/relationships/image" Target="../media/image1554.png"/><Relationship Id="rId175" Type="http://schemas.openxmlformats.org/officeDocument/2006/relationships/customXml" Target="../ink/ink524.xml"/><Relationship Id="rId196" Type="http://schemas.openxmlformats.org/officeDocument/2006/relationships/image" Target="../media/image1575.png"/><Relationship Id="rId200" Type="http://schemas.openxmlformats.org/officeDocument/2006/relationships/customXml" Target="../ink/ink537.xml"/><Relationship Id="rId221" Type="http://schemas.openxmlformats.org/officeDocument/2006/relationships/image" Target="../media/image1587.png"/><Relationship Id="rId242" Type="http://schemas.openxmlformats.org/officeDocument/2006/relationships/customXml" Target="../ink/ink558.xml"/><Relationship Id="rId263" Type="http://schemas.openxmlformats.org/officeDocument/2006/relationships/image" Target="../media/image1608.png"/><Relationship Id="rId37" Type="http://schemas.openxmlformats.org/officeDocument/2006/relationships/customXml" Target="../ink/ink455.xml"/><Relationship Id="rId58" Type="http://schemas.openxmlformats.org/officeDocument/2006/relationships/image" Target="../media/image1507.png"/><Relationship Id="rId79" Type="http://schemas.openxmlformats.org/officeDocument/2006/relationships/customXml" Target="../ink/ink476.xml"/><Relationship Id="rId102" Type="http://schemas.openxmlformats.org/officeDocument/2006/relationships/image" Target="../media/image1529.png"/><Relationship Id="rId123" Type="http://schemas.openxmlformats.org/officeDocument/2006/relationships/customXml" Target="../ink/ink498.xml"/><Relationship Id="rId144" Type="http://schemas.openxmlformats.org/officeDocument/2006/relationships/image" Target="../media/image1549.png"/><Relationship Id="rId90" Type="http://schemas.openxmlformats.org/officeDocument/2006/relationships/image" Target="../media/image1523.png"/><Relationship Id="rId165" Type="http://schemas.openxmlformats.org/officeDocument/2006/relationships/customXml" Target="../ink/ink519.xml"/><Relationship Id="rId186" Type="http://schemas.openxmlformats.org/officeDocument/2006/relationships/image" Target="../media/image1570.png"/><Relationship Id="rId211" Type="http://schemas.openxmlformats.org/officeDocument/2006/relationships/image" Target="../media/image1582.png"/><Relationship Id="rId232" Type="http://schemas.openxmlformats.org/officeDocument/2006/relationships/customXml" Target="../ink/ink553.xml"/><Relationship Id="rId253" Type="http://schemas.openxmlformats.org/officeDocument/2006/relationships/image" Target="../media/image1603.png"/><Relationship Id="rId48" Type="http://schemas.openxmlformats.org/officeDocument/2006/relationships/image" Target="../media/image1502.png"/><Relationship Id="rId69" Type="http://schemas.openxmlformats.org/officeDocument/2006/relationships/customXml" Target="../ink/ink471.xml"/><Relationship Id="rId113" Type="http://schemas.openxmlformats.org/officeDocument/2006/relationships/customXml" Target="../ink/ink493.xml"/><Relationship Id="rId134" Type="http://schemas.openxmlformats.org/officeDocument/2006/relationships/image" Target="../media/image1544.png"/><Relationship Id="rId80" Type="http://schemas.openxmlformats.org/officeDocument/2006/relationships/image" Target="../media/image1518.png"/><Relationship Id="rId155" Type="http://schemas.openxmlformats.org/officeDocument/2006/relationships/customXml" Target="../ink/ink514.xml"/><Relationship Id="rId176" Type="http://schemas.openxmlformats.org/officeDocument/2006/relationships/image" Target="../media/image1565.png"/><Relationship Id="rId197" Type="http://schemas.openxmlformats.org/officeDocument/2006/relationships/customXml" Target="../ink/ink5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71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7.png"/><Relationship Id="rId4" Type="http://schemas.openxmlformats.org/officeDocument/2006/relationships/image" Target="../media/image1706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82.xml"/><Relationship Id="rId117" Type="http://schemas.openxmlformats.org/officeDocument/2006/relationships/image" Target="../media/image1818.png"/><Relationship Id="rId21" Type="http://schemas.openxmlformats.org/officeDocument/2006/relationships/image" Target="../media/image1770.png"/><Relationship Id="rId42" Type="http://schemas.openxmlformats.org/officeDocument/2006/relationships/customXml" Target="../ink/ink590.xml"/><Relationship Id="rId47" Type="http://schemas.openxmlformats.org/officeDocument/2006/relationships/image" Target="../media/image1783.png"/><Relationship Id="rId63" Type="http://schemas.openxmlformats.org/officeDocument/2006/relationships/image" Target="../media/image1791.png"/><Relationship Id="rId68" Type="http://schemas.openxmlformats.org/officeDocument/2006/relationships/customXml" Target="../ink/ink603.xml"/><Relationship Id="rId84" Type="http://schemas.openxmlformats.org/officeDocument/2006/relationships/customXml" Target="../ink/ink611.xml"/><Relationship Id="rId89" Type="http://schemas.openxmlformats.org/officeDocument/2006/relationships/image" Target="../media/image1804.png"/><Relationship Id="rId112" Type="http://schemas.openxmlformats.org/officeDocument/2006/relationships/customXml" Target="../ink/ink625.xml"/><Relationship Id="rId133" Type="http://schemas.openxmlformats.org/officeDocument/2006/relationships/image" Target="../media/image1826.png"/><Relationship Id="rId138" Type="http://schemas.openxmlformats.org/officeDocument/2006/relationships/customXml" Target="../ink/ink638.xml"/><Relationship Id="rId16" Type="http://schemas.openxmlformats.org/officeDocument/2006/relationships/customXml" Target="../ink/ink577.xml"/><Relationship Id="rId107" Type="http://schemas.openxmlformats.org/officeDocument/2006/relationships/image" Target="../media/image1813.png"/><Relationship Id="rId11" Type="http://schemas.openxmlformats.org/officeDocument/2006/relationships/image" Target="../media/image1765.png"/><Relationship Id="rId32" Type="http://schemas.openxmlformats.org/officeDocument/2006/relationships/customXml" Target="../ink/ink585.xml"/><Relationship Id="rId37" Type="http://schemas.openxmlformats.org/officeDocument/2006/relationships/image" Target="../media/image1778.png"/><Relationship Id="rId53" Type="http://schemas.openxmlformats.org/officeDocument/2006/relationships/image" Target="../media/image1786.png"/><Relationship Id="rId58" Type="http://schemas.openxmlformats.org/officeDocument/2006/relationships/customXml" Target="../ink/ink598.xml"/><Relationship Id="rId74" Type="http://schemas.openxmlformats.org/officeDocument/2006/relationships/customXml" Target="../ink/ink606.xml"/><Relationship Id="rId79" Type="http://schemas.openxmlformats.org/officeDocument/2006/relationships/image" Target="../media/image1799.png"/><Relationship Id="rId102" Type="http://schemas.openxmlformats.org/officeDocument/2006/relationships/customXml" Target="../ink/ink620.xml"/><Relationship Id="rId123" Type="http://schemas.openxmlformats.org/officeDocument/2006/relationships/image" Target="../media/image1821.png"/><Relationship Id="rId128" Type="http://schemas.openxmlformats.org/officeDocument/2006/relationships/customXml" Target="../ink/ink633.xml"/><Relationship Id="rId5" Type="http://schemas.openxmlformats.org/officeDocument/2006/relationships/image" Target="../media/image70.png"/><Relationship Id="rId90" Type="http://schemas.openxmlformats.org/officeDocument/2006/relationships/customXml" Target="../ink/ink614.xml"/><Relationship Id="rId95" Type="http://schemas.openxmlformats.org/officeDocument/2006/relationships/image" Target="../media/image1807.png"/><Relationship Id="rId22" Type="http://schemas.openxmlformats.org/officeDocument/2006/relationships/customXml" Target="../ink/ink580.xml"/><Relationship Id="rId27" Type="http://schemas.openxmlformats.org/officeDocument/2006/relationships/image" Target="../media/image1773.png"/><Relationship Id="rId43" Type="http://schemas.openxmlformats.org/officeDocument/2006/relationships/image" Target="../media/image1781.png"/><Relationship Id="rId48" Type="http://schemas.openxmlformats.org/officeDocument/2006/relationships/customXml" Target="../ink/ink593.xml"/><Relationship Id="rId64" Type="http://schemas.openxmlformats.org/officeDocument/2006/relationships/customXml" Target="../ink/ink601.xml"/><Relationship Id="rId69" Type="http://schemas.openxmlformats.org/officeDocument/2006/relationships/image" Target="../media/image1794.png"/><Relationship Id="rId113" Type="http://schemas.openxmlformats.org/officeDocument/2006/relationships/image" Target="../media/image1816.png"/><Relationship Id="rId118" Type="http://schemas.openxmlformats.org/officeDocument/2006/relationships/customXml" Target="../ink/ink628.xml"/><Relationship Id="rId134" Type="http://schemas.openxmlformats.org/officeDocument/2006/relationships/customXml" Target="../ink/ink636.xml"/><Relationship Id="rId139" Type="http://schemas.openxmlformats.org/officeDocument/2006/relationships/image" Target="../media/image1829.png"/><Relationship Id="rId8" Type="http://schemas.openxmlformats.org/officeDocument/2006/relationships/customXml" Target="../ink/ink573.xml"/><Relationship Id="rId51" Type="http://schemas.openxmlformats.org/officeDocument/2006/relationships/image" Target="../media/image1785.png"/><Relationship Id="rId72" Type="http://schemas.openxmlformats.org/officeDocument/2006/relationships/customXml" Target="../ink/ink605.xml"/><Relationship Id="rId80" Type="http://schemas.openxmlformats.org/officeDocument/2006/relationships/customXml" Target="../ink/ink609.xml"/><Relationship Id="rId85" Type="http://schemas.openxmlformats.org/officeDocument/2006/relationships/image" Target="../media/image1802.png"/><Relationship Id="rId93" Type="http://schemas.openxmlformats.org/officeDocument/2006/relationships/image" Target="../media/image1806.png"/><Relationship Id="rId98" Type="http://schemas.openxmlformats.org/officeDocument/2006/relationships/customXml" Target="../ink/ink618.xml"/><Relationship Id="rId121" Type="http://schemas.openxmlformats.org/officeDocument/2006/relationships/image" Target="../media/image1820.png"/><Relationship Id="rId3" Type="http://schemas.openxmlformats.org/officeDocument/2006/relationships/image" Target="../media/image68.png"/><Relationship Id="rId12" Type="http://schemas.openxmlformats.org/officeDocument/2006/relationships/customXml" Target="../ink/ink575.xml"/><Relationship Id="rId17" Type="http://schemas.openxmlformats.org/officeDocument/2006/relationships/image" Target="../media/image1768.png"/><Relationship Id="rId25" Type="http://schemas.openxmlformats.org/officeDocument/2006/relationships/image" Target="../media/image1772.png"/><Relationship Id="rId33" Type="http://schemas.openxmlformats.org/officeDocument/2006/relationships/image" Target="../media/image1776.png"/><Relationship Id="rId38" Type="http://schemas.openxmlformats.org/officeDocument/2006/relationships/customXml" Target="../ink/ink588.xml"/><Relationship Id="rId46" Type="http://schemas.openxmlformats.org/officeDocument/2006/relationships/customXml" Target="../ink/ink592.xml"/><Relationship Id="rId59" Type="http://schemas.openxmlformats.org/officeDocument/2006/relationships/image" Target="../media/image1789.png"/><Relationship Id="rId67" Type="http://schemas.openxmlformats.org/officeDocument/2006/relationships/image" Target="../media/image1793.png"/><Relationship Id="rId103" Type="http://schemas.openxmlformats.org/officeDocument/2006/relationships/image" Target="../media/image1811.png"/><Relationship Id="rId108" Type="http://schemas.openxmlformats.org/officeDocument/2006/relationships/customXml" Target="../ink/ink623.xml"/><Relationship Id="rId116" Type="http://schemas.openxmlformats.org/officeDocument/2006/relationships/customXml" Target="../ink/ink627.xml"/><Relationship Id="rId124" Type="http://schemas.openxmlformats.org/officeDocument/2006/relationships/customXml" Target="../ink/ink631.xml"/><Relationship Id="rId129" Type="http://schemas.openxmlformats.org/officeDocument/2006/relationships/image" Target="../media/image1824.png"/><Relationship Id="rId137" Type="http://schemas.openxmlformats.org/officeDocument/2006/relationships/image" Target="../media/image1828.png"/><Relationship Id="rId20" Type="http://schemas.openxmlformats.org/officeDocument/2006/relationships/customXml" Target="../ink/ink579.xml"/><Relationship Id="rId41" Type="http://schemas.openxmlformats.org/officeDocument/2006/relationships/image" Target="../media/image1780.png"/><Relationship Id="rId54" Type="http://schemas.openxmlformats.org/officeDocument/2006/relationships/customXml" Target="../ink/ink596.xml"/><Relationship Id="rId62" Type="http://schemas.openxmlformats.org/officeDocument/2006/relationships/customXml" Target="../ink/ink600.xml"/><Relationship Id="rId70" Type="http://schemas.openxmlformats.org/officeDocument/2006/relationships/customXml" Target="../ink/ink604.xml"/><Relationship Id="rId75" Type="http://schemas.openxmlformats.org/officeDocument/2006/relationships/image" Target="../media/image1797.png"/><Relationship Id="rId83" Type="http://schemas.openxmlformats.org/officeDocument/2006/relationships/image" Target="../media/image1801.png"/><Relationship Id="rId88" Type="http://schemas.openxmlformats.org/officeDocument/2006/relationships/customXml" Target="../ink/ink613.xml"/><Relationship Id="rId91" Type="http://schemas.openxmlformats.org/officeDocument/2006/relationships/image" Target="../media/image1805.png"/><Relationship Id="rId96" Type="http://schemas.openxmlformats.org/officeDocument/2006/relationships/customXml" Target="../ink/ink617.xml"/><Relationship Id="rId111" Type="http://schemas.openxmlformats.org/officeDocument/2006/relationships/image" Target="../media/image1815.png"/><Relationship Id="rId132" Type="http://schemas.openxmlformats.org/officeDocument/2006/relationships/customXml" Target="../ink/ink6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2.xml"/><Relationship Id="rId15" Type="http://schemas.openxmlformats.org/officeDocument/2006/relationships/image" Target="../media/image1767.png"/><Relationship Id="rId23" Type="http://schemas.openxmlformats.org/officeDocument/2006/relationships/image" Target="../media/image1771.png"/><Relationship Id="rId28" Type="http://schemas.openxmlformats.org/officeDocument/2006/relationships/customXml" Target="../ink/ink583.xml"/><Relationship Id="rId36" Type="http://schemas.openxmlformats.org/officeDocument/2006/relationships/customXml" Target="../ink/ink587.xml"/><Relationship Id="rId49" Type="http://schemas.openxmlformats.org/officeDocument/2006/relationships/image" Target="../media/image1784.png"/><Relationship Id="rId57" Type="http://schemas.openxmlformats.org/officeDocument/2006/relationships/image" Target="../media/image1788.png"/><Relationship Id="rId106" Type="http://schemas.openxmlformats.org/officeDocument/2006/relationships/customXml" Target="../ink/ink622.xml"/><Relationship Id="rId114" Type="http://schemas.openxmlformats.org/officeDocument/2006/relationships/customXml" Target="../ink/ink626.xml"/><Relationship Id="rId119" Type="http://schemas.openxmlformats.org/officeDocument/2006/relationships/image" Target="../media/image1819.png"/><Relationship Id="rId127" Type="http://schemas.openxmlformats.org/officeDocument/2006/relationships/image" Target="../media/image1823.png"/><Relationship Id="rId10" Type="http://schemas.openxmlformats.org/officeDocument/2006/relationships/customXml" Target="../ink/ink574.xml"/><Relationship Id="rId31" Type="http://schemas.openxmlformats.org/officeDocument/2006/relationships/image" Target="../media/image1775.png"/><Relationship Id="rId44" Type="http://schemas.openxmlformats.org/officeDocument/2006/relationships/customXml" Target="../ink/ink591.xml"/><Relationship Id="rId52" Type="http://schemas.openxmlformats.org/officeDocument/2006/relationships/customXml" Target="../ink/ink595.xml"/><Relationship Id="rId60" Type="http://schemas.openxmlformats.org/officeDocument/2006/relationships/customXml" Target="../ink/ink599.xml"/><Relationship Id="rId65" Type="http://schemas.openxmlformats.org/officeDocument/2006/relationships/image" Target="../media/image1792.png"/><Relationship Id="rId73" Type="http://schemas.openxmlformats.org/officeDocument/2006/relationships/image" Target="../media/image1796.png"/><Relationship Id="rId78" Type="http://schemas.openxmlformats.org/officeDocument/2006/relationships/customXml" Target="../ink/ink608.xml"/><Relationship Id="rId81" Type="http://schemas.openxmlformats.org/officeDocument/2006/relationships/image" Target="../media/image1800.png"/><Relationship Id="rId86" Type="http://schemas.openxmlformats.org/officeDocument/2006/relationships/customXml" Target="../ink/ink612.xml"/><Relationship Id="rId94" Type="http://schemas.openxmlformats.org/officeDocument/2006/relationships/customXml" Target="../ink/ink616.xml"/><Relationship Id="rId99" Type="http://schemas.openxmlformats.org/officeDocument/2006/relationships/image" Target="../media/image1809.png"/><Relationship Id="rId101" Type="http://schemas.openxmlformats.org/officeDocument/2006/relationships/image" Target="../media/image1810.png"/><Relationship Id="rId122" Type="http://schemas.openxmlformats.org/officeDocument/2006/relationships/customXml" Target="../ink/ink630.xml"/><Relationship Id="rId130" Type="http://schemas.openxmlformats.org/officeDocument/2006/relationships/customXml" Target="../ink/ink634.xml"/><Relationship Id="rId135" Type="http://schemas.openxmlformats.org/officeDocument/2006/relationships/image" Target="../media/image1827.png"/><Relationship Id="rId4" Type="http://schemas.openxmlformats.org/officeDocument/2006/relationships/image" Target="../media/image69.png"/><Relationship Id="rId9" Type="http://schemas.openxmlformats.org/officeDocument/2006/relationships/image" Target="../media/image1764.png"/><Relationship Id="rId13" Type="http://schemas.openxmlformats.org/officeDocument/2006/relationships/image" Target="../media/image1766.png"/><Relationship Id="rId18" Type="http://schemas.openxmlformats.org/officeDocument/2006/relationships/customXml" Target="../ink/ink578.xml"/><Relationship Id="rId39" Type="http://schemas.openxmlformats.org/officeDocument/2006/relationships/image" Target="../media/image1779.png"/><Relationship Id="rId109" Type="http://schemas.openxmlformats.org/officeDocument/2006/relationships/image" Target="../media/image1814.png"/><Relationship Id="rId34" Type="http://schemas.openxmlformats.org/officeDocument/2006/relationships/customXml" Target="../ink/ink586.xml"/><Relationship Id="rId50" Type="http://schemas.openxmlformats.org/officeDocument/2006/relationships/customXml" Target="../ink/ink594.xml"/><Relationship Id="rId55" Type="http://schemas.openxmlformats.org/officeDocument/2006/relationships/image" Target="../media/image1787.png"/><Relationship Id="rId76" Type="http://schemas.openxmlformats.org/officeDocument/2006/relationships/customXml" Target="../ink/ink607.xml"/><Relationship Id="rId97" Type="http://schemas.openxmlformats.org/officeDocument/2006/relationships/image" Target="../media/image1808.png"/><Relationship Id="rId104" Type="http://schemas.openxmlformats.org/officeDocument/2006/relationships/customXml" Target="../ink/ink621.xml"/><Relationship Id="rId120" Type="http://schemas.openxmlformats.org/officeDocument/2006/relationships/customXml" Target="../ink/ink629.xml"/><Relationship Id="rId125" Type="http://schemas.openxmlformats.org/officeDocument/2006/relationships/image" Target="../media/image1822.png"/><Relationship Id="rId7" Type="http://schemas.openxmlformats.org/officeDocument/2006/relationships/image" Target="../media/image1763.png"/><Relationship Id="rId71" Type="http://schemas.openxmlformats.org/officeDocument/2006/relationships/image" Target="../media/image1795.png"/><Relationship Id="rId92" Type="http://schemas.openxmlformats.org/officeDocument/2006/relationships/customXml" Target="../ink/ink615.xml"/><Relationship Id="rId2" Type="http://schemas.openxmlformats.org/officeDocument/2006/relationships/image" Target="../media/image67.png"/><Relationship Id="rId29" Type="http://schemas.openxmlformats.org/officeDocument/2006/relationships/image" Target="../media/image1774.png"/><Relationship Id="rId24" Type="http://schemas.openxmlformats.org/officeDocument/2006/relationships/customXml" Target="../ink/ink581.xml"/><Relationship Id="rId40" Type="http://schemas.openxmlformats.org/officeDocument/2006/relationships/customXml" Target="../ink/ink589.xml"/><Relationship Id="rId45" Type="http://schemas.openxmlformats.org/officeDocument/2006/relationships/image" Target="../media/image1782.png"/><Relationship Id="rId66" Type="http://schemas.openxmlformats.org/officeDocument/2006/relationships/customXml" Target="../ink/ink602.xml"/><Relationship Id="rId87" Type="http://schemas.openxmlformats.org/officeDocument/2006/relationships/image" Target="../media/image1803.png"/><Relationship Id="rId110" Type="http://schemas.openxmlformats.org/officeDocument/2006/relationships/customXml" Target="../ink/ink624.xml"/><Relationship Id="rId115" Type="http://schemas.openxmlformats.org/officeDocument/2006/relationships/image" Target="../media/image1817.png"/><Relationship Id="rId131" Type="http://schemas.openxmlformats.org/officeDocument/2006/relationships/image" Target="../media/image1825.png"/><Relationship Id="rId136" Type="http://schemas.openxmlformats.org/officeDocument/2006/relationships/customXml" Target="../ink/ink637.xml"/><Relationship Id="rId61" Type="http://schemas.openxmlformats.org/officeDocument/2006/relationships/image" Target="../media/image1790.png"/><Relationship Id="rId82" Type="http://schemas.openxmlformats.org/officeDocument/2006/relationships/customXml" Target="../ink/ink610.xml"/><Relationship Id="rId19" Type="http://schemas.openxmlformats.org/officeDocument/2006/relationships/image" Target="../media/image1769.png"/><Relationship Id="rId14" Type="http://schemas.openxmlformats.org/officeDocument/2006/relationships/customXml" Target="../ink/ink576.xml"/><Relationship Id="rId30" Type="http://schemas.openxmlformats.org/officeDocument/2006/relationships/customXml" Target="../ink/ink584.xml"/><Relationship Id="rId35" Type="http://schemas.openxmlformats.org/officeDocument/2006/relationships/image" Target="../media/image1777.png"/><Relationship Id="rId56" Type="http://schemas.openxmlformats.org/officeDocument/2006/relationships/customXml" Target="../ink/ink597.xml"/><Relationship Id="rId77" Type="http://schemas.openxmlformats.org/officeDocument/2006/relationships/image" Target="../media/image1798.png"/><Relationship Id="rId100" Type="http://schemas.openxmlformats.org/officeDocument/2006/relationships/customXml" Target="../ink/ink619.xml"/><Relationship Id="rId105" Type="http://schemas.openxmlformats.org/officeDocument/2006/relationships/image" Target="../media/image1812.png"/><Relationship Id="rId126" Type="http://schemas.openxmlformats.org/officeDocument/2006/relationships/customXml" Target="../ink/ink63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4.emf"/><Relationship Id="rId13" Type="http://schemas.openxmlformats.org/officeDocument/2006/relationships/customXml" Target="../ink/ink643.xml"/><Relationship Id="rId3" Type="http://schemas.openxmlformats.org/officeDocument/2006/relationships/image" Target="../media/image72.png"/><Relationship Id="rId7" Type="http://schemas.openxmlformats.org/officeDocument/2006/relationships/customXml" Target="../ink/ink640.xml"/><Relationship Id="rId12" Type="http://schemas.openxmlformats.org/officeDocument/2006/relationships/image" Target="../media/image1836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3.emf"/><Relationship Id="rId11" Type="http://schemas.openxmlformats.org/officeDocument/2006/relationships/customXml" Target="../ink/ink642.xml"/><Relationship Id="rId5" Type="http://schemas.openxmlformats.org/officeDocument/2006/relationships/customXml" Target="../ink/ink639.xml"/><Relationship Id="rId10" Type="http://schemas.openxmlformats.org/officeDocument/2006/relationships/image" Target="../media/image1835.emf"/><Relationship Id="rId4" Type="http://schemas.openxmlformats.org/officeDocument/2006/relationships/image" Target="../media/image73.png"/><Relationship Id="rId9" Type="http://schemas.openxmlformats.org/officeDocument/2006/relationships/customXml" Target="../ink/ink641.xml"/><Relationship Id="rId14" Type="http://schemas.openxmlformats.org/officeDocument/2006/relationships/image" Target="../media/image18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3.emf"/><Relationship Id="rId13" Type="http://schemas.openxmlformats.org/officeDocument/2006/relationships/customXml" Target="../ink/ink647.xml"/><Relationship Id="rId18" Type="http://schemas.openxmlformats.org/officeDocument/2006/relationships/image" Target="../media/image1848.emf"/><Relationship Id="rId3" Type="http://schemas.openxmlformats.org/officeDocument/2006/relationships/image" Target="../media/image75.png"/><Relationship Id="rId21" Type="http://schemas.openxmlformats.org/officeDocument/2006/relationships/customXml" Target="../ink/ink651.xml"/><Relationship Id="rId7" Type="http://schemas.openxmlformats.org/officeDocument/2006/relationships/customXml" Target="../ink/ink644.xml"/><Relationship Id="rId12" Type="http://schemas.openxmlformats.org/officeDocument/2006/relationships/image" Target="../media/image1845.emf"/><Relationship Id="rId17" Type="http://schemas.openxmlformats.org/officeDocument/2006/relationships/customXml" Target="../ink/ink649.xml"/><Relationship Id="rId2" Type="http://schemas.openxmlformats.org/officeDocument/2006/relationships/image" Target="../media/image74.png"/><Relationship Id="rId16" Type="http://schemas.openxmlformats.org/officeDocument/2006/relationships/image" Target="../media/image1847.emf"/><Relationship Id="rId20" Type="http://schemas.openxmlformats.org/officeDocument/2006/relationships/image" Target="../media/image18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customXml" Target="../ink/ink646.xml"/><Relationship Id="rId5" Type="http://schemas.openxmlformats.org/officeDocument/2006/relationships/image" Target="../media/image77.png"/><Relationship Id="rId15" Type="http://schemas.openxmlformats.org/officeDocument/2006/relationships/customXml" Target="../ink/ink648.xml"/><Relationship Id="rId10" Type="http://schemas.openxmlformats.org/officeDocument/2006/relationships/image" Target="../media/image1844.emf"/><Relationship Id="rId19" Type="http://schemas.openxmlformats.org/officeDocument/2006/relationships/customXml" Target="../ink/ink650.xml"/><Relationship Id="rId4" Type="http://schemas.openxmlformats.org/officeDocument/2006/relationships/image" Target="../media/image76.png"/><Relationship Id="rId9" Type="http://schemas.openxmlformats.org/officeDocument/2006/relationships/customXml" Target="../ink/ink645.xml"/><Relationship Id="rId14" Type="http://schemas.openxmlformats.org/officeDocument/2006/relationships/image" Target="../media/image1846.emf"/><Relationship Id="rId22" Type="http://schemas.openxmlformats.org/officeDocument/2006/relationships/image" Target="../media/image185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4.emf"/><Relationship Id="rId13" Type="http://schemas.openxmlformats.org/officeDocument/2006/relationships/customXml" Target="../ink/ink657.xml"/><Relationship Id="rId18" Type="http://schemas.openxmlformats.org/officeDocument/2006/relationships/image" Target="../media/image1859.emf"/><Relationship Id="rId26" Type="http://schemas.openxmlformats.org/officeDocument/2006/relationships/image" Target="../media/image1863.emf"/><Relationship Id="rId3" Type="http://schemas.openxmlformats.org/officeDocument/2006/relationships/customXml" Target="../ink/ink652.xml"/><Relationship Id="rId21" Type="http://schemas.openxmlformats.org/officeDocument/2006/relationships/customXml" Target="../ink/ink661.xml"/><Relationship Id="rId7" Type="http://schemas.openxmlformats.org/officeDocument/2006/relationships/customXml" Target="../ink/ink654.xml"/><Relationship Id="rId12" Type="http://schemas.openxmlformats.org/officeDocument/2006/relationships/image" Target="../media/image1856.emf"/><Relationship Id="rId17" Type="http://schemas.openxmlformats.org/officeDocument/2006/relationships/customXml" Target="../ink/ink659.xml"/><Relationship Id="rId25" Type="http://schemas.openxmlformats.org/officeDocument/2006/relationships/customXml" Target="../ink/ink663.xml"/><Relationship Id="rId2" Type="http://schemas.openxmlformats.org/officeDocument/2006/relationships/image" Target="../media/image79.png"/><Relationship Id="rId16" Type="http://schemas.openxmlformats.org/officeDocument/2006/relationships/image" Target="../media/image1858.emf"/><Relationship Id="rId20" Type="http://schemas.openxmlformats.org/officeDocument/2006/relationships/image" Target="../media/image1860.emf"/><Relationship Id="rId29" Type="http://schemas.openxmlformats.org/officeDocument/2006/relationships/customXml" Target="../ink/ink6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3.emf"/><Relationship Id="rId11" Type="http://schemas.openxmlformats.org/officeDocument/2006/relationships/customXml" Target="../ink/ink656.xml"/><Relationship Id="rId24" Type="http://schemas.openxmlformats.org/officeDocument/2006/relationships/image" Target="../media/image1862.emf"/><Relationship Id="rId32" Type="http://schemas.openxmlformats.org/officeDocument/2006/relationships/image" Target="../media/image1866.emf"/><Relationship Id="rId5" Type="http://schemas.openxmlformats.org/officeDocument/2006/relationships/customXml" Target="../ink/ink653.xml"/><Relationship Id="rId15" Type="http://schemas.openxmlformats.org/officeDocument/2006/relationships/customXml" Target="../ink/ink658.xml"/><Relationship Id="rId23" Type="http://schemas.openxmlformats.org/officeDocument/2006/relationships/customXml" Target="../ink/ink662.xml"/><Relationship Id="rId28" Type="http://schemas.openxmlformats.org/officeDocument/2006/relationships/image" Target="../media/image1864.emf"/><Relationship Id="rId10" Type="http://schemas.openxmlformats.org/officeDocument/2006/relationships/image" Target="../media/image1855.emf"/><Relationship Id="rId19" Type="http://schemas.openxmlformats.org/officeDocument/2006/relationships/customXml" Target="../ink/ink660.xml"/><Relationship Id="rId31" Type="http://schemas.openxmlformats.org/officeDocument/2006/relationships/customXml" Target="../ink/ink666.xml"/><Relationship Id="rId4" Type="http://schemas.openxmlformats.org/officeDocument/2006/relationships/image" Target="../media/image1852.emf"/><Relationship Id="rId9" Type="http://schemas.openxmlformats.org/officeDocument/2006/relationships/customXml" Target="../ink/ink655.xml"/><Relationship Id="rId14" Type="http://schemas.openxmlformats.org/officeDocument/2006/relationships/image" Target="../media/image1857.emf"/><Relationship Id="rId22" Type="http://schemas.openxmlformats.org/officeDocument/2006/relationships/image" Target="../media/image1861.emf"/><Relationship Id="rId27" Type="http://schemas.openxmlformats.org/officeDocument/2006/relationships/customXml" Target="../ink/ink664.xml"/><Relationship Id="rId30" Type="http://schemas.openxmlformats.org/officeDocument/2006/relationships/image" Target="../media/image186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8.xml"/><Relationship Id="rId13" Type="http://schemas.openxmlformats.org/officeDocument/2006/relationships/image" Target="../media/image1874.emf"/><Relationship Id="rId3" Type="http://schemas.openxmlformats.org/officeDocument/2006/relationships/image" Target="../media/image81.png"/><Relationship Id="rId7" Type="http://schemas.openxmlformats.org/officeDocument/2006/relationships/image" Target="../media/image1871.emf"/><Relationship Id="rId12" Type="http://schemas.openxmlformats.org/officeDocument/2006/relationships/customXml" Target="../ink/ink670.xml"/><Relationship Id="rId17" Type="http://schemas.openxmlformats.org/officeDocument/2006/relationships/image" Target="../media/image1876.emf"/><Relationship Id="rId2" Type="http://schemas.openxmlformats.org/officeDocument/2006/relationships/image" Target="../media/image80.png"/><Relationship Id="rId16" Type="http://schemas.openxmlformats.org/officeDocument/2006/relationships/customXml" Target="../ink/ink6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7.xml"/><Relationship Id="rId11" Type="http://schemas.openxmlformats.org/officeDocument/2006/relationships/image" Target="../media/image1873.emf"/><Relationship Id="rId5" Type="http://schemas.openxmlformats.org/officeDocument/2006/relationships/image" Target="../media/image83.png"/><Relationship Id="rId15" Type="http://schemas.openxmlformats.org/officeDocument/2006/relationships/image" Target="../media/image1875.emf"/><Relationship Id="rId10" Type="http://schemas.openxmlformats.org/officeDocument/2006/relationships/customXml" Target="../ink/ink669.xml"/><Relationship Id="rId4" Type="http://schemas.openxmlformats.org/officeDocument/2006/relationships/image" Target="../media/image82.png"/><Relationship Id="rId9" Type="http://schemas.openxmlformats.org/officeDocument/2006/relationships/image" Target="../media/image1872.emf"/><Relationship Id="rId14" Type="http://schemas.openxmlformats.org/officeDocument/2006/relationships/customXml" Target="../ink/ink67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5.xml"/><Relationship Id="rId13" Type="http://schemas.openxmlformats.org/officeDocument/2006/relationships/image" Target="../media/image1886.emf"/><Relationship Id="rId3" Type="http://schemas.openxmlformats.org/officeDocument/2006/relationships/image" Target="../media/image88.png"/><Relationship Id="rId7" Type="http://schemas.openxmlformats.org/officeDocument/2006/relationships/image" Target="../media/image1883.emf"/><Relationship Id="rId12" Type="http://schemas.openxmlformats.org/officeDocument/2006/relationships/customXml" Target="../ink/ink677.xml"/><Relationship Id="rId17" Type="http://schemas.openxmlformats.org/officeDocument/2006/relationships/image" Target="../media/image1888.emf"/><Relationship Id="rId2" Type="http://schemas.openxmlformats.org/officeDocument/2006/relationships/image" Target="../media/image87.png"/><Relationship Id="rId16" Type="http://schemas.openxmlformats.org/officeDocument/2006/relationships/customXml" Target="../ink/ink67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74.xml"/><Relationship Id="rId11" Type="http://schemas.openxmlformats.org/officeDocument/2006/relationships/image" Target="../media/image1885.emf"/><Relationship Id="rId5" Type="http://schemas.openxmlformats.org/officeDocument/2006/relationships/image" Target="../media/image1882.emf"/><Relationship Id="rId15" Type="http://schemas.openxmlformats.org/officeDocument/2006/relationships/image" Target="../media/image1887.emf"/><Relationship Id="rId10" Type="http://schemas.openxmlformats.org/officeDocument/2006/relationships/customXml" Target="../ink/ink676.xml"/><Relationship Id="rId4" Type="http://schemas.openxmlformats.org/officeDocument/2006/relationships/customXml" Target="../ink/ink673.xml"/><Relationship Id="rId9" Type="http://schemas.openxmlformats.org/officeDocument/2006/relationships/image" Target="../media/image1884.emf"/><Relationship Id="rId14" Type="http://schemas.openxmlformats.org/officeDocument/2006/relationships/customXml" Target="../ink/ink67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1.xml"/><Relationship Id="rId13" Type="http://schemas.openxmlformats.org/officeDocument/2006/relationships/image" Target="../media/image1896.emf"/><Relationship Id="rId18" Type="http://schemas.openxmlformats.org/officeDocument/2006/relationships/customXml" Target="../ink/ink686.xml"/><Relationship Id="rId3" Type="http://schemas.openxmlformats.org/officeDocument/2006/relationships/image" Target="../media/image90.png"/><Relationship Id="rId21" Type="http://schemas.openxmlformats.org/officeDocument/2006/relationships/image" Target="../media/image1900.emf"/><Relationship Id="rId7" Type="http://schemas.openxmlformats.org/officeDocument/2006/relationships/image" Target="../media/image1893.emf"/><Relationship Id="rId12" Type="http://schemas.openxmlformats.org/officeDocument/2006/relationships/customXml" Target="../ink/ink683.xml"/><Relationship Id="rId17" Type="http://schemas.openxmlformats.org/officeDocument/2006/relationships/image" Target="../media/image1898.emf"/><Relationship Id="rId2" Type="http://schemas.openxmlformats.org/officeDocument/2006/relationships/image" Target="../media/image89.png"/><Relationship Id="rId16" Type="http://schemas.openxmlformats.org/officeDocument/2006/relationships/customXml" Target="../ink/ink685.xml"/><Relationship Id="rId20" Type="http://schemas.openxmlformats.org/officeDocument/2006/relationships/customXml" Target="../ink/ink68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80.xml"/><Relationship Id="rId11" Type="http://schemas.openxmlformats.org/officeDocument/2006/relationships/image" Target="../media/image1895.emf"/><Relationship Id="rId5" Type="http://schemas.openxmlformats.org/officeDocument/2006/relationships/image" Target="../media/image92.png"/><Relationship Id="rId15" Type="http://schemas.openxmlformats.org/officeDocument/2006/relationships/image" Target="../media/image1897.emf"/><Relationship Id="rId23" Type="http://schemas.openxmlformats.org/officeDocument/2006/relationships/image" Target="../media/image1901.emf"/><Relationship Id="rId10" Type="http://schemas.openxmlformats.org/officeDocument/2006/relationships/customXml" Target="../ink/ink682.xml"/><Relationship Id="rId19" Type="http://schemas.openxmlformats.org/officeDocument/2006/relationships/image" Target="../media/image1899.emf"/><Relationship Id="rId4" Type="http://schemas.openxmlformats.org/officeDocument/2006/relationships/image" Target="../media/image91.png"/><Relationship Id="rId9" Type="http://schemas.openxmlformats.org/officeDocument/2006/relationships/image" Target="../media/image1894.emf"/><Relationship Id="rId14" Type="http://schemas.openxmlformats.org/officeDocument/2006/relationships/customXml" Target="../ink/ink684.xml"/><Relationship Id="rId22" Type="http://schemas.openxmlformats.org/officeDocument/2006/relationships/customXml" Target="../ink/ink68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5.emf"/><Relationship Id="rId13" Type="http://schemas.openxmlformats.org/officeDocument/2006/relationships/customXml" Target="../ink/ink694.xml"/><Relationship Id="rId18" Type="http://schemas.openxmlformats.org/officeDocument/2006/relationships/image" Target="../media/image1910.emf"/><Relationship Id="rId3" Type="http://schemas.openxmlformats.org/officeDocument/2006/relationships/customXml" Target="../ink/ink689.xml"/><Relationship Id="rId21" Type="http://schemas.openxmlformats.org/officeDocument/2006/relationships/customXml" Target="../ink/ink698.xml"/><Relationship Id="rId7" Type="http://schemas.openxmlformats.org/officeDocument/2006/relationships/customXml" Target="../ink/ink691.xml"/><Relationship Id="rId12" Type="http://schemas.openxmlformats.org/officeDocument/2006/relationships/image" Target="../media/image1907.emf"/><Relationship Id="rId17" Type="http://schemas.openxmlformats.org/officeDocument/2006/relationships/customXml" Target="../ink/ink696.xml"/><Relationship Id="rId2" Type="http://schemas.openxmlformats.org/officeDocument/2006/relationships/image" Target="../media/image93.png"/><Relationship Id="rId16" Type="http://schemas.openxmlformats.org/officeDocument/2006/relationships/image" Target="../media/image1909.emf"/><Relationship Id="rId20" Type="http://schemas.openxmlformats.org/officeDocument/2006/relationships/image" Target="../media/image19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4.emf"/><Relationship Id="rId11" Type="http://schemas.openxmlformats.org/officeDocument/2006/relationships/customXml" Target="../ink/ink693.xml"/><Relationship Id="rId5" Type="http://schemas.openxmlformats.org/officeDocument/2006/relationships/customXml" Target="../ink/ink690.xml"/><Relationship Id="rId15" Type="http://schemas.openxmlformats.org/officeDocument/2006/relationships/customXml" Target="../ink/ink695.xml"/><Relationship Id="rId23" Type="http://schemas.openxmlformats.org/officeDocument/2006/relationships/image" Target="../media/image94.png"/><Relationship Id="rId10" Type="http://schemas.openxmlformats.org/officeDocument/2006/relationships/image" Target="../media/image1906.emf"/><Relationship Id="rId19" Type="http://schemas.openxmlformats.org/officeDocument/2006/relationships/customXml" Target="../ink/ink697.xml"/><Relationship Id="rId4" Type="http://schemas.openxmlformats.org/officeDocument/2006/relationships/image" Target="../media/image1903.emf"/><Relationship Id="rId9" Type="http://schemas.openxmlformats.org/officeDocument/2006/relationships/customXml" Target="../ink/ink692.xml"/><Relationship Id="rId14" Type="http://schemas.openxmlformats.org/officeDocument/2006/relationships/image" Target="../media/image1908.emf"/><Relationship Id="rId22" Type="http://schemas.openxmlformats.org/officeDocument/2006/relationships/image" Target="../media/image191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9.emf"/><Relationship Id="rId13" Type="http://schemas.openxmlformats.org/officeDocument/2006/relationships/customXml" Target="../ink/ink702.xml"/><Relationship Id="rId18" Type="http://schemas.openxmlformats.org/officeDocument/2006/relationships/image" Target="../media/image1924.emf"/><Relationship Id="rId3" Type="http://schemas.openxmlformats.org/officeDocument/2006/relationships/image" Target="../media/image96.png"/><Relationship Id="rId7" Type="http://schemas.openxmlformats.org/officeDocument/2006/relationships/customXml" Target="../ink/ink699.xml"/><Relationship Id="rId12" Type="http://schemas.openxmlformats.org/officeDocument/2006/relationships/image" Target="../media/image1921.emf"/><Relationship Id="rId17" Type="http://schemas.openxmlformats.org/officeDocument/2006/relationships/customXml" Target="../ink/ink704.xml"/><Relationship Id="rId2" Type="http://schemas.openxmlformats.org/officeDocument/2006/relationships/image" Target="../media/image95.png"/><Relationship Id="rId16" Type="http://schemas.openxmlformats.org/officeDocument/2006/relationships/image" Target="../media/image19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customXml" Target="../ink/ink701.xml"/><Relationship Id="rId5" Type="http://schemas.openxmlformats.org/officeDocument/2006/relationships/image" Target="../media/image98.png"/><Relationship Id="rId15" Type="http://schemas.openxmlformats.org/officeDocument/2006/relationships/customXml" Target="../ink/ink703.xml"/><Relationship Id="rId10" Type="http://schemas.openxmlformats.org/officeDocument/2006/relationships/image" Target="../media/image1920.emf"/><Relationship Id="rId4" Type="http://schemas.openxmlformats.org/officeDocument/2006/relationships/image" Target="../media/image97.png"/><Relationship Id="rId9" Type="http://schemas.openxmlformats.org/officeDocument/2006/relationships/customXml" Target="../ink/ink700.xml"/><Relationship Id="rId14" Type="http://schemas.openxmlformats.org/officeDocument/2006/relationships/image" Target="../media/image192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10.xml"/><Relationship Id="rId18" Type="http://schemas.openxmlformats.org/officeDocument/2006/relationships/image" Target="../media/image1934.emf"/><Relationship Id="rId26" Type="http://schemas.openxmlformats.org/officeDocument/2006/relationships/image" Target="../media/image1938.emf"/><Relationship Id="rId39" Type="http://schemas.openxmlformats.org/officeDocument/2006/relationships/customXml" Target="../ink/ink723.xml"/><Relationship Id="rId3" Type="http://schemas.openxmlformats.org/officeDocument/2006/relationships/customXml" Target="../ink/ink705.xml"/><Relationship Id="rId21" Type="http://schemas.openxmlformats.org/officeDocument/2006/relationships/customXml" Target="../ink/ink714.xml"/><Relationship Id="rId34" Type="http://schemas.openxmlformats.org/officeDocument/2006/relationships/image" Target="../media/image1942.emf"/><Relationship Id="rId42" Type="http://schemas.openxmlformats.org/officeDocument/2006/relationships/image" Target="../media/image1946.emf"/><Relationship Id="rId47" Type="http://schemas.openxmlformats.org/officeDocument/2006/relationships/customXml" Target="../ink/ink727.xml"/><Relationship Id="rId50" Type="http://schemas.openxmlformats.org/officeDocument/2006/relationships/image" Target="../media/image1950.emf"/><Relationship Id="rId7" Type="http://schemas.openxmlformats.org/officeDocument/2006/relationships/customXml" Target="../ink/ink707.xml"/><Relationship Id="rId12" Type="http://schemas.openxmlformats.org/officeDocument/2006/relationships/image" Target="../media/image1931.emf"/><Relationship Id="rId17" Type="http://schemas.openxmlformats.org/officeDocument/2006/relationships/customXml" Target="../ink/ink712.xml"/><Relationship Id="rId25" Type="http://schemas.openxmlformats.org/officeDocument/2006/relationships/customXml" Target="../ink/ink716.xml"/><Relationship Id="rId33" Type="http://schemas.openxmlformats.org/officeDocument/2006/relationships/customXml" Target="../ink/ink720.xml"/><Relationship Id="rId38" Type="http://schemas.openxmlformats.org/officeDocument/2006/relationships/image" Target="../media/image1944.emf"/><Relationship Id="rId46" Type="http://schemas.openxmlformats.org/officeDocument/2006/relationships/image" Target="../media/image1948.emf"/><Relationship Id="rId2" Type="http://schemas.openxmlformats.org/officeDocument/2006/relationships/image" Target="../media/image101.png"/><Relationship Id="rId16" Type="http://schemas.openxmlformats.org/officeDocument/2006/relationships/image" Target="../media/image1933.emf"/><Relationship Id="rId20" Type="http://schemas.openxmlformats.org/officeDocument/2006/relationships/image" Target="../media/image1935.emf"/><Relationship Id="rId29" Type="http://schemas.openxmlformats.org/officeDocument/2006/relationships/customXml" Target="../ink/ink718.xml"/><Relationship Id="rId41" Type="http://schemas.openxmlformats.org/officeDocument/2006/relationships/customXml" Target="../ink/ink724.xml"/><Relationship Id="rId54" Type="http://schemas.openxmlformats.org/officeDocument/2006/relationships/image" Target="../media/image19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8.emf"/><Relationship Id="rId11" Type="http://schemas.openxmlformats.org/officeDocument/2006/relationships/customXml" Target="../ink/ink709.xml"/><Relationship Id="rId24" Type="http://schemas.openxmlformats.org/officeDocument/2006/relationships/image" Target="../media/image1937.emf"/><Relationship Id="rId32" Type="http://schemas.openxmlformats.org/officeDocument/2006/relationships/image" Target="../media/image1941.emf"/><Relationship Id="rId37" Type="http://schemas.openxmlformats.org/officeDocument/2006/relationships/customXml" Target="../ink/ink722.xml"/><Relationship Id="rId40" Type="http://schemas.openxmlformats.org/officeDocument/2006/relationships/image" Target="../media/image1945.emf"/><Relationship Id="rId45" Type="http://schemas.openxmlformats.org/officeDocument/2006/relationships/customXml" Target="../ink/ink726.xml"/><Relationship Id="rId53" Type="http://schemas.openxmlformats.org/officeDocument/2006/relationships/customXml" Target="../ink/ink730.xml"/><Relationship Id="rId5" Type="http://schemas.openxmlformats.org/officeDocument/2006/relationships/customXml" Target="../ink/ink706.xml"/><Relationship Id="rId15" Type="http://schemas.openxmlformats.org/officeDocument/2006/relationships/customXml" Target="../ink/ink711.xml"/><Relationship Id="rId23" Type="http://schemas.openxmlformats.org/officeDocument/2006/relationships/customXml" Target="../ink/ink715.xml"/><Relationship Id="rId28" Type="http://schemas.openxmlformats.org/officeDocument/2006/relationships/image" Target="../media/image1939.emf"/><Relationship Id="rId36" Type="http://schemas.openxmlformats.org/officeDocument/2006/relationships/image" Target="../media/image1943.emf"/><Relationship Id="rId49" Type="http://schemas.openxmlformats.org/officeDocument/2006/relationships/customXml" Target="../ink/ink728.xml"/><Relationship Id="rId10" Type="http://schemas.openxmlformats.org/officeDocument/2006/relationships/image" Target="../media/image1930.emf"/><Relationship Id="rId19" Type="http://schemas.openxmlformats.org/officeDocument/2006/relationships/customXml" Target="../ink/ink713.xml"/><Relationship Id="rId31" Type="http://schemas.openxmlformats.org/officeDocument/2006/relationships/customXml" Target="../ink/ink719.xml"/><Relationship Id="rId44" Type="http://schemas.openxmlformats.org/officeDocument/2006/relationships/image" Target="../media/image1947.emf"/><Relationship Id="rId52" Type="http://schemas.openxmlformats.org/officeDocument/2006/relationships/image" Target="../media/image1951.emf"/><Relationship Id="rId4" Type="http://schemas.openxmlformats.org/officeDocument/2006/relationships/image" Target="../media/image1927.emf"/><Relationship Id="rId9" Type="http://schemas.openxmlformats.org/officeDocument/2006/relationships/customXml" Target="../ink/ink708.xml"/><Relationship Id="rId14" Type="http://schemas.openxmlformats.org/officeDocument/2006/relationships/image" Target="../media/image1932.emf"/><Relationship Id="rId22" Type="http://schemas.openxmlformats.org/officeDocument/2006/relationships/image" Target="../media/image1936.emf"/><Relationship Id="rId27" Type="http://schemas.openxmlformats.org/officeDocument/2006/relationships/customXml" Target="../ink/ink717.xml"/><Relationship Id="rId30" Type="http://schemas.openxmlformats.org/officeDocument/2006/relationships/image" Target="../media/image1940.emf"/><Relationship Id="rId35" Type="http://schemas.openxmlformats.org/officeDocument/2006/relationships/customXml" Target="../ink/ink721.xml"/><Relationship Id="rId43" Type="http://schemas.openxmlformats.org/officeDocument/2006/relationships/customXml" Target="../ink/ink725.xml"/><Relationship Id="rId48" Type="http://schemas.openxmlformats.org/officeDocument/2006/relationships/image" Target="../media/image1949.emf"/><Relationship Id="rId8" Type="http://schemas.openxmlformats.org/officeDocument/2006/relationships/image" Target="../media/image1929.emf"/><Relationship Id="rId51" Type="http://schemas.openxmlformats.org/officeDocument/2006/relationships/customXml" Target="../ink/ink729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9" Type="http://schemas.openxmlformats.org/officeDocument/2006/relationships/customXml" Target="../ink/ink22.xml"/><Relationship Id="rId21" Type="http://schemas.openxmlformats.org/officeDocument/2006/relationships/customXml" Target="../ink/ink13.xm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customXml" Target="../ink/ink26.xml"/><Relationship Id="rId50" Type="http://schemas.openxmlformats.org/officeDocument/2006/relationships/image" Target="../media/image28.png"/><Relationship Id="rId55" Type="http://schemas.openxmlformats.org/officeDocument/2006/relationships/customXml" Target="../ink/ink30.xml"/><Relationship Id="rId63" Type="http://schemas.openxmlformats.org/officeDocument/2006/relationships/customXml" Target="../ink/ink34.xml"/><Relationship Id="rId68" Type="http://schemas.openxmlformats.org/officeDocument/2006/relationships/image" Target="../media/image37.png"/><Relationship Id="rId7" Type="http://schemas.openxmlformats.org/officeDocument/2006/relationships/customXml" Target="../ink/ink6.xml"/><Relationship Id="rId71" Type="http://schemas.openxmlformats.org/officeDocument/2006/relationships/customXml" Target="../ink/ink38.xml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9" Type="http://schemas.openxmlformats.org/officeDocument/2006/relationships/customXml" Target="../ink/ink17.xml"/><Relationship Id="rId11" Type="http://schemas.openxmlformats.org/officeDocument/2006/relationships/customXml" Target="../ink/ink8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customXml" Target="../ink/ink21.xml"/><Relationship Id="rId40" Type="http://schemas.openxmlformats.org/officeDocument/2006/relationships/image" Target="../media/image23.png"/><Relationship Id="rId45" Type="http://schemas.openxmlformats.org/officeDocument/2006/relationships/customXml" Target="../ink/ink25.xml"/><Relationship Id="rId53" Type="http://schemas.openxmlformats.org/officeDocument/2006/relationships/customXml" Target="../ink/ink29.xml"/><Relationship Id="rId58" Type="http://schemas.openxmlformats.org/officeDocument/2006/relationships/image" Target="../media/image32.png"/><Relationship Id="rId66" Type="http://schemas.openxmlformats.org/officeDocument/2006/relationships/image" Target="../media/image36.png"/><Relationship Id="rId74" Type="http://schemas.openxmlformats.org/officeDocument/2006/relationships/image" Target="../media/image40.png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7.xml"/><Relationship Id="rId57" Type="http://schemas.openxmlformats.org/officeDocument/2006/relationships/customXml" Target="../ink/ink31.xml"/><Relationship Id="rId61" Type="http://schemas.openxmlformats.org/officeDocument/2006/relationships/customXml" Target="../ink/ink33.xml"/><Relationship Id="rId10" Type="http://schemas.openxmlformats.org/officeDocument/2006/relationships/image" Target="../media/image8.png"/><Relationship Id="rId19" Type="http://schemas.openxmlformats.org/officeDocument/2006/relationships/customXml" Target="../ink/ink12.xml"/><Relationship Id="rId31" Type="http://schemas.openxmlformats.org/officeDocument/2006/relationships/customXml" Target="../ink/ink18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65" Type="http://schemas.openxmlformats.org/officeDocument/2006/relationships/customXml" Target="../ink/ink35.xml"/><Relationship Id="rId73" Type="http://schemas.openxmlformats.org/officeDocument/2006/relationships/customXml" Target="../ink/ink39.xml"/><Relationship Id="rId78" Type="http://schemas.openxmlformats.org/officeDocument/2006/relationships/image" Target="../media/image42.png"/><Relationship Id="rId4" Type="http://schemas.openxmlformats.org/officeDocument/2006/relationships/image" Target="../media/image5.png"/><Relationship Id="rId9" Type="http://schemas.openxmlformats.org/officeDocument/2006/relationships/customXml" Target="../ink/ink7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6.xml"/><Relationship Id="rId30" Type="http://schemas.openxmlformats.org/officeDocument/2006/relationships/image" Target="../media/image18.png"/><Relationship Id="rId35" Type="http://schemas.openxmlformats.org/officeDocument/2006/relationships/customXml" Target="../ink/ink20.xml"/><Relationship Id="rId43" Type="http://schemas.openxmlformats.org/officeDocument/2006/relationships/customXml" Target="../ink/ink24.xml"/><Relationship Id="rId48" Type="http://schemas.openxmlformats.org/officeDocument/2006/relationships/image" Target="../media/image27.png"/><Relationship Id="rId56" Type="http://schemas.openxmlformats.org/officeDocument/2006/relationships/image" Target="../media/image31.png"/><Relationship Id="rId64" Type="http://schemas.openxmlformats.org/officeDocument/2006/relationships/image" Target="../media/image35.png"/><Relationship Id="rId69" Type="http://schemas.openxmlformats.org/officeDocument/2006/relationships/customXml" Target="../ink/ink37.xml"/><Relationship Id="rId8" Type="http://schemas.openxmlformats.org/officeDocument/2006/relationships/image" Target="../media/image7.png"/><Relationship Id="rId51" Type="http://schemas.openxmlformats.org/officeDocument/2006/relationships/customXml" Target="../ink/ink28.xml"/><Relationship Id="rId72" Type="http://schemas.openxmlformats.org/officeDocument/2006/relationships/image" Target="../media/image39.png"/><Relationship Id="rId3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59" Type="http://schemas.openxmlformats.org/officeDocument/2006/relationships/customXml" Target="../ink/ink32.xml"/><Relationship Id="rId67" Type="http://schemas.openxmlformats.org/officeDocument/2006/relationships/customXml" Target="../ink/ink36.xml"/><Relationship Id="rId20" Type="http://schemas.openxmlformats.org/officeDocument/2006/relationships/image" Target="../media/image13.png"/><Relationship Id="rId41" Type="http://schemas.openxmlformats.org/officeDocument/2006/relationships/customXml" Target="../ink/ink23.xml"/><Relationship Id="rId54" Type="http://schemas.openxmlformats.org/officeDocument/2006/relationships/image" Target="../media/image30.png"/><Relationship Id="rId62" Type="http://schemas.openxmlformats.org/officeDocument/2006/relationships/image" Target="../media/image34.png"/><Relationship Id="rId7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7.emf"/><Relationship Id="rId3" Type="http://schemas.openxmlformats.org/officeDocument/2006/relationships/image" Target="../media/image103.png"/><Relationship Id="rId7" Type="http://schemas.openxmlformats.org/officeDocument/2006/relationships/customXml" Target="../ink/ink732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56.emf"/><Relationship Id="rId5" Type="http://schemas.openxmlformats.org/officeDocument/2006/relationships/customXml" Target="../ink/ink731.xml"/><Relationship Id="rId10" Type="http://schemas.openxmlformats.org/officeDocument/2006/relationships/image" Target="../media/image1958.emf"/><Relationship Id="rId4" Type="http://schemas.openxmlformats.org/officeDocument/2006/relationships/image" Target="../media/image104.png"/><Relationship Id="rId9" Type="http://schemas.openxmlformats.org/officeDocument/2006/relationships/customXml" Target="../ink/ink7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5.xml"/><Relationship Id="rId13" Type="http://schemas.openxmlformats.org/officeDocument/2006/relationships/image" Target="../media/image1966.emf"/><Relationship Id="rId3" Type="http://schemas.openxmlformats.org/officeDocument/2006/relationships/image" Target="../media/image106.png"/><Relationship Id="rId7" Type="http://schemas.openxmlformats.org/officeDocument/2006/relationships/image" Target="../media/image1963.emf"/><Relationship Id="rId12" Type="http://schemas.openxmlformats.org/officeDocument/2006/relationships/customXml" Target="../ink/ink737.xml"/><Relationship Id="rId17" Type="http://schemas.openxmlformats.org/officeDocument/2006/relationships/image" Target="../media/image1968.emf"/><Relationship Id="rId2" Type="http://schemas.openxmlformats.org/officeDocument/2006/relationships/image" Target="../media/image105.png"/><Relationship Id="rId16" Type="http://schemas.openxmlformats.org/officeDocument/2006/relationships/customXml" Target="../ink/ink7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4.xml"/><Relationship Id="rId11" Type="http://schemas.openxmlformats.org/officeDocument/2006/relationships/image" Target="../media/image1965.emf"/><Relationship Id="rId5" Type="http://schemas.openxmlformats.org/officeDocument/2006/relationships/image" Target="../media/image108.png"/><Relationship Id="rId15" Type="http://schemas.openxmlformats.org/officeDocument/2006/relationships/image" Target="../media/image1967.emf"/><Relationship Id="rId10" Type="http://schemas.openxmlformats.org/officeDocument/2006/relationships/customXml" Target="../ink/ink736.xml"/><Relationship Id="rId4" Type="http://schemas.openxmlformats.org/officeDocument/2006/relationships/image" Target="../media/image107.png"/><Relationship Id="rId9" Type="http://schemas.openxmlformats.org/officeDocument/2006/relationships/image" Target="../media/image1964.emf"/><Relationship Id="rId14" Type="http://schemas.openxmlformats.org/officeDocument/2006/relationships/customXml" Target="../ink/ink7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customXml" Target="../ink/ink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customXml" Target="../ink/ink41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12" Type="http://schemas.openxmlformats.org/officeDocument/2006/relationships/image" Target="../media/image12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Elektrotehnika</a:t>
            </a:r>
            <a:r>
              <a:rPr lang="en-US" dirty="0"/>
              <a:t>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Magnetizam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8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Fluks</a:t>
            </a:r>
            <a:r>
              <a:rPr lang="en-US" dirty="0"/>
              <a:t> </a:t>
            </a:r>
            <a:r>
              <a:rPr lang="en-US" dirty="0" err="1"/>
              <a:t>magnetnog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–</a:t>
            </a:r>
            <a:r>
              <a:rPr lang="en-US" dirty="0" err="1"/>
              <a:t>slučaj</a:t>
            </a:r>
            <a:r>
              <a:rPr lang="en-US" dirty="0"/>
              <a:t> </a:t>
            </a:r>
            <a:r>
              <a:rPr lang="en-US" dirty="0" err="1"/>
              <a:t>homogenog</a:t>
            </a:r>
            <a:r>
              <a:rPr lang="en-US" dirty="0"/>
              <a:t> </a:t>
            </a:r>
            <a:r>
              <a:rPr lang="en-US" dirty="0" err="1"/>
              <a:t>magnetnog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ravne</a:t>
            </a:r>
            <a:r>
              <a:rPr lang="en-US" dirty="0"/>
              <a:t> </a:t>
            </a:r>
            <a:r>
              <a:rPr lang="en-US" dirty="0" err="1"/>
              <a:t>površi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3046" y="1690688"/>
            <a:ext cx="8641675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FB9F1AF0-3478-4124-92D7-1F0434B9D1D1}"/>
                  </a:ext>
                </a:extLst>
              </p14:cNvPr>
              <p14:cNvContentPartPr/>
              <p14:nvPr/>
            </p14:nvContentPartPr>
            <p14:xfrm>
              <a:off x="2333461" y="2024729"/>
              <a:ext cx="184680" cy="20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FB9F1AF0-3478-4124-92D7-1F0434B9D1D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24461" y="2015729"/>
                <a:ext cx="202320" cy="2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147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/>
              <a:t>Određivanje</a:t>
            </a:r>
            <a:r>
              <a:rPr lang="en-US" sz="2400" b="1" dirty="0"/>
              <a:t> </a:t>
            </a:r>
            <a:r>
              <a:rPr lang="en-US" sz="2400" b="1" dirty="0" err="1"/>
              <a:t>fluksa</a:t>
            </a:r>
            <a:r>
              <a:rPr lang="en-US" sz="2400" b="1" dirty="0"/>
              <a:t>  </a:t>
            </a:r>
            <a:r>
              <a:rPr lang="en-US" sz="2400" b="1" dirty="0" err="1"/>
              <a:t>magnetnog</a:t>
            </a:r>
            <a:r>
              <a:rPr lang="en-US" sz="2400" b="1" dirty="0"/>
              <a:t> </a:t>
            </a:r>
            <a:r>
              <a:rPr lang="en-US" sz="2400" b="1" dirty="0" err="1"/>
              <a:t>polja</a:t>
            </a:r>
            <a:r>
              <a:rPr lang="en-US" sz="2400" b="1" dirty="0"/>
              <a:t> </a:t>
            </a:r>
            <a:r>
              <a:rPr lang="en-US" sz="2400" b="1" dirty="0" err="1"/>
              <a:t>kroz</a:t>
            </a:r>
            <a:r>
              <a:rPr lang="en-US" sz="2400" b="1" dirty="0"/>
              <a:t> </a:t>
            </a:r>
            <a:r>
              <a:rPr lang="en-US" sz="2400" b="1" dirty="0" err="1"/>
              <a:t>proizvoljnu</a:t>
            </a:r>
            <a:r>
              <a:rPr lang="en-US" sz="2400" b="1" dirty="0"/>
              <a:t> </a:t>
            </a:r>
            <a:r>
              <a:rPr lang="en-US" sz="2400" b="1" dirty="0" err="1"/>
              <a:t>krivu</a:t>
            </a:r>
            <a:r>
              <a:rPr lang="en-US" sz="2400" b="1" dirty="0"/>
              <a:t> </a:t>
            </a:r>
            <a:r>
              <a:rPr lang="en-US" sz="2400" b="1" dirty="0" err="1"/>
              <a:t>površ</a:t>
            </a:r>
            <a:r>
              <a:rPr lang="en-US" sz="2400" b="1" dirty="0"/>
              <a:t> 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64741" y="1953546"/>
            <a:ext cx="4769104" cy="4351338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87399" y="1825625"/>
            <a:ext cx="4712640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xmlns="" id="{441BDED0-507A-46D3-A007-07915C8F3CB9}"/>
                  </a:ext>
                </a:extLst>
              </p14:cNvPr>
              <p14:cNvContentPartPr/>
              <p14:nvPr/>
            </p14:nvContentPartPr>
            <p14:xfrm>
              <a:off x="3171541" y="6250409"/>
              <a:ext cx="10800" cy="9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441BDED0-507A-46D3-A007-07915C8F3CB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167221" y="6246089"/>
                <a:ext cx="19440" cy="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047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37" y="0"/>
            <a:ext cx="761672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F64B972A-B799-4771-9926-48EDD7F01636}"/>
                  </a:ext>
                </a:extLst>
              </p:cNvPr>
              <p:cNvGrpSpPr/>
              <p:nvPr/>
            </p:nvGrpSpPr>
            <p:grpSpPr>
              <a:xfrm>
                <a:off x="421861" y="587969"/>
                <a:ext cx="528120" cy="539280"/>
                <a:chOff x="421861" y="587969"/>
                <a:chExt cx="528120" cy="539280"/>
              </a:xfrm>
            </p:grpSpPr>
            <mc:AlternateContent>
              <mc:Choice Requires="p14">
                <p:contentPart p14:bwMode="auto" r:id="rId3">
                  <p14:nvContentPartPr>
                    <p14:cNvPr id="2" name="Ink 1">
                      <a:extLst>
                        <a:ext uri="{FF2B5EF4-FFF2-40B4-BE49-F238E27FC236}">
                          <a16:creationId xmlns:a16="http://schemas.microsoft.com/office/drawing/2014/main" xmlns="" id="{2F2D50D1-6F9F-4473-ABFB-72BE16539C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1861" y="620729"/>
                    <a:ext cx="210240" cy="186840"/>
                  </p14:xfrm>
                </p:contentPart>
              </mc:Choice>
              <mc:Fallback xmlns="">
                <p:pic>
                  <p:nvPicPr>
                    <p:cNvPr id="2" name="Ink 1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2F2D50D1-6F9F-4473-ABFB-72BE16539C40}"/>
                        </a:ext>
                      </a:extLst>
                    </p:cNvPr>
                    <p:cNvPicPr/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417541" y="616409"/>
                      <a:ext cx="218880" cy="1954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6C0639F4-8330-4F4B-AA65-5D94347B8284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46661" y="894329"/>
                <a:ext cx="107640" cy="2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828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Primer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Gausov</a:t>
            </a:r>
            <a:r>
              <a:rPr lang="en-US" dirty="0"/>
              <a:t> </a:t>
            </a:r>
            <a:r>
              <a:rPr lang="en-US" dirty="0" err="1"/>
              <a:t>zakon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1305" y="1787723"/>
            <a:ext cx="4372941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23CFF634-7F50-4E96-BD21-74281904E525}"/>
                  </a:ext>
                </a:extLst>
              </p:cNvPr>
              <p:cNvGrpSpPr/>
              <p:nvPr/>
            </p:nvGrpSpPr>
            <p:grpSpPr>
              <a:xfrm>
                <a:off x="4448821" y="1468169"/>
                <a:ext cx="240480" cy="302760"/>
                <a:chOff x="4448821" y="1468169"/>
                <a:chExt cx="240480" cy="302760"/>
              </a:xfrm>
            </p:grpSpPr>
            <mc:AlternateContent>
              <mc:Choice Requires="p14">
                <p:contentPart p14:bwMode="auto" r:id="rId3">
                  <p14:nvContentPartPr>
                    <p14:cNvPr id="7" name="Ink 6">
                      <a:extLst>
                        <a:ext uri="{FF2B5EF4-FFF2-40B4-BE49-F238E27FC236}">
                          <a16:creationId xmlns:a16="http://schemas.microsoft.com/office/drawing/2014/main" xmlns="" id="{4333A486-E6D0-4CAD-A638-31F480215F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48821" y="1468169"/>
                    <a:ext cx="129240" cy="90720"/>
                  </p14:xfrm>
                </p:contentPart>
              </mc:Choice>
              <mc:Fallback xmlns="">
                <p:pic>
                  <p:nvPicPr>
                    <p:cNvPr id="7" name="Ink 6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4333A486-E6D0-4CAD-A638-31F480215F7B}"/>
                        </a:ext>
                      </a:extLst>
                    </p:cNvPr>
                    <p:cNvPicPr/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4440181" y="1459529"/>
                      <a:ext cx="146880" cy="108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40039F23-E47B-4D14-8759-EFB356BB0FD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541341" y="1532609"/>
                <a:ext cx="61560" cy="2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4421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Sila</a:t>
            </a:r>
            <a:r>
              <a:rPr lang="en-US" sz="3600" b="1" dirty="0"/>
              <a:t> </a:t>
            </a:r>
            <a:r>
              <a:rPr lang="en-US" sz="3600" b="1" dirty="0" err="1"/>
              <a:t>dejstva</a:t>
            </a:r>
            <a:r>
              <a:rPr lang="en-US" sz="3600" b="1" dirty="0"/>
              <a:t>  </a:t>
            </a:r>
            <a:r>
              <a:rPr lang="en-US" sz="3600" b="1" dirty="0" err="1"/>
              <a:t>magnetnog</a:t>
            </a:r>
            <a:r>
              <a:rPr lang="en-US" sz="3600" b="1" dirty="0"/>
              <a:t> </a:t>
            </a:r>
            <a:r>
              <a:rPr lang="en-US" sz="3600" b="1" dirty="0" err="1"/>
              <a:t>polja</a:t>
            </a:r>
            <a:r>
              <a:rPr lang="en-US" sz="3600" b="1" dirty="0"/>
              <a:t> </a:t>
            </a:r>
            <a:r>
              <a:rPr lang="en-US" sz="3600" b="1" dirty="0" err="1"/>
              <a:t>na</a:t>
            </a:r>
            <a:r>
              <a:rPr lang="en-US" sz="3600" b="1" dirty="0"/>
              <a:t> </a:t>
            </a:r>
            <a:r>
              <a:rPr lang="en-US" sz="3600" b="1" dirty="0" err="1"/>
              <a:t>provodnik</a:t>
            </a:r>
            <a:r>
              <a:rPr lang="en-US" sz="3600" b="1" dirty="0"/>
              <a:t> </a:t>
            </a:r>
            <a:r>
              <a:rPr lang="en-US" sz="3600" b="1" dirty="0" err="1"/>
              <a:t>sa</a:t>
            </a:r>
            <a:r>
              <a:rPr lang="en-US" sz="3600" b="1" dirty="0"/>
              <a:t> </a:t>
            </a:r>
            <a:r>
              <a:rPr lang="en-US" sz="3600" b="1" dirty="0" err="1"/>
              <a:t>strujom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5028" y="1825625"/>
            <a:ext cx="4787943" cy="435133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51311" y="1508190"/>
            <a:ext cx="4681243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37F9C2EA-F0B4-4285-91CB-EA450A2F583D}"/>
                  </a:ext>
                </a:extLst>
              </p14:cNvPr>
              <p14:cNvContentPartPr/>
              <p14:nvPr/>
            </p14:nvContentPartPr>
            <p14:xfrm>
              <a:off x="8974021" y="5164289"/>
              <a:ext cx="95760" cy="12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37F9C2EA-F0B4-4285-91CB-EA450A2F583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965381" y="5155289"/>
                <a:ext cx="113400" cy="1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527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Primer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8588" y="1825625"/>
            <a:ext cx="4700823" cy="435133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EECCC29-FE91-41BB-B428-E24E2AF2B649}"/>
              </a:ext>
            </a:extLst>
          </p:cNvPr>
          <p:cNvGrpSpPr/>
          <p:nvPr/>
        </p:nvGrpSpPr>
        <p:grpSpPr>
          <a:xfrm>
            <a:off x="2707861" y="1705049"/>
            <a:ext cx="286920" cy="279360"/>
            <a:chOff x="2707861" y="1705049"/>
            <a:chExt cx="28692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xmlns="" id="{BB03C292-A6E5-4B08-BFFD-4704E5782FF3}"/>
                    </a:ext>
                  </a:extLst>
                </p14:cNvPr>
                <p14:cNvContentPartPr/>
                <p14:nvPr/>
              </p14:nvContentPartPr>
              <p14:xfrm>
                <a:off x="2707861" y="1858049"/>
                <a:ext cx="90000" cy="126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B03C292-A6E5-4B08-BFFD-4704E5782FF3}"/>
                    </a:ext>
                  </a:extLst>
                </p:cNvPr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699221" y="1849049"/>
                  <a:ext cx="107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xmlns="" id="{4FB0DEF2-E81E-4C2D-B7B8-B3997001E6E8}"/>
                    </a:ext>
                  </a:extLst>
                </p14:cNvPr>
                <p14:cNvContentPartPr/>
                <p14:nvPr/>
              </p14:nvContentPartPr>
              <p14:xfrm>
                <a:off x="2797501" y="1705049"/>
                <a:ext cx="27000" cy="227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FB0DEF2-E81E-4C2D-B7B8-B3997001E6E8}"/>
                    </a:ext>
                  </a:extLst>
                </p:cNvPr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2788861" y="1696049"/>
                  <a:ext cx="44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xmlns="" id="{FA03B396-2D64-4DA4-BD0C-35C3F13CBA62}"/>
                    </a:ext>
                  </a:extLst>
                </p14:cNvPr>
                <p14:cNvContentPartPr/>
                <p14:nvPr/>
              </p14:nvContentPartPr>
              <p14:xfrm>
                <a:off x="2865181" y="1728449"/>
                <a:ext cx="129600" cy="216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A03B396-2D64-4DA4-BD0C-35C3F13CBA62}"/>
                    </a:ext>
                  </a:extLst>
                </p:cNvPr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2856541" y="1719449"/>
                  <a:ext cx="14724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C12D635-A1EB-43A3-87C1-CA8BF67A77BB}"/>
              </a:ext>
            </a:extLst>
          </p:cNvPr>
          <p:cNvGrpSpPr/>
          <p:nvPr/>
        </p:nvGrpSpPr>
        <p:grpSpPr>
          <a:xfrm>
            <a:off x="3089101" y="1665809"/>
            <a:ext cx="777960" cy="283320"/>
            <a:chOff x="3089101" y="1665809"/>
            <a:chExt cx="77796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xmlns="" id="{F0EF0AAD-3615-478D-813A-BF7D67BFC25C}"/>
                    </a:ext>
                  </a:extLst>
                </p14:cNvPr>
                <p14:cNvContentPartPr/>
                <p14:nvPr/>
              </p14:nvContentPartPr>
              <p14:xfrm>
                <a:off x="3122941" y="1856609"/>
                <a:ext cx="59760" cy="13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0EF0AAD-3615-478D-813A-BF7D67BFC25C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3113941" y="1847609"/>
                  <a:ext cx="77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xmlns="" id="{7ADD018F-194E-4FE1-B533-E95EB5B17115}"/>
                    </a:ext>
                  </a:extLst>
                </p14:cNvPr>
                <p14:cNvContentPartPr/>
                <p14:nvPr/>
              </p14:nvContentPartPr>
              <p14:xfrm>
                <a:off x="3089101" y="1813049"/>
                <a:ext cx="115920" cy="6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ADD018F-194E-4FE1-B533-E95EB5B17115}"/>
                    </a:ext>
                  </a:extLst>
                </p:cNvPr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3080101" y="1804409"/>
                  <a:ext cx="133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xmlns="" id="{89EC4FF6-6109-47FD-B71D-153F026930A0}"/>
                    </a:ext>
                  </a:extLst>
                </p14:cNvPr>
                <p14:cNvContentPartPr/>
                <p14:nvPr/>
              </p14:nvContentPartPr>
              <p14:xfrm>
                <a:off x="3341101" y="1742489"/>
                <a:ext cx="16200" cy="206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9EC4FF6-6109-47FD-B71D-153F026930A0}"/>
                    </a:ext>
                  </a:extLst>
                </p:cNvPr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3332461" y="1733849"/>
                  <a:ext cx="33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xmlns="" id="{C4D66B6C-A4F9-476D-A8C1-D0C81FF5F7B9}"/>
                    </a:ext>
                  </a:extLst>
                </p14:cNvPr>
                <p14:cNvContentPartPr/>
                <p14:nvPr/>
              </p14:nvContentPartPr>
              <p14:xfrm>
                <a:off x="3322021" y="1703609"/>
                <a:ext cx="162000" cy="221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4D66B6C-A4F9-476D-A8C1-D0C81FF5F7B9}"/>
                    </a:ext>
                  </a:extLst>
                </p:cNvPr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3313381" y="1694609"/>
                  <a:ext cx="179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xmlns="" id="{E22C0815-B4AF-4D1B-800B-87968929615E}"/>
                    </a:ext>
                  </a:extLst>
                </p14:cNvPr>
                <p14:cNvContentPartPr/>
                <p14:nvPr/>
              </p14:nvContentPartPr>
              <p14:xfrm>
                <a:off x="3572581" y="1811249"/>
                <a:ext cx="100800" cy="9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22C0815-B4AF-4D1B-800B-87968929615E}"/>
                    </a:ext>
                  </a:extLst>
                </p:cNvPr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3563581" y="1802249"/>
                  <a:ext cx="118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xmlns="" id="{41946D6E-1F35-481A-BEFA-B59D5A25A3F1}"/>
                    </a:ext>
                  </a:extLst>
                </p14:cNvPr>
                <p14:cNvContentPartPr/>
                <p14:nvPr/>
              </p14:nvContentPartPr>
              <p14:xfrm>
                <a:off x="3646381" y="1665809"/>
                <a:ext cx="27720" cy="247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1946D6E-1F35-481A-BEFA-B59D5A25A3F1}"/>
                    </a:ext>
                  </a:extLst>
                </p:cNvPr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3637381" y="1657169"/>
                  <a:ext cx="45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xmlns="" id="{EDBE5258-0C0D-482F-9B4F-EAEF6028BBC9}"/>
                    </a:ext>
                  </a:extLst>
                </p14:cNvPr>
                <p14:cNvContentPartPr/>
                <p14:nvPr/>
              </p14:nvContentPartPr>
              <p14:xfrm>
                <a:off x="3710821" y="1699649"/>
                <a:ext cx="155880" cy="185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DBE5258-0C0D-482F-9B4F-EAEF6028BBC9}"/>
                    </a:ext>
                  </a:extLst>
                </p:cNvPr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3702181" y="1691009"/>
                  <a:ext cx="173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xmlns="" id="{B873396D-E8C2-4E10-9E08-1C52B31B98AA}"/>
                    </a:ext>
                  </a:extLst>
                </p14:cNvPr>
                <p14:cNvContentPartPr/>
                <p14:nvPr/>
              </p14:nvContentPartPr>
              <p14:xfrm>
                <a:off x="3736381" y="1790369"/>
                <a:ext cx="130680" cy="20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873396D-E8C2-4E10-9E08-1C52B31B98AA}"/>
                    </a:ext>
                  </a:extLst>
                </p:cNvPr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3727381" y="1781729"/>
                  <a:ext cx="1483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xmlns="" id="{CC8B7222-5080-4D17-9236-C87AF835EE9D}"/>
                  </a:ext>
                </a:extLst>
              </p14:cNvPr>
              <p14:cNvContentPartPr/>
              <p14:nvPr/>
            </p14:nvContentPartPr>
            <p14:xfrm>
              <a:off x="4749061" y="4608809"/>
              <a:ext cx="106560" cy="105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CC8B7222-5080-4D17-9236-C87AF835EE9D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740421" y="4599809"/>
                <a:ext cx="124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xmlns="" id="{918301D3-819F-4BBA-9761-2F22A32F9281}"/>
                  </a:ext>
                </a:extLst>
              </p14:cNvPr>
              <p14:cNvContentPartPr/>
              <p14:nvPr/>
            </p14:nvContentPartPr>
            <p14:xfrm>
              <a:off x="2789941" y="4596209"/>
              <a:ext cx="51840" cy="83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918301D3-819F-4BBA-9761-2F22A32F9281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2780941" y="4587569"/>
                <a:ext cx="6948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A6AF96B2-DFE9-4A9C-A791-A62BF90767C9}"/>
              </a:ext>
            </a:extLst>
          </p:cNvPr>
          <p:cNvGrpSpPr/>
          <p:nvPr/>
        </p:nvGrpSpPr>
        <p:grpSpPr>
          <a:xfrm>
            <a:off x="4666621" y="1682729"/>
            <a:ext cx="128520" cy="200520"/>
            <a:chOff x="4666621" y="1682729"/>
            <a:chExt cx="12852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xmlns="" id="{E7DFF553-745E-410E-B4DF-B99E306C96E5}"/>
                    </a:ext>
                  </a:extLst>
                </p14:cNvPr>
                <p14:cNvContentPartPr/>
                <p14:nvPr/>
              </p14:nvContentPartPr>
              <p14:xfrm>
                <a:off x="4666621" y="1682729"/>
                <a:ext cx="128520" cy="200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7DFF553-745E-410E-B4DF-B99E306C96E5}"/>
                    </a:ext>
                  </a:extLst>
                </p:cNvPr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4657621" y="1674089"/>
                  <a:ext cx="146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xmlns="" id="{2D7A8975-00BF-4BF8-B0AC-571ED78D0EA6}"/>
                    </a:ext>
                  </a:extLst>
                </p14:cNvPr>
                <p14:cNvContentPartPr/>
                <p14:nvPr/>
              </p14:nvContentPartPr>
              <p14:xfrm>
                <a:off x="4667701" y="1756889"/>
                <a:ext cx="1137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D7A8975-00BF-4BF8-B0AC-571ED78D0EA6}"/>
                    </a:ext>
                  </a:extLst>
                </p:cNvPr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4659061" y="1748249"/>
                  <a:ext cx="1314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D27C6511-D0DA-44AC-B2B5-16B2294A6BE4}"/>
              </a:ext>
            </a:extLst>
          </p:cNvPr>
          <p:cNvGrpSpPr/>
          <p:nvPr/>
        </p:nvGrpSpPr>
        <p:grpSpPr>
          <a:xfrm>
            <a:off x="7450861" y="794249"/>
            <a:ext cx="1814040" cy="536760"/>
            <a:chOff x="7450861" y="794249"/>
            <a:chExt cx="181404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xmlns="" id="{94D67DDA-E5B9-4145-B7D9-29D7A18A11C5}"/>
                    </a:ext>
                  </a:extLst>
                </p14:cNvPr>
                <p14:cNvContentPartPr/>
                <p14:nvPr/>
              </p14:nvContentPartPr>
              <p14:xfrm>
                <a:off x="7728781" y="820529"/>
                <a:ext cx="141120" cy="39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4D67DDA-E5B9-4145-B7D9-29D7A18A11C5}"/>
                    </a:ext>
                  </a:extLst>
                </p:cNvPr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7720141" y="811889"/>
                  <a:ext cx="158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xmlns="" id="{B9A336F7-5F8C-4A36-849B-045062E1E09A}"/>
                    </a:ext>
                  </a:extLst>
                </p14:cNvPr>
                <p14:cNvContentPartPr/>
                <p14:nvPr/>
              </p14:nvContentPartPr>
              <p14:xfrm>
                <a:off x="7814821" y="794249"/>
                <a:ext cx="95040" cy="9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9A336F7-5F8C-4A36-849B-045062E1E09A}"/>
                    </a:ext>
                  </a:extLst>
                </p:cNvPr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7805821" y="785249"/>
                  <a:ext cx="112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xmlns="" id="{55BF5A94-5744-4047-8C6B-DCA5FDF9C4CF}"/>
                    </a:ext>
                  </a:extLst>
                </p14:cNvPr>
                <p14:cNvContentPartPr/>
                <p14:nvPr/>
              </p14:nvContentPartPr>
              <p14:xfrm>
                <a:off x="7450861" y="1071449"/>
                <a:ext cx="157680" cy="161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5BF5A94-5744-4047-8C6B-DCA5FDF9C4CF}"/>
                    </a:ext>
                  </a:extLst>
                </p:cNvPr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7441861" y="1062449"/>
                  <a:ext cx="175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xmlns="" id="{7963633A-9D18-4FEB-A68F-7EFC3F5765CD}"/>
                    </a:ext>
                  </a:extLst>
                </p14:cNvPr>
                <p14:cNvContentPartPr/>
                <p14:nvPr/>
              </p14:nvContentPartPr>
              <p14:xfrm>
                <a:off x="7463101" y="1035089"/>
                <a:ext cx="28800" cy="177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963633A-9D18-4FEB-A68F-7EFC3F5765CD}"/>
                    </a:ext>
                  </a:extLst>
                </p:cNvPr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7454101" y="1026449"/>
                  <a:ext cx="46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xmlns="" id="{1954DD81-FBD8-4080-898D-2A62885B4D34}"/>
                    </a:ext>
                  </a:extLst>
                </p14:cNvPr>
                <p14:cNvContentPartPr/>
                <p14:nvPr/>
              </p14:nvContentPartPr>
              <p14:xfrm>
                <a:off x="7633021" y="1075049"/>
                <a:ext cx="118800" cy="138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954DD81-FBD8-4080-898D-2A62885B4D34}"/>
                    </a:ext>
                  </a:extLst>
                </p:cNvPr>
                <p:cNvPicPr/>
                <p:nvPr/>
              </p:nvPicPr>
              <p:blipFill>
                <a:blip r:embed="rId42" cstate="print"/>
                <a:stretch>
                  <a:fillRect/>
                </a:stretch>
              </p:blipFill>
              <p:spPr>
                <a:xfrm>
                  <a:off x="7624381" y="1066409"/>
                  <a:ext cx="136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xmlns="" id="{9468C377-B26E-45A3-A088-385AF7D7C765}"/>
                    </a:ext>
                  </a:extLst>
                </p14:cNvPr>
                <p14:cNvContentPartPr/>
                <p14:nvPr/>
              </p14:nvContentPartPr>
              <p14:xfrm>
                <a:off x="7761901" y="984689"/>
                <a:ext cx="4680" cy="191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468C377-B26E-45A3-A088-385AF7D7C765}"/>
                    </a:ext>
                  </a:extLst>
                </p:cNvPr>
                <p:cNvPicPr/>
                <p:nvPr/>
              </p:nvPicPr>
              <p:blipFill>
                <a:blip r:embed="rId44" cstate="print"/>
                <a:stretch>
                  <a:fillRect/>
                </a:stretch>
              </p:blipFill>
              <p:spPr>
                <a:xfrm>
                  <a:off x="7752901" y="975689"/>
                  <a:ext cx="22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xmlns="" id="{17356E4E-57E9-47C0-8A71-E7667E859FE6}"/>
                    </a:ext>
                  </a:extLst>
                </p14:cNvPr>
                <p14:cNvContentPartPr/>
                <p14:nvPr/>
              </p14:nvContentPartPr>
              <p14:xfrm>
                <a:off x="7801861" y="1027889"/>
                <a:ext cx="82080" cy="157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7356E4E-57E9-47C0-8A71-E7667E859FE6}"/>
                    </a:ext>
                  </a:extLst>
                </p:cNvPr>
                <p:cNvPicPr/>
                <p:nvPr/>
              </p:nvPicPr>
              <p:blipFill>
                <a:blip r:embed="rId46" cstate="print"/>
                <a:stretch>
                  <a:fillRect/>
                </a:stretch>
              </p:blipFill>
              <p:spPr>
                <a:xfrm>
                  <a:off x="7793221" y="1019249"/>
                  <a:ext cx="99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xmlns="" id="{16D2C202-C312-45EE-B45C-75D65141BB6E}"/>
                    </a:ext>
                  </a:extLst>
                </p14:cNvPr>
                <p14:cNvContentPartPr/>
                <p14:nvPr/>
              </p14:nvContentPartPr>
              <p14:xfrm>
                <a:off x="7992661" y="1227689"/>
                <a:ext cx="12960" cy="103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6D2C202-C312-45EE-B45C-75D65141BB6E}"/>
                    </a:ext>
                  </a:extLst>
                </p:cNvPr>
                <p:cNvPicPr/>
                <p:nvPr/>
              </p:nvPicPr>
              <p:blipFill>
                <a:blip r:embed="rId48" cstate="print"/>
                <a:stretch>
                  <a:fillRect/>
                </a:stretch>
              </p:blipFill>
              <p:spPr>
                <a:xfrm>
                  <a:off x="7984021" y="1219049"/>
                  <a:ext cx="30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xmlns="" id="{38210C2D-A3DF-4AFB-A8FA-9BA6872ACC14}"/>
                    </a:ext>
                  </a:extLst>
                </p14:cNvPr>
                <p14:cNvContentPartPr/>
                <p14:nvPr/>
              </p14:nvContentPartPr>
              <p14:xfrm>
                <a:off x="8165461" y="1014929"/>
                <a:ext cx="21600" cy="145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8210C2D-A3DF-4AFB-A8FA-9BA6872ACC14}"/>
                    </a:ext>
                  </a:extLst>
                </p:cNvPr>
                <p:cNvPicPr/>
                <p:nvPr/>
              </p:nvPicPr>
              <p:blipFill>
                <a:blip r:embed="rId50" cstate="print"/>
                <a:stretch>
                  <a:fillRect/>
                </a:stretch>
              </p:blipFill>
              <p:spPr>
                <a:xfrm>
                  <a:off x="8156461" y="1006289"/>
                  <a:ext cx="39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xmlns="" id="{970BF90A-6B83-406F-B53B-1B52EB659393}"/>
                    </a:ext>
                  </a:extLst>
                </p14:cNvPr>
                <p14:cNvContentPartPr/>
                <p14:nvPr/>
              </p14:nvContentPartPr>
              <p14:xfrm>
                <a:off x="8173021" y="983969"/>
                <a:ext cx="191520" cy="155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70BF90A-6B83-406F-B53B-1B52EB659393}"/>
                    </a:ext>
                  </a:extLst>
                </p:cNvPr>
                <p:cNvPicPr/>
                <p:nvPr/>
              </p:nvPicPr>
              <p:blipFill>
                <a:blip r:embed="rId52" cstate="print"/>
                <a:stretch>
                  <a:fillRect/>
                </a:stretch>
              </p:blipFill>
              <p:spPr>
                <a:xfrm>
                  <a:off x="8164021" y="974969"/>
                  <a:ext cx="209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xmlns="" id="{895BC235-5E4B-409F-9DF6-642C83034F96}"/>
                    </a:ext>
                  </a:extLst>
                </p14:cNvPr>
                <p14:cNvContentPartPr/>
                <p14:nvPr/>
              </p14:nvContentPartPr>
              <p14:xfrm>
                <a:off x="8173741" y="813329"/>
                <a:ext cx="209880" cy="56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95BC235-5E4B-409F-9DF6-642C83034F96}"/>
                    </a:ext>
                  </a:extLst>
                </p:cNvPr>
                <p:cNvPicPr/>
                <p:nvPr/>
              </p:nvPicPr>
              <p:blipFill>
                <a:blip r:embed="rId54" cstate="print"/>
                <a:stretch>
                  <a:fillRect/>
                </a:stretch>
              </p:blipFill>
              <p:spPr>
                <a:xfrm>
                  <a:off x="8165101" y="804689"/>
                  <a:ext cx="227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xmlns="" id="{B7B45B09-076D-4178-9172-2342457DC582}"/>
                    </a:ext>
                  </a:extLst>
                </p14:cNvPr>
                <p14:cNvContentPartPr/>
                <p14:nvPr/>
              </p14:nvContentPartPr>
              <p14:xfrm>
                <a:off x="8493781" y="1077929"/>
                <a:ext cx="82080" cy="10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7B45B09-076D-4178-9172-2342457DC582}"/>
                    </a:ext>
                  </a:extLst>
                </p:cNvPr>
                <p:cNvPicPr/>
                <p:nvPr/>
              </p:nvPicPr>
              <p:blipFill>
                <a:blip r:embed="rId56" cstate="print"/>
                <a:stretch>
                  <a:fillRect/>
                </a:stretch>
              </p:blipFill>
              <p:spPr>
                <a:xfrm>
                  <a:off x="8485141" y="1069289"/>
                  <a:ext cx="99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xmlns="" id="{A36C4EAA-BDB9-4FFD-9FDC-DCBFD8799746}"/>
                    </a:ext>
                  </a:extLst>
                </p14:cNvPr>
                <p14:cNvContentPartPr/>
                <p14:nvPr/>
              </p14:nvContentPartPr>
              <p14:xfrm>
                <a:off x="8529781" y="998729"/>
                <a:ext cx="65880" cy="1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36C4EAA-BDB9-4FFD-9FDC-DCBFD8799746}"/>
                    </a:ext>
                  </a:extLst>
                </p:cNvPr>
                <p:cNvPicPr/>
                <p:nvPr/>
              </p:nvPicPr>
              <p:blipFill>
                <a:blip r:embed="rId58" cstate="print"/>
                <a:stretch>
                  <a:fillRect/>
                </a:stretch>
              </p:blipFill>
              <p:spPr>
                <a:xfrm>
                  <a:off x="8521141" y="990089"/>
                  <a:ext cx="83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xmlns="" id="{03579D2F-AACC-45B5-AC0C-2192B375EE9B}"/>
                    </a:ext>
                  </a:extLst>
                </p14:cNvPr>
                <p14:cNvContentPartPr/>
                <p14:nvPr/>
              </p14:nvContentPartPr>
              <p14:xfrm>
                <a:off x="8742901" y="1006649"/>
                <a:ext cx="159840" cy="198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3579D2F-AACC-45B5-AC0C-2192B375EE9B}"/>
                    </a:ext>
                  </a:extLst>
                </p:cNvPr>
                <p:cNvPicPr/>
                <p:nvPr/>
              </p:nvPicPr>
              <p:blipFill>
                <a:blip r:embed="rId60" cstate="print"/>
                <a:stretch>
                  <a:fillRect/>
                </a:stretch>
              </p:blipFill>
              <p:spPr>
                <a:xfrm>
                  <a:off x="8734261" y="997649"/>
                  <a:ext cx="177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xmlns="" id="{204D9D05-33E8-48AA-89F4-31AF251C735E}"/>
                    </a:ext>
                  </a:extLst>
                </p14:cNvPr>
                <p14:cNvContentPartPr/>
                <p14:nvPr/>
              </p14:nvContentPartPr>
              <p14:xfrm>
                <a:off x="8954221" y="1048769"/>
                <a:ext cx="125640" cy="100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04D9D05-33E8-48AA-89F4-31AF251C735E}"/>
                    </a:ext>
                  </a:extLst>
                </p:cNvPr>
                <p:cNvPicPr/>
                <p:nvPr/>
              </p:nvPicPr>
              <p:blipFill>
                <a:blip r:embed="rId62" cstate="print"/>
                <a:stretch>
                  <a:fillRect/>
                </a:stretch>
              </p:blipFill>
              <p:spPr>
                <a:xfrm>
                  <a:off x="8945581" y="1039769"/>
                  <a:ext cx="143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xmlns="" id="{00E07731-380D-447C-AB3D-191DBAC58D53}"/>
                    </a:ext>
                  </a:extLst>
                </p14:cNvPr>
                <p14:cNvContentPartPr/>
                <p14:nvPr/>
              </p14:nvContentPartPr>
              <p14:xfrm>
                <a:off x="9190381" y="932129"/>
                <a:ext cx="74520" cy="84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0E07731-380D-447C-AB3D-191DBAC58D53}"/>
                    </a:ext>
                  </a:extLst>
                </p:cNvPr>
                <p:cNvPicPr/>
                <p:nvPr/>
              </p:nvPicPr>
              <p:blipFill>
                <a:blip r:embed="rId64" cstate="print"/>
                <a:stretch>
                  <a:fillRect/>
                </a:stretch>
              </p:blipFill>
              <p:spPr>
                <a:xfrm>
                  <a:off x="9181741" y="923129"/>
                  <a:ext cx="9216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1B0BF580-D5EA-41C7-916D-298E9745D275}"/>
              </a:ext>
            </a:extLst>
          </p:cNvPr>
          <p:cNvGrpSpPr/>
          <p:nvPr/>
        </p:nvGrpSpPr>
        <p:grpSpPr>
          <a:xfrm>
            <a:off x="2267581" y="2142089"/>
            <a:ext cx="1561320" cy="411840"/>
            <a:chOff x="2267581" y="2142089"/>
            <a:chExt cx="156132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xmlns="" id="{10362582-9179-4959-A82A-3B2DF087F70D}"/>
                    </a:ext>
                  </a:extLst>
                </p14:cNvPr>
                <p14:cNvContentPartPr/>
                <p14:nvPr/>
              </p14:nvContentPartPr>
              <p14:xfrm>
                <a:off x="2267581" y="2300489"/>
                <a:ext cx="89280" cy="129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0362582-9179-4959-A82A-3B2DF087F70D}"/>
                    </a:ext>
                  </a:extLst>
                </p:cNvPr>
                <p:cNvPicPr/>
                <p:nvPr/>
              </p:nvPicPr>
              <p:blipFill>
                <a:blip r:embed="rId66" cstate="print"/>
                <a:stretch>
                  <a:fillRect/>
                </a:stretch>
              </p:blipFill>
              <p:spPr>
                <a:xfrm>
                  <a:off x="2258581" y="2291489"/>
                  <a:ext cx="106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xmlns="" id="{E8490721-7362-4159-8A43-F0DBCCDD2FC4}"/>
                    </a:ext>
                  </a:extLst>
                </p14:cNvPr>
                <p14:cNvContentPartPr/>
                <p14:nvPr/>
              </p14:nvContentPartPr>
              <p14:xfrm>
                <a:off x="2372701" y="2207249"/>
                <a:ext cx="11880" cy="183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8490721-7362-4159-8A43-F0DBCCDD2FC4}"/>
                    </a:ext>
                  </a:extLst>
                </p:cNvPr>
                <p:cNvPicPr/>
                <p:nvPr/>
              </p:nvPicPr>
              <p:blipFill>
                <a:blip r:embed="rId68" cstate="print"/>
                <a:stretch>
                  <a:fillRect/>
                </a:stretch>
              </p:blipFill>
              <p:spPr>
                <a:xfrm>
                  <a:off x="2363701" y="2198249"/>
                  <a:ext cx="29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xmlns="" id="{C9B66411-D837-42AC-8D24-653670DC544B}"/>
                    </a:ext>
                  </a:extLst>
                </p14:cNvPr>
                <p14:cNvContentPartPr/>
                <p14:nvPr/>
              </p14:nvContentPartPr>
              <p14:xfrm>
                <a:off x="2433181" y="2314889"/>
                <a:ext cx="4680" cy="116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9B66411-D837-42AC-8D24-653670DC544B}"/>
                    </a:ext>
                  </a:extLst>
                </p:cNvPr>
                <p:cNvPicPr/>
                <p:nvPr/>
              </p:nvPicPr>
              <p:blipFill>
                <a:blip r:embed="rId70" cstate="print"/>
                <a:stretch>
                  <a:fillRect/>
                </a:stretch>
              </p:blipFill>
              <p:spPr>
                <a:xfrm>
                  <a:off x="2424181" y="2305889"/>
                  <a:ext cx="22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xmlns="" id="{EBE05786-4FA4-4238-801D-1539EBBE02D8}"/>
                    </a:ext>
                  </a:extLst>
                </p14:cNvPr>
                <p14:cNvContentPartPr/>
                <p14:nvPr/>
              </p14:nvContentPartPr>
              <p14:xfrm>
                <a:off x="2418421" y="2267009"/>
                <a:ext cx="109080" cy="37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BE05786-4FA4-4238-801D-1539EBBE02D8}"/>
                    </a:ext>
                  </a:extLst>
                </p:cNvPr>
                <p:cNvPicPr/>
                <p:nvPr/>
              </p:nvPicPr>
              <p:blipFill>
                <a:blip r:embed="rId72" cstate="print"/>
                <a:stretch>
                  <a:fillRect/>
                </a:stretch>
              </p:blipFill>
              <p:spPr>
                <a:xfrm>
                  <a:off x="2409781" y="2258369"/>
                  <a:ext cx="126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xmlns="" id="{6DF409B1-E46B-4CFA-A4A5-113701534BB9}"/>
                    </a:ext>
                  </a:extLst>
                </p14:cNvPr>
                <p14:cNvContentPartPr/>
                <p14:nvPr/>
              </p14:nvContentPartPr>
              <p14:xfrm>
                <a:off x="2428861" y="2365289"/>
                <a:ext cx="111600" cy="11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DF409B1-E46B-4CFA-A4A5-113701534BB9}"/>
                    </a:ext>
                  </a:extLst>
                </p:cNvPr>
                <p:cNvPicPr/>
                <p:nvPr/>
              </p:nvPicPr>
              <p:blipFill>
                <a:blip r:embed="rId74" cstate="print"/>
                <a:stretch>
                  <a:fillRect/>
                </a:stretch>
              </p:blipFill>
              <p:spPr>
                <a:xfrm>
                  <a:off x="2419861" y="2356649"/>
                  <a:ext cx="129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xmlns="" id="{2F7E5CF5-86C2-4C01-9C29-9EA1A77E5EAA}"/>
                    </a:ext>
                  </a:extLst>
                </p14:cNvPr>
                <p14:cNvContentPartPr/>
                <p14:nvPr/>
              </p14:nvContentPartPr>
              <p14:xfrm>
                <a:off x="2661781" y="2371049"/>
                <a:ext cx="55440" cy="19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F7E5CF5-86C2-4C01-9C29-9EA1A77E5EAA}"/>
                    </a:ext>
                  </a:extLst>
                </p:cNvPr>
                <p:cNvPicPr/>
                <p:nvPr/>
              </p:nvPicPr>
              <p:blipFill>
                <a:blip r:embed="rId76" cstate="print"/>
                <a:stretch>
                  <a:fillRect/>
                </a:stretch>
              </p:blipFill>
              <p:spPr>
                <a:xfrm>
                  <a:off x="2653141" y="2362409"/>
                  <a:ext cx="73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xmlns="" id="{2E914544-2EEA-4F07-B7DF-499792A27A99}"/>
                    </a:ext>
                  </a:extLst>
                </p14:cNvPr>
                <p14:cNvContentPartPr/>
                <p14:nvPr/>
              </p14:nvContentPartPr>
              <p14:xfrm>
                <a:off x="2645941" y="2314889"/>
                <a:ext cx="94680" cy="6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E914544-2EEA-4F07-B7DF-499792A27A99}"/>
                    </a:ext>
                  </a:extLst>
                </p:cNvPr>
                <p:cNvPicPr/>
                <p:nvPr/>
              </p:nvPicPr>
              <p:blipFill>
                <a:blip r:embed="rId78" cstate="print"/>
                <a:stretch>
                  <a:fillRect/>
                </a:stretch>
              </p:blipFill>
              <p:spPr>
                <a:xfrm>
                  <a:off x="2637301" y="2305889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xmlns="" id="{FB5432D5-CBB7-4DFF-A2F5-0C3D9E5A912E}"/>
                    </a:ext>
                  </a:extLst>
                </p14:cNvPr>
                <p14:cNvContentPartPr/>
                <p14:nvPr/>
              </p14:nvContentPartPr>
              <p14:xfrm>
                <a:off x="2907661" y="2259449"/>
                <a:ext cx="4680" cy="111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B5432D5-CBB7-4DFF-A2F5-0C3D9E5A912E}"/>
                    </a:ext>
                  </a:extLst>
                </p:cNvPr>
                <p:cNvPicPr/>
                <p:nvPr/>
              </p:nvPicPr>
              <p:blipFill>
                <a:blip r:embed="rId80" cstate="print"/>
                <a:stretch>
                  <a:fillRect/>
                </a:stretch>
              </p:blipFill>
              <p:spPr>
                <a:xfrm>
                  <a:off x="2899021" y="2250809"/>
                  <a:ext cx="22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xmlns="" id="{2C0F3574-901B-4C34-8BC7-77F8D0A19586}"/>
                    </a:ext>
                  </a:extLst>
                </p14:cNvPr>
                <p14:cNvContentPartPr/>
                <p14:nvPr/>
              </p14:nvContentPartPr>
              <p14:xfrm>
                <a:off x="2866261" y="2388329"/>
                <a:ext cx="104040" cy="11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C0F3574-901B-4C34-8BC7-77F8D0A19586}"/>
                    </a:ext>
                  </a:extLst>
                </p:cNvPr>
                <p:cNvPicPr/>
                <p:nvPr/>
              </p:nvPicPr>
              <p:blipFill>
                <a:blip r:embed="rId82" cstate="print"/>
                <a:stretch>
                  <a:fillRect/>
                </a:stretch>
              </p:blipFill>
              <p:spPr>
                <a:xfrm>
                  <a:off x="2857621" y="2379329"/>
                  <a:ext cx="121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xmlns="" id="{D093FABA-F58E-489A-9028-90FBE386E85F}"/>
                    </a:ext>
                  </a:extLst>
                </p14:cNvPr>
                <p14:cNvContentPartPr/>
                <p14:nvPr/>
              </p14:nvContentPartPr>
              <p14:xfrm>
                <a:off x="2862301" y="2242169"/>
                <a:ext cx="139680" cy="29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093FABA-F58E-489A-9028-90FBE386E85F}"/>
                    </a:ext>
                  </a:extLst>
                </p:cNvPr>
                <p:cNvPicPr/>
                <p:nvPr/>
              </p:nvPicPr>
              <p:blipFill>
                <a:blip r:embed="rId84" cstate="print"/>
                <a:stretch>
                  <a:fillRect/>
                </a:stretch>
              </p:blipFill>
              <p:spPr>
                <a:xfrm>
                  <a:off x="2853301" y="2233529"/>
                  <a:ext cx="157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xmlns="" id="{3218E2EB-DA48-4A27-832F-E7A228C214C7}"/>
                    </a:ext>
                  </a:extLst>
                </p14:cNvPr>
                <p14:cNvContentPartPr/>
                <p14:nvPr/>
              </p14:nvContentPartPr>
              <p14:xfrm>
                <a:off x="3119701" y="2250809"/>
                <a:ext cx="1440" cy="156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218E2EB-DA48-4A27-832F-E7A228C214C7}"/>
                    </a:ext>
                  </a:extLst>
                </p:cNvPr>
                <p:cNvPicPr/>
                <p:nvPr/>
              </p:nvPicPr>
              <p:blipFill>
                <a:blip r:embed="rId86" cstate="print"/>
                <a:stretch>
                  <a:fillRect/>
                </a:stretch>
              </p:blipFill>
              <p:spPr>
                <a:xfrm>
                  <a:off x="3110701" y="2242169"/>
                  <a:ext cx="19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xmlns="" id="{77A089FE-0926-4600-B3E1-FE81414CE84B}"/>
                    </a:ext>
                  </a:extLst>
                </p14:cNvPr>
                <p14:cNvContentPartPr/>
                <p14:nvPr/>
              </p14:nvContentPartPr>
              <p14:xfrm>
                <a:off x="3089101" y="2235689"/>
                <a:ext cx="124560" cy="141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7A089FE-0926-4600-B3E1-FE81414CE84B}"/>
                    </a:ext>
                  </a:extLst>
                </p:cNvPr>
                <p:cNvPicPr/>
                <p:nvPr/>
              </p:nvPicPr>
              <p:blipFill>
                <a:blip r:embed="rId88" cstate="print"/>
                <a:stretch>
                  <a:fillRect/>
                </a:stretch>
              </p:blipFill>
              <p:spPr>
                <a:xfrm>
                  <a:off x="3080101" y="2227049"/>
                  <a:ext cx="142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xmlns="" id="{93AE78F5-D0DE-48E5-8AF5-F158F0EAE067}"/>
                    </a:ext>
                  </a:extLst>
                </p14:cNvPr>
                <p14:cNvContentPartPr/>
                <p14:nvPr/>
              </p14:nvContentPartPr>
              <p14:xfrm>
                <a:off x="3285301" y="2240369"/>
                <a:ext cx="65880" cy="107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3AE78F5-D0DE-48E5-8AF5-F158F0EAE067}"/>
                    </a:ext>
                  </a:extLst>
                </p:cNvPr>
                <p:cNvPicPr/>
                <p:nvPr/>
              </p:nvPicPr>
              <p:blipFill>
                <a:blip r:embed="rId90" cstate="print"/>
                <a:stretch>
                  <a:fillRect/>
                </a:stretch>
              </p:blipFill>
              <p:spPr>
                <a:xfrm>
                  <a:off x="3276661" y="2231369"/>
                  <a:ext cx="83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xmlns="" id="{2E7951E6-515D-4C45-8F10-B964056B07B4}"/>
                    </a:ext>
                  </a:extLst>
                </p14:cNvPr>
                <p14:cNvContentPartPr/>
                <p14:nvPr/>
              </p14:nvContentPartPr>
              <p14:xfrm>
                <a:off x="3360181" y="2142089"/>
                <a:ext cx="6480" cy="189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E7951E6-515D-4C45-8F10-B964056B07B4}"/>
                    </a:ext>
                  </a:extLst>
                </p:cNvPr>
                <p:cNvPicPr/>
                <p:nvPr/>
              </p:nvPicPr>
              <p:blipFill>
                <a:blip r:embed="rId92" cstate="print"/>
                <a:stretch>
                  <a:fillRect/>
                </a:stretch>
              </p:blipFill>
              <p:spPr>
                <a:xfrm>
                  <a:off x="3351541" y="2133449"/>
                  <a:ext cx="24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xmlns="" id="{2B358C21-6B72-43FA-8C52-F41DF1F8C259}"/>
                    </a:ext>
                  </a:extLst>
                </p14:cNvPr>
                <p14:cNvContentPartPr/>
                <p14:nvPr/>
              </p14:nvContentPartPr>
              <p14:xfrm>
                <a:off x="3402301" y="2215529"/>
                <a:ext cx="96480" cy="126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B358C21-6B72-43FA-8C52-F41DF1F8C259}"/>
                    </a:ext>
                  </a:extLst>
                </p:cNvPr>
                <p:cNvPicPr/>
                <p:nvPr/>
              </p:nvPicPr>
              <p:blipFill>
                <a:blip r:embed="rId94" cstate="print"/>
                <a:stretch>
                  <a:fillRect/>
                </a:stretch>
              </p:blipFill>
              <p:spPr>
                <a:xfrm>
                  <a:off x="3393301" y="2206889"/>
                  <a:ext cx="114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xmlns="" id="{CBAEE9CB-350A-4CD3-B3B3-2503ACF2E46D}"/>
                    </a:ext>
                  </a:extLst>
                </p14:cNvPr>
                <p14:cNvContentPartPr/>
                <p14:nvPr/>
              </p14:nvContentPartPr>
              <p14:xfrm>
                <a:off x="3442981" y="2245409"/>
                <a:ext cx="79920" cy="26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BAEE9CB-350A-4CD3-B3B3-2503ACF2E46D}"/>
                    </a:ext>
                  </a:extLst>
                </p:cNvPr>
                <p:cNvPicPr/>
                <p:nvPr/>
              </p:nvPicPr>
              <p:blipFill>
                <a:blip r:embed="rId96" cstate="print"/>
                <a:stretch>
                  <a:fillRect/>
                </a:stretch>
              </p:blipFill>
              <p:spPr>
                <a:xfrm>
                  <a:off x="3433981" y="2236409"/>
                  <a:ext cx="97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xmlns="" id="{99895572-77B1-4C3B-A8E9-138448A388EC}"/>
                    </a:ext>
                  </a:extLst>
                </p14:cNvPr>
                <p14:cNvContentPartPr/>
                <p14:nvPr/>
              </p14:nvContentPartPr>
              <p14:xfrm>
                <a:off x="3591301" y="2257289"/>
                <a:ext cx="27000" cy="8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9895572-77B1-4C3B-A8E9-138448A388EC}"/>
                    </a:ext>
                  </a:extLst>
                </p:cNvPr>
                <p:cNvPicPr/>
                <p:nvPr/>
              </p:nvPicPr>
              <p:blipFill>
                <a:blip r:embed="rId98" cstate="print"/>
                <a:stretch>
                  <a:fillRect/>
                </a:stretch>
              </p:blipFill>
              <p:spPr>
                <a:xfrm>
                  <a:off x="3582301" y="2248649"/>
                  <a:ext cx="44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xmlns="" id="{9FDCCBF5-2515-4491-B6CD-2E16A1932E04}"/>
                    </a:ext>
                  </a:extLst>
                </p14:cNvPr>
                <p14:cNvContentPartPr/>
                <p14:nvPr/>
              </p14:nvContentPartPr>
              <p14:xfrm>
                <a:off x="3617581" y="2258729"/>
                <a:ext cx="360" cy="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FDCCBF5-2515-4491-B6CD-2E16A1932E04}"/>
                    </a:ext>
                  </a:extLst>
                </p:cNvPr>
                <p:cNvPicPr/>
                <p:nvPr/>
              </p:nvPicPr>
              <p:blipFill>
                <a:blip r:embed="rId100" cstate="print"/>
                <a:stretch>
                  <a:fillRect/>
                </a:stretch>
              </p:blipFill>
              <p:spPr>
                <a:xfrm>
                  <a:off x="3608941" y="22497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xmlns="" id="{56BC6615-812A-4A2E-A905-901AC3E99CED}"/>
                    </a:ext>
                  </a:extLst>
                </p14:cNvPr>
                <p14:cNvContentPartPr/>
                <p14:nvPr/>
              </p14:nvContentPartPr>
              <p14:xfrm>
                <a:off x="3617581" y="2245409"/>
                <a:ext cx="32400" cy="119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6BC6615-812A-4A2E-A905-901AC3E99CED}"/>
                    </a:ext>
                  </a:extLst>
                </p:cNvPr>
                <p:cNvPicPr/>
                <p:nvPr/>
              </p:nvPicPr>
              <p:blipFill>
                <a:blip r:embed="rId102" cstate="print"/>
                <a:stretch>
                  <a:fillRect/>
                </a:stretch>
              </p:blipFill>
              <p:spPr>
                <a:xfrm>
                  <a:off x="3608941" y="2236409"/>
                  <a:ext cx="50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xmlns="" id="{30530C9A-DCFE-4BFC-AD4C-82F694763EAB}"/>
                    </a:ext>
                  </a:extLst>
                </p14:cNvPr>
                <p14:cNvContentPartPr/>
                <p14:nvPr/>
              </p14:nvContentPartPr>
              <p14:xfrm>
                <a:off x="3637741" y="2193209"/>
                <a:ext cx="191160" cy="156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0530C9A-DCFE-4BFC-AD4C-82F694763EAB}"/>
                    </a:ext>
                  </a:extLst>
                </p:cNvPr>
                <p:cNvPicPr/>
                <p:nvPr/>
              </p:nvPicPr>
              <p:blipFill>
                <a:blip r:embed="rId104" cstate="print"/>
                <a:stretch>
                  <a:fillRect/>
                </a:stretch>
              </p:blipFill>
              <p:spPr>
                <a:xfrm>
                  <a:off x="3629101" y="2184569"/>
                  <a:ext cx="208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xmlns="" id="{C5D7849F-2D11-4D71-9F15-7687EC0DDC50}"/>
                    </a:ext>
                  </a:extLst>
                </p14:cNvPr>
                <p14:cNvContentPartPr/>
                <p14:nvPr/>
              </p14:nvContentPartPr>
              <p14:xfrm>
                <a:off x="2486101" y="2458529"/>
                <a:ext cx="108720" cy="95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5D7849F-2D11-4D71-9F15-7687EC0DDC50}"/>
                    </a:ext>
                  </a:extLst>
                </p:cNvPr>
                <p:cNvPicPr/>
                <p:nvPr/>
              </p:nvPicPr>
              <p:blipFill>
                <a:blip r:embed="rId106" cstate="print"/>
                <a:stretch>
                  <a:fillRect/>
                </a:stretch>
              </p:blipFill>
              <p:spPr>
                <a:xfrm>
                  <a:off x="2477101" y="2449529"/>
                  <a:ext cx="126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xmlns="" id="{2C7B3B50-A4A8-43E6-9225-A029CA6AC846}"/>
                    </a:ext>
                  </a:extLst>
                </p14:cNvPr>
                <p14:cNvContentPartPr/>
                <p14:nvPr/>
              </p14:nvContentPartPr>
              <p14:xfrm>
                <a:off x="2515621" y="2485529"/>
                <a:ext cx="73440" cy="11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C7B3B50-A4A8-43E6-9225-A029CA6AC846}"/>
                    </a:ext>
                  </a:extLst>
                </p:cNvPr>
                <p:cNvPicPr/>
                <p:nvPr/>
              </p:nvPicPr>
              <p:blipFill>
                <a:blip r:embed="rId108" cstate="print"/>
                <a:stretch>
                  <a:fillRect/>
                </a:stretch>
              </p:blipFill>
              <p:spPr>
                <a:xfrm>
                  <a:off x="2506981" y="2476889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A36A1A01-0315-422F-BED2-6C4B2AF44BFB}"/>
              </a:ext>
            </a:extLst>
          </p:cNvPr>
          <p:cNvGrpSpPr/>
          <p:nvPr/>
        </p:nvGrpSpPr>
        <p:grpSpPr>
          <a:xfrm>
            <a:off x="6563461" y="2398769"/>
            <a:ext cx="451800" cy="357120"/>
            <a:chOff x="6563461" y="2398769"/>
            <a:chExt cx="45180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xmlns="" id="{B034223C-F764-4C53-A99C-D6B5F625F370}"/>
                    </a:ext>
                  </a:extLst>
                </p14:cNvPr>
                <p14:cNvContentPartPr/>
                <p14:nvPr/>
              </p14:nvContentPartPr>
              <p14:xfrm>
                <a:off x="6563461" y="2595329"/>
                <a:ext cx="118440" cy="143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034223C-F764-4C53-A99C-D6B5F625F370}"/>
                    </a:ext>
                  </a:extLst>
                </p:cNvPr>
                <p:cNvPicPr/>
                <p:nvPr/>
              </p:nvPicPr>
              <p:blipFill>
                <a:blip r:embed="rId110" cstate="print"/>
                <a:stretch>
                  <a:fillRect/>
                </a:stretch>
              </p:blipFill>
              <p:spPr>
                <a:xfrm>
                  <a:off x="6554461" y="2586329"/>
                  <a:ext cx="136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xmlns="" id="{F64E328D-3BCE-46F6-B265-F01433439D6F}"/>
                    </a:ext>
                  </a:extLst>
                </p14:cNvPr>
                <p14:cNvContentPartPr/>
                <p14:nvPr/>
              </p14:nvContentPartPr>
              <p14:xfrm>
                <a:off x="6717541" y="2398769"/>
                <a:ext cx="38880" cy="275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64E328D-3BCE-46F6-B265-F01433439D6F}"/>
                    </a:ext>
                  </a:extLst>
                </p:cNvPr>
                <p:cNvPicPr/>
                <p:nvPr/>
              </p:nvPicPr>
              <p:blipFill>
                <a:blip r:embed="rId112" cstate="print"/>
                <a:stretch>
                  <a:fillRect/>
                </a:stretch>
              </p:blipFill>
              <p:spPr>
                <a:xfrm>
                  <a:off x="6708541" y="2390129"/>
                  <a:ext cx="56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xmlns="" id="{185C0AB7-2976-4275-AD63-11EFCF46127E}"/>
                    </a:ext>
                  </a:extLst>
                </p14:cNvPr>
                <p14:cNvContentPartPr/>
                <p14:nvPr/>
              </p14:nvContentPartPr>
              <p14:xfrm>
                <a:off x="6789181" y="2561849"/>
                <a:ext cx="32040" cy="145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85C0AB7-2976-4275-AD63-11EFCF46127E}"/>
                    </a:ext>
                  </a:extLst>
                </p:cNvPr>
                <p:cNvPicPr/>
                <p:nvPr/>
              </p:nvPicPr>
              <p:blipFill>
                <a:blip r:embed="rId114" cstate="print"/>
                <a:stretch>
                  <a:fillRect/>
                </a:stretch>
              </p:blipFill>
              <p:spPr>
                <a:xfrm>
                  <a:off x="6780181" y="2552849"/>
                  <a:ext cx="49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xmlns="" id="{01541C07-EB26-4435-951D-A0A92AEB6709}"/>
                    </a:ext>
                  </a:extLst>
                </p14:cNvPr>
                <p14:cNvContentPartPr/>
                <p14:nvPr/>
              </p14:nvContentPartPr>
              <p14:xfrm>
                <a:off x="6799621" y="2487329"/>
                <a:ext cx="128520" cy="10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1541C07-EB26-4435-951D-A0A92AEB6709}"/>
                    </a:ext>
                  </a:extLst>
                </p:cNvPr>
                <p:cNvPicPr/>
                <p:nvPr/>
              </p:nvPicPr>
              <p:blipFill>
                <a:blip r:embed="rId116" cstate="print"/>
                <a:stretch>
                  <a:fillRect/>
                </a:stretch>
              </p:blipFill>
              <p:spPr>
                <a:xfrm>
                  <a:off x="6790981" y="2478689"/>
                  <a:ext cx="146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xmlns="" id="{3FCDB94F-7C07-4D3B-9EDF-B9E3C484E05E}"/>
                    </a:ext>
                  </a:extLst>
                </p14:cNvPr>
                <p14:cNvContentPartPr/>
                <p14:nvPr/>
              </p14:nvContentPartPr>
              <p14:xfrm>
                <a:off x="6776221" y="2598929"/>
                <a:ext cx="100080" cy="3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FCDB94F-7C07-4D3B-9EDF-B9E3C484E05E}"/>
                    </a:ext>
                  </a:extLst>
                </p:cNvPr>
                <p:cNvPicPr/>
                <p:nvPr/>
              </p:nvPicPr>
              <p:blipFill>
                <a:blip r:embed="rId118" cstate="print"/>
                <a:stretch>
                  <a:fillRect/>
                </a:stretch>
              </p:blipFill>
              <p:spPr>
                <a:xfrm>
                  <a:off x="6767581" y="2590289"/>
                  <a:ext cx="117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xmlns="" id="{BC0591CE-B711-4AC8-A2AD-CC9F7B357DF3}"/>
                    </a:ext>
                  </a:extLst>
                </p14:cNvPr>
                <p14:cNvContentPartPr/>
                <p14:nvPr/>
              </p14:nvContentPartPr>
              <p14:xfrm>
                <a:off x="6896101" y="2652569"/>
                <a:ext cx="86040" cy="103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C0591CE-B711-4AC8-A2AD-CC9F7B357DF3}"/>
                    </a:ext>
                  </a:extLst>
                </p:cNvPr>
                <p:cNvPicPr/>
                <p:nvPr/>
              </p:nvPicPr>
              <p:blipFill>
                <a:blip r:embed="rId120" cstate="print"/>
                <a:stretch>
                  <a:fillRect/>
                </a:stretch>
              </p:blipFill>
              <p:spPr>
                <a:xfrm>
                  <a:off x="6887101" y="2643569"/>
                  <a:ext cx="103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xmlns="" id="{F2AA9854-15F0-4ED7-B194-A5B0D489DD72}"/>
                    </a:ext>
                  </a:extLst>
                </p14:cNvPr>
                <p14:cNvContentPartPr/>
                <p14:nvPr/>
              </p14:nvContentPartPr>
              <p14:xfrm>
                <a:off x="6915181" y="2664809"/>
                <a:ext cx="100080" cy="54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2AA9854-15F0-4ED7-B194-A5B0D489DD72}"/>
                    </a:ext>
                  </a:extLst>
                </p:cNvPr>
                <p:cNvPicPr/>
                <p:nvPr/>
              </p:nvPicPr>
              <p:blipFill>
                <a:blip r:embed="rId122" cstate="print"/>
                <a:stretch>
                  <a:fillRect/>
                </a:stretch>
              </p:blipFill>
              <p:spPr>
                <a:xfrm>
                  <a:off x="6906181" y="2656169"/>
                  <a:ext cx="1177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4C8FAA93-80A5-443E-87AB-D18FFDE40D82}"/>
              </a:ext>
            </a:extLst>
          </p:cNvPr>
          <p:cNvGrpSpPr/>
          <p:nvPr/>
        </p:nvGrpSpPr>
        <p:grpSpPr>
          <a:xfrm>
            <a:off x="7187341" y="2428289"/>
            <a:ext cx="1269000" cy="273240"/>
            <a:chOff x="7187341" y="2428289"/>
            <a:chExt cx="126900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xmlns="" id="{DEAF35C0-609A-44BB-BA88-E362A9187FB8}"/>
                    </a:ext>
                  </a:extLst>
                </p14:cNvPr>
                <p14:cNvContentPartPr/>
                <p14:nvPr/>
              </p14:nvContentPartPr>
              <p14:xfrm>
                <a:off x="7187341" y="2646809"/>
                <a:ext cx="65160" cy="24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EAF35C0-609A-44BB-BA88-E362A9187FB8}"/>
                    </a:ext>
                  </a:extLst>
                </p:cNvPr>
                <p:cNvPicPr/>
                <p:nvPr/>
              </p:nvPicPr>
              <p:blipFill>
                <a:blip r:embed="rId124" cstate="print"/>
                <a:stretch>
                  <a:fillRect/>
                </a:stretch>
              </p:blipFill>
              <p:spPr>
                <a:xfrm>
                  <a:off x="7178701" y="2637809"/>
                  <a:ext cx="82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xmlns="" id="{52B18B9D-E6E2-47A4-8743-037DD150623A}"/>
                    </a:ext>
                  </a:extLst>
                </p14:cNvPr>
                <p14:cNvContentPartPr/>
                <p14:nvPr/>
              </p14:nvContentPartPr>
              <p14:xfrm>
                <a:off x="7187341" y="2607569"/>
                <a:ext cx="82080" cy="63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2B18B9D-E6E2-47A4-8743-037DD150623A}"/>
                    </a:ext>
                  </a:extLst>
                </p:cNvPr>
                <p:cNvPicPr/>
                <p:nvPr/>
              </p:nvPicPr>
              <p:blipFill>
                <a:blip r:embed="rId126" cstate="print"/>
                <a:stretch>
                  <a:fillRect/>
                </a:stretch>
              </p:blipFill>
              <p:spPr>
                <a:xfrm>
                  <a:off x="7178701" y="2598929"/>
                  <a:ext cx="99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xmlns="" id="{AA2183AC-C9C5-4BDD-9BD9-6D4C834282C5}"/>
                    </a:ext>
                  </a:extLst>
                </p14:cNvPr>
                <p14:cNvContentPartPr/>
                <p14:nvPr/>
              </p14:nvContentPartPr>
              <p14:xfrm>
                <a:off x="7390741" y="2521889"/>
                <a:ext cx="27000" cy="138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A2183AC-C9C5-4BDD-9BD9-6D4C834282C5}"/>
                    </a:ext>
                  </a:extLst>
                </p:cNvPr>
                <p:cNvPicPr/>
                <p:nvPr/>
              </p:nvPicPr>
              <p:blipFill>
                <a:blip r:embed="rId128" cstate="print"/>
                <a:stretch>
                  <a:fillRect/>
                </a:stretch>
              </p:blipFill>
              <p:spPr>
                <a:xfrm>
                  <a:off x="7382101" y="2512889"/>
                  <a:ext cx="44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xmlns="" id="{966AD3E8-6F75-48F9-A776-B9AD35C7C4D0}"/>
                    </a:ext>
                  </a:extLst>
                </p14:cNvPr>
                <p14:cNvContentPartPr/>
                <p14:nvPr/>
              </p14:nvContentPartPr>
              <p14:xfrm>
                <a:off x="7328461" y="2673449"/>
                <a:ext cx="126360" cy="18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66AD3E8-6F75-48F9-A776-B9AD35C7C4D0}"/>
                    </a:ext>
                  </a:extLst>
                </p:cNvPr>
                <p:cNvPicPr/>
                <p:nvPr/>
              </p:nvPicPr>
              <p:blipFill>
                <a:blip r:embed="rId130" cstate="print"/>
                <a:stretch>
                  <a:fillRect/>
                </a:stretch>
              </p:blipFill>
              <p:spPr>
                <a:xfrm>
                  <a:off x="7319461" y="2664449"/>
                  <a:ext cx="144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xmlns="" id="{D377997D-A6C8-4825-8F23-79B69EB0409E}"/>
                    </a:ext>
                  </a:extLst>
                </p14:cNvPr>
                <p14:cNvContentPartPr/>
                <p14:nvPr/>
              </p14:nvContentPartPr>
              <p14:xfrm>
                <a:off x="7326301" y="2473289"/>
                <a:ext cx="163440" cy="36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377997D-A6C8-4825-8F23-79B69EB0409E}"/>
                    </a:ext>
                  </a:extLst>
                </p:cNvPr>
                <p:cNvPicPr/>
                <p:nvPr/>
              </p:nvPicPr>
              <p:blipFill>
                <a:blip r:embed="rId132" cstate="print"/>
                <a:stretch>
                  <a:fillRect/>
                </a:stretch>
              </p:blipFill>
              <p:spPr>
                <a:xfrm>
                  <a:off x="7317301" y="2464289"/>
                  <a:ext cx="181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xmlns="" id="{D0D482C0-9B6D-4876-965E-CAE7A7D357D8}"/>
                    </a:ext>
                  </a:extLst>
                </p14:cNvPr>
                <p14:cNvContentPartPr/>
                <p14:nvPr/>
              </p14:nvContentPartPr>
              <p14:xfrm>
                <a:off x="7557061" y="2560769"/>
                <a:ext cx="25560" cy="132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0D482C0-9B6D-4876-965E-CAE7A7D357D8}"/>
                    </a:ext>
                  </a:extLst>
                </p:cNvPr>
                <p:cNvPicPr/>
                <p:nvPr/>
              </p:nvPicPr>
              <p:blipFill>
                <a:blip r:embed="rId134" cstate="print"/>
                <a:stretch>
                  <a:fillRect/>
                </a:stretch>
              </p:blipFill>
              <p:spPr>
                <a:xfrm>
                  <a:off x="7548421" y="2552129"/>
                  <a:ext cx="43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xmlns="" id="{4477E360-7590-4CB9-9138-B237A3B9DFE0}"/>
                    </a:ext>
                  </a:extLst>
                </p14:cNvPr>
                <p14:cNvContentPartPr/>
                <p14:nvPr/>
              </p14:nvContentPartPr>
              <p14:xfrm>
                <a:off x="7561381" y="2501009"/>
                <a:ext cx="132120" cy="194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477E360-7590-4CB9-9138-B237A3B9DFE0}"/>
                    </a:ext>
                  </a:extLst>
                </p:cNvPr>
                <p:cNvPicPr/>
                <p:nvPr/>
              </p:nvPicPr>
              <p:blipFill>
                <a:blip r:embed="rId136" cstate="print"/>
                <a:stretch>
                  <a:fillRect/>
                </a:stretch>
              </p:blipFill>
              <p:spPr>
                <a:xfrm>
                  <a:off x="7552741" y="2492009"/>
                  <a:ext cx="149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xmlns="" id="{7AD751A2-F83C-4F83-B9D9-A0943A7B8020}"/>
                    </a:ext>
                  </a:extLst>
                </p14:cNvPr>
                <p14:cNvContentPartPr/>
                <p14:nvPr/>
              </p14:nvContentPartPr>
              <p14:xfrm>
                <a:off x="7822021" y="2501729"/>
                <a:ext cx="29880" cy="154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AD751A2-F83C-4F83-B9D9-A0943A7B8020}"/>
                    </a:ext>
                  </a:extLst>
                </p:cNvPr>
                <p:cNvPicPr/>
                <p:nvPr/>
              </p:nvPicPr>
              <p:blipFill>
                <a:blip r:embed="rId138" cstate="print"/>
                <a:stretch>
                  <a:fillRect/>
                </a:stretch>
              </p:blipFill>
              <p:spPr>
                <a:xfrm>
                  <a:off x="7813381" y="2493089"/>
                  <a:ext cx="47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xmlns="" id="{10BE8DB6-C9BB-4B89-AE0B-AE34EE845805}"/>
                    </a:ext>
                  </a:extLst>
                </p14:cNvPr>
                <p14:cNvContentPartPr/>
                <p14:nvPr/>
              </p14:nvContentPartPr>
              <p14:xfrm>
                <a:off x="7833901" y="2490569"/>
                <a:ext cx="134280" cy="208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0BE8DB6-C9BB-4B89-AE0B-AE34EE845805}"/>
                    </a:ext>
                  </a:extLst>
                </p:cNvPr>
                <p:cNvPicPr/>
                <p:nvPr/>
              </p:nvPicPr>
              <p:blipFill>
                <a:blip r:embed="rId140" cstate="print"/>
                <a:stretch>
                  <a:fillRect/>
                </a:stretch>
              </p:blipFill>
              <p:spPr>
                <a:xfrm>
                  <a:off x="7824901" y="2481569"/>
                  <a:ext cx="151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xmlns="" id="{A74B189C-ABAD-495C-87B0-822F9B0A8FCE}"/>
                    </a:ext>
                  </a:extLst>
                </p14:cNvPr>
                <p14:cNvContentPartPr/>
                <p14:nvPr/>
              </p14:nvContentPartPr>
              <p14:xfrm>
                <a:off x="8084821" y="2587049"/>
                <a:ext cx="113760" cy="109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74B189C-ABAD-495C-87B0-822F9B0A8FCE}"/>
                    </a:ext>
                  </a:extLst>
                </p:cNvPr>
                <p:cNvPicPr/>
                <p:nvPr/>
              </p:nvPicPr>
              <p:blipFill>
                <a:blip r:embed="rId142" cstate="print"/>
                <a:stretch>
                  <a:fillRect/>
                </a:stretch>
              </p:blipFill>
              <p:spPr>
                <a:xfrm>
                  <a:off x="8075821" y="2578049"/>
                  <a:ext cx="131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xmlns="" id="{68B06EC4-1059-4DF2-97EA-D78EBD47E284}"/>
                    </a:ext>
                  </a:extLst>
                </p14:cNvPr>
                <p14:cNvContentPartPr/>
                <p14:nvPr/>
              </p14:nvContentPartPr>
              <p14:xfrm>
                <a:off x="8222701" y="2428289"/>
                <a:ext cx="18360" cy="229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8B06EC4-1059-4DF2-97EA-D78EBD47E284}"/>
                    </a:ext>
                  </a:extLst>
                </p:cNvPr>
                <p:cNvPicPr/>
                <p:nvPr/>
              </p:nvPicPr>
              <p:blipFill>
                <a:blip r:embed="rId144" cstate="print"/>
                <a:stretch>
                  <a:fillRect/>
                </a:stretch>
              </p:blipFill>
              <p:spPr>
                <a:xfrm>
                  <a:off x="8213701" y="2419649"/>
                  <a:ext cx="36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xmlns="" id="{DBA70922-00A2-40C3-8889-61CDBECB0CBF}"/>
                    </a:ext>
                  </a:extLst>
                </p14:cNvPr>
                <p14:cNvContentPartPr/>
                <p14:nvPr/>
              </p14:nvContentPartPr>
              <p14:xfrm>
                <a:off x="8291461" y="2512169"/>
                <a:ext cx="126360" cy="189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BA70922-00A2-40C3-8889-61CDBECB0CBF}"/>
                    </a:ext>
                  </a:extLst>
                </p:cNvPr>
                <p:cNvPicPr/>
                <p:nvPr/>
              </p:nvPicPr>
              <p:blipFill>
                <a:blip r:embed="rId146" cstate="print"/>
                <a:stretch>
                  <a:fillRect/>
                </a:stretch>
              </p:blipFill>
              <p:spPr>
                <a:xfrm>
                  <a:off x="8282821" y="2503169"/>
                  <a:ext cx="144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xmlns="" id="{140FFF57-EB7B-45D5-B49E-9E29EAE44BBD}"/>
                    </a:ext>
                  </a:extLst>
                </p14:cNvPr>
                <p14:cNvContentPartPr/>
                <p14:nvPr/>
              </p14:nvContentPartPr>
              <p14:xfrm>
                <a:off x="8299021" y="2601809"/>
                <a:ext cx="157320" cy="18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40FFF57-EB7B-45D5-B49E-9E29EAE44BBD}"/>
                    </a:ext>
                  </a:extLst>
                </p:cNvPr>
                <p:cNvPicPr/>
                <p:nvPr/>
              </p:nvPicPr>
              <p:blipFill>
                <a:blip r:embed="rId148" cstate="print"/>
                <a:stretch>
                  <a:fillRect/>
                </a:stretch>
              </p:blipFill>
              <p:spPr>
                <a:xfrm>
                  <a:off x="8290021" y="2593169"/>
                  <a:ext cx="1749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3183D5D1-1254-4827-8CE3-4278A028FD60}"/>
              </a:ext>
            </a:extLst>
          </p:cNvPr>
          <p:cNvGrpSpPr/>
          <p:nvPr/>
        </p:nvGrpSpPr>
        <p:grpSpPr>
          <a:xfrm>
            <a:off x="8577661" y="2533049"/>
            <a:ext cx="744120" cy="210960"/>
            <a:chOff x="8577661" y="2533049"/>
            <a:chExt cx="74412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xmlns="" id="{1F77B847-7490-42CF-B0D4-7EEC9969E9FF}"/>
                    </a:ext>
                  </a:extLst>
                </p14:cNvPr>
                <p14:cNvContentPartPr/>
                <p14:nvPr/>
              </p14:nvContentPartPr>
              <p14:xfrm>
                <a:off x="8577661" y="2612249"/>
                <a:ext cx="360" cy="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F77B847-7490-42CF-B0D4-7EEC9969E9FF}"/>
                    </a:ext>
                  </a:extLst>
                </p:cNvPr>
                <p:cNvPicPr/>
                <p:nvPr/>
              </p:nvPicPr>
              <p:blipFill>
                <a:blip r:embed="rId100" cstate="print"/>
                <a:stretch>
                  <a:fillRect/>
                </a:stretch>
              </p:blipFill>
              <p:spPr>
                <a:xfrm>
                  <a:off x="8568661" y="26036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xmlns="" id="{0E854C33-CB5F-44ED-A98A-6F73D23E6F56}"/>
                    </a:ext>
                  </a:extLst>
                </p14:cNvPr>
                <p14:cNvContentPartPr/>
                <p14:nvPr/>
              </p14:nvContentPartPr>
              <p14:xfrm>
                <a:off x="8697901" y="2593889"/>
                <a:ext cx="330120" cy="150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E854C33-CB5F-44ED-A98A-6F73D23E6F56}"/>
                    </a:ext>
                  </a:extLst>
                </p:cNvPr>
                <p:cNvPicPr/>
                <p:nvPr/>
              </p:nvPicPr>
              <p:blipFill>
                <a:blip r:embed="rId151" cstate="print"/>
                <a:stretch>
                  <a:fillRect/>
                </a:stretch>
              </p:blipFill>
              <p:spPr>
                <a:xfrm>
                  <a:off x="8689261" y="2585249"/>
                  <a:ext cx="347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xmlns="" id="{EC53795B-74D2-42CF-ABD1-912D0D81EAC0}"/>
                    </a:ext>
                  </a:extLst>
                </p14:cNvPr>
                <p14:cNvContentPartPr/>
                <p14:nvPr/>
              </p14:nvContentPartPr>
              <p14:xfrm>
                <a:off x="9136021" y="2533049"/>
                <a:ext cx="146520" cy="189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C53795B-74D2-42CF-ABD1-912D0D81EAC0}"/>
                    </a:ext>
                  </a:extLst>
                </p:cNvPr>
                <p:cNvPicPr/>
                <p:nvPr/>
              </p:nvPicPr>
              <p:blipFill>
                <a:blip r:embed="rId153" cstate="print"/>
                <a:stretch>
                  <a:fillRect/>
                </a:stretch>
              </p:blipFill>
              <p:spPr>
                <a:xfrm>
                  <a:off x="9127381" y="2524409"/>
                  <a:ext cx="164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xmlns="" id="{6E654364-2C2B-45BE-B6AD-5D71DDFC3294}"/>
                    </a:ext>
                  </a:extLst>
                </p14:cNvPr>
                <p14:cNvContentPartPr/>
                <p14:nvPr/>
              </p14:nvContentPartPr>
              <p14:xfrm>
                <a:off x="9188941" y="2596049"/>
                <a:ext cx="132840" cy="16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E654364-2C2B-45BE-B6AD-5D71DDFC3294}"/>
                    </a:ext>
                  </a:extLst>
                </p:cNvPr>
                <p:cNvPicPr/>
                <p:nvPr/>
              </p:nvPicPr>
              <p:blipFill>
                <a:blip r:embed="rId155" cstate="print"/>
                <a:stretch>
                  <a:fillRect/>
                </a:stretch>
              </p:blipFill>
              <p:spPr>
                <a:xfrm>
                  <a:off x="9180301" y="2587409"/>
                  <a:ext cx="1504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xmlns="" id="{F49D8B26-9616-42DE-9959-54060D185289}"/>
              </a:ext>
            </a:extLst>
          </p:cNvPr>
          <p:cNvGrpSpPr/>
          <p:nvPr/>
        </p:nvGrpSpPr>
        <p:grpSpPr>
          <a:xfrm>
            <a:off x="6527101" y="2868929"/>
            <a:ext cx="1975680" cy="366840"/>
            <a:chOff x="6527101" y="2868929"/>
            <a:chExt cx="197568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xmlns="" id="{FE33B80A-8CD8-479F-8883-2726527270EC}"/>
                    </a:ext>
                  </a:extLst>
                </p14:cNvPr>
                <p14:cNvContentPartPr/>
                <p14:nvPr/>
              </p14:nvContentPartPr>
              <p14:xfrm>
                <a:off x="6527101" y="3023369"/>
                <a:ext cx="104400" cy="129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E33B80A-8CD8-479F-8883-2726527270EC}"/>
                    </a:ext>
                  </a:extLst>
                </p:cNvPr>
                <p:cNvPicPr/>
                <p:nvPr/>
              </p:nvPicPr>
              <p:blipFill>
                <a:blip r:embed="rId157" cstate="print"/>
                <a:stretch>
                  <a:fillRect/>
                </a:stretch>
              </p:blipFill>
              <p:spPr>
                <a:xfrm>
                  <a:off x="6518461" y="3014729"/>
                  <a:ext cx="122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xmlns="" id="{BB5D7DB1-8C78-4DAA-B89B-2D9FBCD0A84F}"/>
                    </a:ext>
                  </a:extLst>
                </p14:cNvPr>
                <p14:cNvContentPartPr/>
                <p14:nvPr/>
              </p14:nvContentPartPr>
              <p14:xfrm>
                <a:off x="6669301" y="2868929"/>
                <a:ext cx="52920" cy="228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B5D7DB1-8C78-4DAA-B89B-2D9FBCD0A84F}"/>
                    </a:ext>
                  </a:extLst>
                </p:cNvPr>
                <p:cNvPicPr/>
                <p:nvPr/>
              </p:nvPicPr>
              <p:blipFill>
                <a:blip r:embed="rId159" cstate="print"/>
                <a:stretch>
                  <a:fillRect/>
                </a:stretch>
              </p:blipFill>
              <p:spPr>
                <a:xfrm>
                  <a:off x="6660301" y="2859929"/>
                  <a:ext cx="705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xmlns="" id="{44487DB7-E3DB-482F-9266-EBB36F3BFEC5}"/>
                    </a:ext>
                  </a:extLst>
                </p14:cNvPr>
                <p14:cNvContentPartPr/>
                <p14:nvPr/>
              </p14:nvContentPartPr>
              <p14:xfrm>
                <a:off x="6741301" y="2996729"/>
                <a:ext cx="42840" cy="146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4487DB7-E3DB-482F-9266-EBB36F3BFEC5}"/>
                    </a:ext>
                  </a:extLst>
                </p:cNvPr>
                <p:cNvPicPr/>
                <p:nvPr/>
              </p:nvPicPr>
              <p:blipFill>
                <a:blip r:embed="rId161" cstate="print"/>
                <a:stretch>
                  <a:fillRect/>
                </a:stretch>
              </p:blipFill>
              <p:spPr>
                <a:xfrm>
                  <a:off x="6732661" y="2987729"/>
                  <a:ext cx="60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xmlns="" id="{6E109EDF-CCDD-4971-B7EF-E682A9392130}"/>
                    </a:ext>
                  </a:extLst>
                </p14:cNvPr>
                <p14:cNvContentPartPr/>
                <p14:nvPr/>
              </p14:nvContentPartPr>
              <p14:xfrm>
                <a:off x="6800701" y="2942369"/>
                <a:ext cx="141120" cy="28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E109EDF-CCDD-4971-B7EF-E682A9392130}"/>
                    </a:ext>
                  </a:extLst>
                </p:cNvPr>
                <p:cNvPicPr/>
                <p:nvPr/>
              </p:nvPicPr>
              <p:blipFill>
                <a:blip r:embed="rId163" cstate="print"/>
                <a:stretch>
                  <a:fillRect/>
                </a:stretch>
              </p:blipFill>
              <p:spPr>
                <a:xfrm>
                  <a:off x="6791701" y="2933369"/>
                  <a:ext cx="158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xmlns="" id="{A6F35B86-090F-4D95-8FA4-711A8BF074A7}"/>
                    </a:ext>
                  </a:extLst>
                </p14:cNvPr>
                <p14:cNvContentPartPr/>
                <p14:nvPr/>
              </p14:nvContentPartPr>
              <p14:xfrm>
                <a:off x="6807181" y="3025169"/>
                <a:ext cx="95760" cy="10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6F35B86-090F-4D95-8FA4-711A8BF074A7}"/>
                    </a:ext>
                  </a:extLst>
                </p:cNvPr>
                <p:cNvPicPr/>
                <p:nvPr/>
              </p:nvPicPr>
              <p:blipFill>
                <a:blip r:embed="rId165" cstate="print"/>
                <a:stretch>
                  <a:fillRect/>
                </a:stretch>
              </p:blipFill>
              <p:spPr>
                <a:xfrm>
                  <a:off x="6798181" y="3016529"/>
                  <a:ext cx="113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xmlns="" id="{33540085-238C-4CA7-93E6-61BDC78E9E78}"/>
                    </a:ext>
                  </a:extLst>
                </p14:cNvPr>
                <p14:cNvContentPartPr/>
                <p14:nvPr/>
              </p14:nvContentPartPr>
              <p14:xfrm>
                <a:off x="6911941" y="3051089"/>
                <a:ext cx="81000" cy="184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3540085-238C-4CA7-93E6-61BDC78E9E78}"/>
                    </a:ext>
                  </a:extLst>
                </p:cNvPr>
                <p:cNvPicPr/>
                <p:nvPr/>
              </p:nvPicPr>
              <p:blipFill>
                <a:blip r:embed="rId167" cstate="print"/>
                <a:stretch>
                  <a:fillRect/>
                </a:stretch>
              </p:blipFill>
              <p:spPr>
                <a:xfrm>
                  <a:off x="6903301" y="3042089"/>
                  <a:ext cx="98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xmlns="" id="{30CCD697-16F6-4721-9C5B-95305D304211}"/>
                    </a:ext>
                  </a:extLst>
                </p14:cNvPr>
                <p14:cNvContentPartPr/>
                <p14:nvPr/>
              </p14:nvContentPartPr>
              <p14:xfrm>
                <a:off x="7118581" y="3034889"/>
                <a:ext cx="86040" cy="9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0CCD697-16F6-4721-9C5B-95305D304211}"/>
                    </a:ext>
                  </a:extLst>
                </p:cNvPr>
                <p:cNvPicPr/>
                <p:nvPr/>
              </p:nvPicPr>
              <p:blipFill>
                <a:blip r:embed="rId169" cstate="print"/>
                <a:stretch>
                  <a:fillRect/>
                </a:stretch>
              </p:blipFill>
              <p:spPr>
                <a:xfrm>
                  <a:off x="7109581" y="3025889"/>
                  <a:ext cx="103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xmlns="" id="{1AB280C5-DA65-45CB-BD72-FB6A922F69A9}"/>
                    </a:ext>
                  </a:extLst>
                </p14:cNvPr>
                <p14:cNvContentPartPr/>
                <p14:nvPr/>
              </p14:nvContentPartPr>
              <p14:xfrm>
                <a:off x="7173661" y="2960369"/>
                <a:ext cx="100080" cy="33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AB280C5-DA65-45CB-BD72-FB6A922F69A9}"/>
                    </a:ext>
                  </a:extLst>
                </p:cNvPr>
                <p:cNvPicPr/>
                <p:nvPr/>
              </p:nvPicPr>
              <p:blipFill>
                <a:blip r:embed="rId171" cstate="print"/>
                <a:stretch>
                  <a:fillRect/>
                </a:stretch>
              </p:blipFill>
              <p:spPr>
                <a:xfrm>
                  <a:off x="7165021" y="2951729"/>
                  <a:ext cx="117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xmlns="" id="{0D303625-C7CB-4EE7-9ECA-886BCEF783F2}"/>
                    </a:ext>
                  </a:extLst>
                </p14:cNvPr>
                <p14:cNvContentPartPr/>
                <p14:nvPr/>
              </p14:nvContentPartPr>
              <p14:xfrm>
                <a:off x="7464901" y="2929049"/>
                <a:ext cx="41760" cy="158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D303625-C7CB-4EE7-9ECA-886BCEF783F2}"/>
                    </a:ext>
                  </a:extLst>
                </p:cNvPr>
                <p:cNvPicPr/>
                <p:nvPr/>
              </p:nvPicPr>
              <p:blipFill>
                <a:blip r:embed="rId173" cstate="print"/>
                <a:stretch>
                  <a:fillRect/>
                </a:stretch>
              </p:blipFill>
              <p:spPr>
                <a:xfrm>
                  <a:off x="7456261" y="2920049"/>
                  <a:ext cx="59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xmlns="" id="{67541A98-F07F-466D-8B00-AD5288F087C8}"/>
                    </a:ext>
                  </a:extLst>
                </p14:cNvPr>
                <p14:cNvContentPartPr/>
                <p14:nvPr/>
              </p14:nvContentPartPr>
              <p14:xfrm>
                <a:off x="7396141" y="3089249"/>
                <a:ext cx="199440" cy="34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7541A98-F07F-466D-8B00-AD5288F087C8}"/>
                    </a:ext>
                  </a:extLst>
                </p:cNvPr>
                <p:cNvPicPr/>
                <p:nvPr/>
              </p:nvPicPr>
              <p:blipFill>
                <a:blip r:embed="rId175" cstate="print"/>
                <a:stretch>
                  <a:fillRect/>
                </a:stretch>
              </p:blipFill>
              <p:spPr>
                <a:xfrm>
                  <a:off x="7387501" y="3080249"/>
                  <a:ext cx="217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xmlns="" id="{6FA94C9E-7149-4B55-9908-D423E71040A7}"/>
                    </a:ext>
                  </a:extLst>
                </p14:cNvPr>
                <p14:cNvContentPartPr/>
                <p14:nvPr/>
              </p14:nvContentPartPr>
              <p14:xfrm>
                <a:off x="7439701" y="2908889"/>
                <a:ext cx="209880" cy="16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FA94C9E-7149-4B55-9908-D423E71040A7}"/>
                    </a:ext>
                  </a:extLst>
                </p:cNvPr>
                <p:cNvPicPr/>
                <p:nvPr/>
              </p:nvPicPr>
              <p:blipFill>
                <a:blip r:embed="rId177" cstate="print"/>
                <a:stretch>
                  <a:fillRect/>
                </a:stretch>
              </p:blipFill>
              <p:spPr>
                <a:xfrm>
                  <a:off x="7430701" y="2900249"/>
                  <a:ext cx="227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xmlns="" id="{4B0196C6-57E3-451E-8934-DB0EF29A5DE5}"/>
                    </a:ext>
                  </a:extLst>
                </p14:cNvPr>
                <p14:cNvContentPartPr/>
                <p14:nvPr/>
              </p14:nvContentPartPr>
              <p14:xfrm>
                <a:off x="7708261" y="2926529"/>
                <a:ext cx="134280" cy="178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B0196C6-57E3-451E-8934-DB0EF29A5DE5}"/>
                    </a:ext>
                  </a:extLst>
                </p:cNvPr>
                <p:cNvPicPr/>
                <p:nvPr/>
              </p:nvPicPr>
              <p:blipFill>
                <a:blip r:embed="rId179" cstate="print"/>
                <a:stretch>
                  <a:fillRect/>
                </a:stretch>
              </p:blipFill>
              <p:spPr>
                <a:xfrm>
                  <a:off x="7699261" y="2917529"/>
                  <a:ext cx="151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xmlns="" id="{AB782406-A7B8-4E4C-9567-7B78EB7BFC39}"/>
                    </a:ext>
                  </a:extLst>
                </p14:cNvPr>
                <p14:cNvContentPartPr/>
                <p14:nvPr/>
              </p14:nvContentPartPr>
              <p14:xfrm>
                <a:off x="7939741" y="2989889"/>
                <a:ext cx="24120" cy="105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B782406-A7B8-4E4C-9567-7B78EB7BFC39}"/>
                    </a:ext>
                  </a:extLst>
                </p:cNvPr>
                <p:cNvPicPr/>
                <p:nvPr/>
              </p:nvPicPr>
              <p:blipFill>
                <a:blip r:embed="rId181" cstate="print"/>
                <a:stretch>
                  <a:fillRect/>
                </a:stretch>
              </p:blipFill>
              <p:spPr>
                <a:xfrm>
                  <a:off x="7931101" y="2981249"/>
                  <a:ext cx="41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xmlns="" id="{2A6BE78A-BAA4-4287-9357-B3D9DA5A20EC}"/>
                    </a:ext>
                  </a:extLst>
                </p14:cNvPr>
                <p14:cNvContentPartPr/>
                <p14:nvPr/>
              </p14:nvContentPartPr>
              <p14:xfrm>
                <a:off x="7950181" y="2939489"/>
                <a:ext cx="148680" cy="173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A6BE78A-BAA4-4287-9357-B3D9DA5A20EC}"/>
                    </a:ext>
                  </a:extLst>
                </p:cNvPr>
                <p:cNvPicPr/>
                <p:nvPr/>
              </p:nvPicPr>
              <p:blipFill>
                <a:blip r:embed="rId183" cstate="print"/>
                <a:stretch>
                  <a:fillRect/>
                </a:stretch>
              </p:blipFill>
              <p:spPr>
                <a:xfrm>
                  <a:off x="7941541" y="2930849"/>
                  <a:ext cx="166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xmlns="" id="{C098C085-DB12-47DB-846E-80F397DE56ED}"/>
                    </a:ext>
                  </a:extLst>
                </p14:cNvPr>
                <p14:cNvContentPartPr/>
                <p14:nvPr/>
              </p14:nvContentPartPr>
              <p14:xfrm>
                <a:off x="8158621" y="2993489"/>
                <a:ext cx="133560" cy="115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098C085-DB12-47DB-846E-80F397DE56ED}"/>
                    </a:ext>
                  </a:extLst>
                </p:cNvPr>
                <p:cNvPicPr/>
                <p:nvPr/>
              </p:nvPicPr>
              <p:blipFill>
                <a:blip r:embed="rId185" cstate="print"/>
                <a:stretch>
                  <a:fillRect/>
                </a:stretch>
              </p:blipFill>
              <p:spPr>
                <a:xfrm>
                  <a:off x="8149621" y="2984489"/>
                  <a:ext cx="151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xmlns="" id="{D01508E6-5EE4-4FE2-90E5-436C5CBE4734}"/>
                    </a:ext>
                  </a:extLst>
                </p14:cNvPr>
                <p14:cNvContentPartPr/>
                <p14:nvPr/>
              </p14:nvContentPartPr>
              <p14:xfrm>
                <a:off x="8316301" y="2876129"/>
                <a:ext cx="25560" cy="199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01508E6-5EE4-4FE2-90E5-436C5CBE4734}"/>
                    </a:ext>
                  </a:extLst>
                </p:cNvPr>
                <p:cNvPicPr/>
                <p:nvPr/>
              </p:nvPicPr>
              <p:blipFill>
                <a:blip r:embed="rId187" cstate="print"/>
                <a:stretch>
                  <a:fillRect/>
                </a:stretch>
              </p:blipFill>
              <p:spPr>
                <a:xfrm>
                  <a:off x="8307661" y="2867489"/>
                  <a:ext cx="43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xmlns="" id="{FCC73243-84F7-4076-9478-8AA846CCA788}"/>
                    </a:ext>
                  </a:extLst>
                </p14:cNvPr>
                <p14:cNvContentPartPr/>
                <p14:nvPr/>
              </p14:nvContentPartPr>
              <p14:xfrm>
                <a:off x="8383621" y="2957849"/>
                <a:ext cx="103320" cy="156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CC73243-84F7-4076-9478-8AA846CCA788}"/>
                    </a:ext>
                  </a:extLst>
                </p:cNvPr>
                <p:cNvPicPr/>
                <p:nvPr/>
              </p:nvPicPr>
              <p:blipFill>
                <a:blip r:embed="rId189" cstate="print"/>
                <a:stretch>
                  <a:fillRect/>
                </a:stretch>
              </p:blipFill>
              <p:spPr>
                <a:xfrm>
                  <a:off x="8374621" y="2949209"/>
                  <a:ext cx="120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xmlns="" id="{6A975AC1-3B35-448D-BD81-FB7E928D0D29}"/>
                    </a:ext>
                  </a:extLst>
                </p14:cNvPr>
                <p14:cNvContentPartPr/>
                <p14:nvPr/>
              </p14:nvContentPartPr>
              <p14:xfrm>
                <a:off x="8381461" y="3030209"/>
                <a:ext cx="121320" cy="18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A975AC1-3B35-448D-BD81-FB7E928D0D29}"/>
                    </a:ext>
                  </a:extLst>
                </p:cNvPr>
                <p:cNvPicPr/>
                <p:nvPr/>
              </p:nvPicPr>
              <p:blipFill>
                <a:blip r:embed="rId191" cstate="print"/>
                <a:stretch>
                  <a:fillRect/>
                </a:stretch>
              </p:blipFill>
              <p:spPr>
                <a:xfrm>
                  <a:off x="8372821" y="3021209"/>
                  <a:ext cx="1389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xmlns="" id="{7F46B240-822B-4A88-BF81-96F402AE6953}"/>
                  </a:ext>
                </a:extLst>
              </p14:cNvPr>
              <p14:cNvContentPartPr/>
              <p14:nvPr/>
            </p14:nvContentPartPr>
            <p14:xfrm>
              <a:off x="4477981" y="3538529"/>
              <a:ext cx="175320" cy="525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7F46B240-822B-4A88-BF81-96F402AE6953}"/>
                  </a:ext>
                </a:extLst>
              </p:cNvPr>
              <p:cNvPicPr/>
              <p:nvPr/>
            </p:nvPicPr>
            <p:blipFill>
              <a:blip r:embed="rId193" cstate="print"/>
              <a:stretch>
                <a:fillRect/>
              </a:stretch>
            </p:blipFill>
            <p:spPr>
              <a:xfrm>
                <a:off x="4469341" y="3529889"/>
                <a:ext cx="19296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xmlns="" id="{3384A609-66DF-44E1-8FB7-948543C6B6F4}"/>
              </a:ext>
            </a:extLst>
          </p:cNvPr>
          <p:cNvGrpSpPr/>
          <p:nvPr/>
        </p:nvGrpSpPr>
        <p:grpSpPr>
          <a:xfrm>
            <a:off x="4555741" y="3006809"/>
            <a:ext cx="702720" cy="410760"/>
            <a:chOff x="4555741" y="3006809"/>
            <a:chExt cx="70272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xmlns="" id="{1F4FE9AF-EAA7-4E53-ABED-1422A7F241A9}"/>
                    </a:ext>
                  </a:extLst>
                </p14:cNvPr>
                <p14:cNvContentPartPr/>
                <p14:nvPr/>
              </p14:nvContentPartPr>
              <p14:xfrm>
                <a:off x="4935541" y="3081689"/>
                <a:ext cx="275040" cy="228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F4FE9AF-EAA7-4E53-ABED-1422A7F241A9}"/>
                    </a:ext>
                  </a:extLst>
                </p:cNvPr>
                <p:cNvPicPr/>
                <p:nvPr/>
              </p:nvPicPr>
              <p:blipFill>
                <a:blip r:embed="rId195" cstate="print"/>
                <a:stretch>
                  <a:fillRect/>
                </a:stretch>
              </p:blipFill>
              <p:spPr>
                <a:xfrm>
                  <a:off x="4926901" y="3073049"/>
                  <a:ext cx="292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xmlns="" id="{C128E2D7-1680-4257-A6B7-D65552D0C03D}"/>
                    </a:ext>
                  </a:extLst>
                </p14:cNvPr>
                <p14:cNvContentPartPr/>
                <p14:nvPr/>
              </p14:nvContentPartPr>
              <p14:xfrm>
                <a:off x="4974061" y="3006809"/>
                <a:ext cx="284400" cy="222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128E2D7-1680-4257-A6B7-D65552D0C03D}"/>
                    </a:ext>
                  </a:extLst>
                </p:cNvPr>
                <p:cNvPicPr/>
                <p:nvPr/>
              </p:nvPicPr>
              <p:blipFill>
                <a:blip r:embed="rId197" cstate="print"/>
                <a:stretch>
                  <a:fillRect/>
                </a:stretch>
              </p:blipFill>
              <p:spPr>
                <a:xfrm>
                  <a:off x="4965061" y="2997809"/>
                  <a:ext cx="302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xmlns="" id="{2BB629AE-48BD-436B-A2E2-BBDC169512F2}"/>
                    </a:ext>
                  </a:extLst>
                </p14:cNvPr>
                <p14:cNvContentPartPr/>
                <p14:nvPr/>
              </p14:nvContentPartPr>
              <p14:xfrm>
                <a:off x="4555741" y="3288329"/>
                <a:ext cx="43560" cy="129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BB629AE-48BD-436B-A2E2-BBDC169512F2}"/>
                    </a:ext>
                  </a:extLst>
                </p:cNvPr>
                <p:cNvPicPr/>
                <p:nvPr/>
              </p:nvPicPr>
              <p:blipFill>
                <a:blip r:embed="rId199" cstate="print"/>
                <a:stretch>
                  <a:fillRect/>
                </a:stretch>
              </p:blipFill>
              <p:spPr>
                <a:xfrm>
                  <a:off x="4546741" y="3279329"/>
                  <a:ext cx="61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xmlns="" id="{39C1F42D-8A5F-4874-93BF-41DB486C3C22}"/>
                    </a:ext>
                  </a:extLst>
                </p14:cNvPr>
                <p14:cNvContentPartPr/>
                <p14:nvPr/>
              </p14:nvContentPartPr>
              <p14:xfrm>
                <a:off x="4643941" y="3299849"/>
                <a:ext cx="42480" cy="101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9C1F42D-8A5F-4874-93BF-41DB486C3C22}"/>
                    </a:ext>
                  </a:extLst>
                </p:cNvPr>
                <p:cNvPicPr/>
                <p:nvPr/>
              </p:nvPicPr>
              <p:blipFill>
                <a:blip r:embed="rId201" cstate="print"/>
                <a:stretch>
                  <a:fillRect/>
                </a:stretch>
              </p:blipFill>
              <p:spPr>
                <a:xfrm>
                  <a:off x="4635301" y="3290849"/>
                  <a:ext cx="60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xmlns="" id="{EDBDC79A-1B13-44F1-92F4-C3A6DC79616E}"/>
                    </a:ext>
                  </a:extLst>
                </p14:cNvPr>
                <p14:cNvContentPartPr/>
                <p14:nvPr/>
              </p14:nvContentPartPr>
              <p14:xfrm>
                <a:off x="4769581" y="3362849"/>
                <a:ext cx="16200" cy="1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DBDC79A-1B13-44F1-92F4-C3A6DC79616E}"/>
                    </a:ext>
                  </a:extLst>
                </p:cNvPr>
                <p:cNvPicPr/>
                <p:nvPr/>
              </p:nvPicPr>
              <p:blipFill>
                <a:blip r:embed="rId203" cstate="print"/>
                <a:stretch>
                  <a:fillRect/>
                </a:stretch>
              </p:blipFill>
              <p:spPr>
                <a:xfrm>
                  <a:off x="4760581" y="3354209"/>
                  <a:ext cx="33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xmlns="" id="{89B8E783-3990-4EA5-BE48-317F4CCB839F}"/>
                    </a:ext>
                  </a:extLst>
                </p14:cNvPr>
                <p14:cNvContentPartPr/>
                <p14:nvPr/>
              </p14:nvContentPartPr>
              <p14:xfrm>
                <a:off x="4769581" y="3363929"/>
                <a:ext cx="36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9B8E783-3990-4EA5-BE48-317F4CCB839F}"/>
                    </a:ext>
                  </a:extLst>
                </p:cNvPr>
                <p:cNvPicPr/>
                <p:nvPr/>
              </p:nvPicPr>
              <p:blipFill>
                <a:blip r:embed="rId100" cstate="print"/>
                <a:stretch>
                  <a:fillRect/>
                </a:stretch>
              </p:blipFill>
              <p:spPr>
                <a:xfrm>
                  <a:off x="4760581" y="33549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xmlns="" id="{185A6605-ACBF-4683-9137-FEC0360EF7AF}"/>
                    </a:ext>
                  </a:extLst>
                </p14:cNvPr>
                <p14:cNvContentPartPr/>
                <p14:nvPr/>
              </p14:nvContentPartPr>
              <p14:xfrm>
                <a:off x="4769581" y="3277889"/>
                <a:ext cx="131760" cy="100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85A6605-ACBF-4683-9137-FEC0360EF7AF}"/>
                    </a:ext>
                  </a:extLst>
                </p:cNvPr>
                <p:cNvPicPr/>
                <p:nvPr/>
              </p:nvPicPr>
              <p:blipFill>
                <a:blip r:embed="rId206" cstate="print"/>
                <a:stretch>
                  <a:fillRect/>
                </a:stretch>
              </p:blipFill>
              <p:spPr>
                <a:xfrm>
                  <a:off x="4760581" y="3269249"/>
                  <a:ext cx="149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xmlns="" id="{F184FA19-A52C-4635-8BCF-5174672AD9FA}"/>
                    </a:ext>
                  </a:extLst>
                </p14:cNvPr>
                <p14:cNvContentPartPr/>
                <p14:nvPr/>
              </p14:nvContentPartPr>
              <p14:xfrm>
                <a:off x="4841581" y="3300929"/>
                <a:ext cx="72360" cy="6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184FA19-A52C-4635-8BCF-5174672AD9FA}"/>
                    </a:ext>
                  </a:extLst>
                </p:cNvPr>
                <p:cNvPicPr/>
                <p:nvPr/>
              </p:nvPicPr>
              <p:blipFill>
                <a:blip r:embed="rId208" cstate="print"/>
                <a:stretch>
                  <a:fillRect/>
                </a:stretch>
              </p:blipFill>
              <p:spPr>
                <a:xfrm>
                  <a:off x="4832581" y="3291929"/>
                  <a:ext cx="900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xmlns="" id="{5C1E143A-3C1F-4701-8DCB-5D8BA3685B99}"/>
              </a:ext>
            </a:extLst>
          </p:cNvPr>
          <p:cNvGrpSpPr/>
          <p:nvPr/>
        </p:nvGrpSpPr>
        <p:grpSpPr>
          <a:xfrm>
            <a:off x="8689261" y="2969369"/>
            <a:ext cx="569160" cy="171360"/>
            <a:chOff x="8689261" y="2969369"/>
            <a:chExt cx="56916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xmlns="" id="{26AC8709-0F7B-4A8F-B409-D0048628053A}"/>
                    </a:ext>
                  </a:extLst>
                </p14:cNvPr>
                <p14:cNvContentPartPr/>
                <p14:nvPr/>
              </p14:nvContentPartPr>
              <p14:xfrm>
                <a:off x="8689261" y="3006089"/>
                <a:ext cx="150840" cy="134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6AC8709-0F7B-4A8F-B409-D0048628053A}"/>
                    </a:ext>
                  </a:extLst>
                </p:cNvPr>
                <p:cNvPicPr/>
                <p:nvPr/>
              </p:nvPicPr>
              <p:blipFill>
                <a:blip r:embed="rId210" cstate="print"/>
                <a:stretch>
                  <a:fillRect/>
                </a:stretch>
              </p:blipFill>
              <p:spPr>
                <a:xfrm>
                  <a:off x="8680261" y="2997449"/>
                  <a:ext cx="168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xmlns="" id="{25BE63FA-939D-4421-B4C5-05A6A7D1A9B8}"/>
                    </a:ext>
                  </a:extLst>
                </p14:cNvPr>
                <p14:cNvContentPartPr/>
                <p14:nvPr/>
              </p14:nvContentPartPr>
              <p14:xfrm>
                <a:off x="8859541" y="2992769"/>
                <a:ext cx="28800" cy="2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5BE63FA-939D-4421-B4C5-05A6A7D1A9B8}"/>
                    </a:ext>
                  </a:extLst>
                </p:cNvPr>
                <p:cNvPicPr/>
                <p:nvPr/>
              </p:nvPicPr>
              <p:blipFill>
                <a:blip r:embed="rId212" cstate="print"/>
                <a:stretch>
                  <a:fillRect/>
                </a:stretch>
              </p:blipFill>
              <p:spPr>
                <a:xfrm>
                  <a:off x="8850541" y="2984129"/>
                  <a:ext cx="46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xmlns="" id="{0033DC41-3492-4F12-8C9C-FA1606C258A3}"/>
                    </a:ext>
                  </a:extLst>
                </p14:cNvPr>
                <p14:cNvContentPartPr/>
                <p14:nvPr/>
              </p14:nvContentPartPr>
              <p14:xfrm>
                <a:off x="8891221" y="3078809"/>
                <a:ext cx="140400" cy="48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033DC41-3492-4F12-8C9C-FA1606C258A3}"/>
                    </a:ext>
                  </a:extLst>
                </p:cNvPr>
                <p:cNvPicPr/>
                <p:nvPr/>
              </p:nvPicPr>
              <p:blipFill>
                <a:blip r:embed="rId214" cstate="print"/>
                <a:stretch>
                  <a:fillRect/>
                </a:stretch>
              </p:blipFill>
              <p:spPr>
                <a:xfrm>
                  <a:off x="8882581" y="3070169"/>
                  <a:ext cx="158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xmlns="" id="{47344281-C9CD-4052-BC14-2C47E94AFC4A}"/>
                    </a:ext>
                  </a:extLst>
                </p14:cNvPr>
                <p14:cNvContentPartPr/>
                <p14:nvPr/>
              </p14:nvContentPartPr>
              <p14:xfrm>
                <a:off x="9135661" y="2969369"/>
                <a:ext cx="122760" cy="154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7344281-C9CD-4052-BC14-2C47E94AFC4A}"/>
                    </a:ext>
                  </a:extLst>
                </p:cNvPr>
                <p:cNvPicPr/>
                <p:nvPr/>
              </p:nvPicPr>
              <p:blipFill>
                <a:blip r:embed="rId216" cstate="print"/>
                <a:stretch>
                  <a:fillRect/>
                </a:stretch>
              </p:blipFill>
              <p:spPr>
                <a:xfrm>
                  <a:off x="9126661" y="2960369"/>
                  <a:ext cx="140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xmlns="" id="{0B1F214C-CCE8-435C-AA9B-E72A341D7D63}"/>
                    </a:ext>
                  </a:extLst>
                </p14:cNvPr>
                <p14:cNvContentPartPr/>
                <p14:nvPr/>
              </p14:nvContentPartPr>
              <p14:xfrm>
                <a:off x="9147541" y="3025169"/>
                <a:ext cx="107280" cy="24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B1F214C-CCE8-435C-AA9B-E72A341D7D63}"/>
                    </a:ext>
                  </a:extLst>
                </p:cNvPr>
                <p:cNvPicPr/>
                <p:nvPr/>
              </p:nvPicPr>
              <p:blipFill>
                <a:blip r:embed="rId218" cstate="print"/>
                <a:stretch>
                  <a:fillRect/>
                </a:stretch>
              </p:blipFill>
              <p:spPr>
                <a:xfrm>
                  <a:off x="9138901" y="3016529"/>
                  <a:ext cx="1249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xmlns="" id="{2D4D7824-57F0-45D3-A0C8-37122FB8D807}"/>
                  </a:ext>
                </a:extLst>
              </p14:cNvPr>
              <p14:cNvContentPartPr/>
              <p14:nvPr/>
            </p14:nvContentPartPr>
            <p14:xfrm>
              <a:off x="6456181" y="3350609"/>
              <a:ext cx="3031920" cy="1011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2D4D7824-57F0-45D3-A0C8-37122FB8D807}"/>
                  </a:ext>
                </a:extLst>
              </p:cNvPr>
              <p:cNvPicPr/>
              <p:nvPr/>
            </p:nvPicPr>
            <p:blipFill>
              <a:blip r:embed="rId220" cstate="print"/>
              <a:stretch>
                <a:fillRect/>
              </a:stretch>
            </p:blipFill>
            <p:spPr>
              <a:xfrm>
                <a:off x="6447541" y="3341969"/>
                <a:ext cx="304956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xmlns="" id="{03DECBED-2FC9-4DBB-8ED9-0F08E9F3FBC3}"/>
              </a:ext>
            </a:extLst>
          </p:cNvPr>
          <p:cNvGrpSpPr/>
          <p:nvPr/>
        </p:nvGrpSpPr>
        <p:grpSpPr>
          <a:xfrm>
            <a:off x="6564181" y="3533129"/>
            <a:ext cx="2547720" cy="294480"/>
            <a:chOff x="6564181" y="3533129"/>
            <a:chExt cx="254772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xmlns="" id="{E7FEF930-4B80-47EA-A37C-0E3520ECDB10}"/>
                    </a:ext>
                  </a:extLst>
                </p14:cNvPr>
                <p14:cNvContentPartPr/>
                <p14:nvPr/>
              </p14:nvContentPartPr>
              <p14:xfrm>
                <a:off x="6564181" y="3645449"/>
                <a:ext cx="169200" cy="132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7FEF930-4B80-47EA-A37C-0E3520ECDB10}"/>
                    </a:ext>
                  </a:extLst>
                </p:cNvPr>
                <p:cNvPicPr/>
                <p:nvPr/>
              </p:nvPicPr>
              <p:blipFill>
                <a:blip r:embed="rId222" cstate="print"/>
                <a:stretch>
                  <a:fillRect/>
                </a:stretch>
              </p:blipFill>
              <p:spPr>
                <a:xfrm>
                  <a:off x="6555181" y="3636449"/>
                  <a:ext cx="186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xmlns="" id="{CBE7573C-18D6-494D-BFCD-6155081EE045}"/>
                    </a:ext>
                  </a:extLst>
                </p14:cNvPr>
                <p14:cNvContentPartPr/>
                <p14:nvPr/>
              </p14:nvContentPartPr>
              <p14:xfrm>
                <a:off x="6760381" y="3547889"/>
                <a:ext cx="41760" cy="168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BE7573C-18D6-494D-BFCD-6155081EE045}"/>
                    </a:ext>
                  </a:extLst>
                </p:cNvPr>
                <p:cNvPicPr/>
                <p:nvPr/>
              </p:nvPicPr>
              <p:blipFill>
                <a:blip r:embed="rId224" cstate="print"/>
                <a:stretch>
                  <a:fillRect/>
                </a:stretch>
              </p:blipFill>
              <p:spPr>
                <a:xfrm>
                  <a:off x="6751381" y="3538889"/>
                  <a:ext cx="59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xmlns="" id="{2A117C99-47E9-4642-89C0-46DD6028BE70}"/>
                    </a:ext>
                  </a:extLst>
                </p14:cNvPr>
                <p14:cNvContentPartPr/>
                <p14:nvPr/>
              </p14:nvContentPartPr>
              <p14:xfrm>
                <a:off x="6821941" y="3634649"/>
                <a:ext cx="27000" cy="112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A117C99-47E9-4642-89C0-46DD6028BE70}"/>
                    </a:ext>
                  </a:extLst>
                </p:cNvPr>
                <p:cNvPicPr/>
                <p:nvPr/>
              </p:nvPicPr>
              <p:blipFill>
                <a:blip r:embed="rId226" cstate="print"/>
                <a:stretch>
                  <a:fillRect/>
                </a:stretch>
              </p:blipFill>
              <p:spPr>
                <a:xfrm>
                  <a:off x="6812941" y="3625649"/>
                  <a:ext cx="44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xmlns="" id="{FE8F2E0D-BAA0-4820-82F6-FBE8758426E9}"/>
                    </a:ext>
                  </a:extLst>
                </p14:cNvPr>
                <p14:cNvContentPartPr/>
                <p14:nvPr/>
              </p14:nvContentPartPr>
              <p14:xfrm>
                <a:off x="6841021" y="3597569"/>
                <a:ext cx="119160" cy="6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E8F2E0D-BAA0-4820-82F6-FBE8758426E9}"/>
                    </a:ext>
                  </a:extLst>
                </p:cNvPr>
                <p:cNvPicPr/>
                <p:nvPr/>
              </p:nvPicPr>
              <p:blipFill>
                <a:blip r:embed="rId228" cstate="print"/>
                <a:stretch>
                  <a:fillRect/>
                </a:stretch>
              </p:blipFill>
              <p:spPr>
                <a:xfrm>
                  <a:off x="6832021" y="3588569"/>
                  <a:ext cx="136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xmlns="" id="{EC30B447-319D-493A-B50F-555AA63412D7}"/>
                    </a:ext>
                  </a:extLst>
                </p14:cNvPr>
                <p14:cNvContentPartPr/>
                <p14:nvPr/>
              </p14:nvContentPartPr>
              <p14:xfrm>
                <a:off x="6823021" y="3671009"/>
                <a:ext cx="89280" cy="1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C30B447-319D-493A-B50F-555AA63412D7}"/>
                    </a:ext>
                  </a:extLst>
                </p:cNvPr>
                <p:cNvPicPr/>
                <p:nvPr/>
              </p:nvPicPr>
              <p:blipFill>
                <a:blip r:embed="rId230" cstate="print"/>
                <a:stretch>
                  <a:fillRect/>
                </a:stretch>
              </p:blipFill>
              <p:spPr>
                <a:xfrm>
                  <a:off x="6814021" y="3662009"/>
                  <a:ext cx="106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xmlns="" id="{DC814991-2A8C-49E5-840B-EB373C9E0BBA}"/>
                    </a:ext>
                  </a:extLst>
                </p14:cNvPr>
                <p14:cNvContentPartPr/>
                <p14:nvPr/>
              </p14:nvContentPartPr>
              <p14:xfrm>
                <a:off x="6926701" y="3722489"/>
                <a:ext cx="89280" cy="88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C814991-2A8C-49E5-840B-EB373C9E0BBA}"/>
                    </a:ext>
                  </a:extLst>
                </p:cNvPr>
                <p:cNvPicPr/>
                <p:nvPr/>
              </p:nvPicPr>
              <p:blipFill>
                <a:blip r:embed="rId232" cstate="print"/>
                <a:stretch>
                  <a:fillRect/>
                </a:stretch>
              </p:blipFill>
              <p:spPr>
                <a:xfrm>
                  <a:off x="6918061" y="3713489"/>
                  <a:ext cx="106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xmlns="" id="{75A6CDF5-1D8D-4C89-B748-A39CA2E4965C}"/>
                    </a:ext>
                  </a:extLst>
                </p14:cNvPr>
                <p14:cNvContentPartPr/>
                <p14:nvPr/>
              </p14:nvContentPartPr>
              <p14:xfrm>
                <a:off x="6914101" y="3754529"/>
                <a:ext cx="102240" cy="73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5A6CDF5-1D8D-4C89-B748-A39CA2E4965C}"/>
                    </a:ext>
                  </a:extLst>
                </p:cNvPr>
                <p:cNvPicPr/>
                <p:nvPr/>
              </p:nvPicPr>
              <p:blipFill>
                <a:blip r:embed="rId234" cstate="print"/>
                <a:stretch>
                  <a:fillRect/>
                </a:stretch>
              </p:blipFill>
              <p:spPr>
                <a:xfrm>
                  <a:off x="6905101" y="3745889"/>
                  <a:ext cx="119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xmlns="" id="{8F2AF5D6-537D-49E9-B766-47DEB86B7F1F}"/>
                    </a:ext>
                  </a:extLst>
                </p14:cNvPr>
                <p14:cNvContentPartPr/>
                <p14:nvPr/>
              </p14:nvContentPartPr>
              <p14:xfrm>
                <a:off x="7134421" y="3740489"/>
                <a:ext cx="101160" cy="32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F2AF5D6-537D-49E9-B766-47DEB86B7F1F}"/>
                    </a:ext>
                  </a:extLst>
                </p:cNvPr>
                <p:cNvPicPr/>
                <p:nvPr/>
              </p:nvPicPr>
              <p:blipFill>
                <a:blip r:embed="rId236" cstate="print"/>
                <a:stretch>
                  <a:fillRect/>
                </a:stretch>
              </p:blipFill>
              <p:spPr>
                <a:xfrm>
                  <a:off x="7125781" y="3731489"/>
                  <a:ext cx="118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xmlns="" id="{FBEAE1AA-8E34-4EA0-A992-AE7568830D46}"/>
                    </a:ext>
                  </a:extLst>
                </p14:cNvPr>
                <p14:cNvContentPartPr/>
                <p14:nvPr/>
              </p14:nvContentPartPr>
              <p14:xfrm>
                <a:off x="7188421" y="3665969"/>
                <a:ext cx="65880" cy="22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BEAE1AA-8E34-4EA0-A992-AE7568830D46}"/>
                    </a:ext>
                  </a:extLst>
                </p:cNvPr>
                <p:cNvPicPr/>
                <p:nvPr/>
              </p:nvPicPr>
              <p:blipFill>
                <a:blip r:embed="rId238" cstate="print"/>
                <a:stretch>
                  <a:fillRect/>
                </a:stretch>
              </p:blipFill>
              <p:spPr>
                <a:xfrm>
                  <a:off x="7179781" y="3657329"/>
                  <a:ext cx="83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xmlns="" id="{19750B10-E031-4020-8FCA-FE57363E9D69}"/>
                    </a:ext>
                  </a:extLst>
                </p14:cNvPr>
                <p14:cNvContentPartPr/>
                <p14:nvPr/>
              </p14:nvContentPartPr>
              <p14:xfrm>
                <a:off x="7368781" y="3588209"/>
                <a:ext cx="58680" cy="158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9750B10-E031-4020-8FCA-FE57363E9D69}"/>
                    </a:ext>
                  </a:extLst>
                </p:cNvPr>
                <p:cNvPicPr/>
                <p:nvPr/>
              </p:nvPicPr>
              <p:blipFill>
                <a:blip r:embed="rId240" cstate="print"/>
                <a:stretch>
                  <a:fillRect/>
                </a:stretch>
              </p:blipFill>
              <p:spPr>
                <a:xfrm>
                  <a:off x="7359781" y="3579209"/>
                  <a:ext cx="76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xmlns="" id="{A7943387-842D-4EB9-AD02-B146DE64D13D}"/>
                    </a:ext>
                  </a:extLst>
                </p14:cNvPr>
                <p14:cNvContentPartPr/>
                <p14:nvPr/>
              </p14:nvContentPartPr>
              <p14:xfrm>
                <a:off x="7336741" y="3730769"/>
                <a:ext cx="169920" cy="28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7943387-842D-4EB9-AD02-B146DE64D13D}"/>
                    </a:ext>
                  </a:extLst>
                </p:cNvPr>
                <p:cNvPicPr/>
                <p:nvPr/>
              </p:nvPicPr>
              <p:blipFill>
                <a:blip r:embed="rId242" cstate="print"/>
                <a:stretch>
                  <a:fillRect/>
                </a:stretch>
              </p:blipFill>
              <p:spPr>
                <a:xfrm>
                  <a:off x="7328101" y="3722129"/>
                  <a:ext cx="187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xmlns="" id="{3F33D0C4-6339-424D-916F-AB99824E68E0}"/>
                    </a:ext>
                  </a:extLst>
                </p14:cNvPr>
                <p14:cNvContentPartPr/>
                <p14:nvPr/>
              </p14:nvContentPartPr>
              <p14:xfrm>
                <a:off x="7351501" y="3549689"/>
                <a:ext cx="193320" cy="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F33D0C4-6339-424D-916F-AB99824E68E0}"/>
                    </a:ext>
                  </a:extLst>
                </p:cNvPr>
                <p:cNvPicPr/>
                <p:nvPr/>
              </p:nvPicPr>
              <p:blipFill>
                <a:blip r:embed="rId244" cstate="print"/>
                <a:stretch>
                  <a:fillRect/>
                </a:stretch>
              </p:blipFill>
              <p:spPr>
                <a:xfrm>
                  <a:off x="7342861" y="3541049"/>
                  <a:ext cx="210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xmlns="" id="{B9250826-5A22-418F-9107-6EA477201825}"/>
                    </a:ext>
                  </a:extLst>
                </p14:cNvPr>
                <p14:cNvContentPartPr/>
                <p14:nvPr/>
              </p14:nvContentPartPr>
              <p14:xfrm>
                <a:off x="7563181" y="3533129"/>
                <a:ext cx="179640" cy="190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9250826-5A22-418F-9107-6EA477201825}"/>
                    </a:ext>
                  </a:extLst>
                </p:cNvPr>
                <p:cNvPicPr/>
                <p:nvPr/>
              </p:nvPicPr>
              <p:blipFill>
                <a:blip r:embed="rId246" cstate="print"/>
                <a:stretch>
                  <a:fillRect/>
                </a:stretch>
              </p:blipFill>
              <p:spPr>
                <a:xfrm>
                  <a:off x="7554541" y="3524489"/>
                  <a:ext cx="197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xmlns="" id="{025CAF4E-358A-4238-91C2-21CCF98D4197}"/>
                    </a:ext>
                  </a:extLst>
                </p14:cNvPr>
                <p14:cNvContentPartPr/>
                <p14:nvPr/>
              </p14:nvContentPartPr>
              <p14:xfrm>
                <a:off x="7781701" y="3605129"/>
                <a:ext cx="16200" cy="101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25CAF4E-358A-4238-91C2-21CCF98D4197}"/>
                    </a:ext>
                  </a:extLst>
                </p:cNvPr>
                <p:cNvPicPr/>
                <p:nvPr/>
              </p:nvPicPr>
              <p:blipFill>
                <a:blip r:embed="rId248" cstate="print"/>
                <a:stretch>
                  <a:fillRect/>
                </a:stretch>
              </p:blipFill>
              <p:spPr>
                <a:xfrm>
                  <a:off x="7773061" y="3596129"/>
                  <a:ext cx="33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xmlns="" id="{CD953822-85AE-4289-81EB-E56670154584}"/>
                    </a:ext>
                  </a:extLst>
                </p14:cNvPr>
                <p14:cNvContentPartPr/>
                <p14:nvPr/>
              </p14:nvContentPartPr>
              <p14:xfrm>
                <a:off x="7777741" y="3566609"/>
                <a:ext cx="138960" cy="178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D953822-85AE-4289-81EB-E56670154584}"/>
                    </a:ext>
                  </a:extLst>
                </p:cNvPr>
                <p:cNvPicPr/>
                <p:nvPr/>
              </p:nvPicPr>
              <p:blipFill>
                <a:blip r:embed="rId250" cstate="print"/>
                <a:stretch>
                  <a:fillRect/>
                </a:stretch>
              </p:blipFill>
              <p:spPr>
                <a:xfrm>
                  <a:off x="7768741" y="3557969"/>
                  <a:ext cx="156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xmlns="" id="{7AAC1E13-2C8E-4BB2-A433-B81E7800EEBD}"/>
                    </a:ext>
                  </a:extLst>
                </p14:cNvPr>
                <p14:cNvContentPartPr/>
                <p14:nvPr/>
              </p14:nvContentPartPr>
              <p14:xfrm>
                <a:off x="8022181" y="3628889"/>
                <a:ext cx="357120" cy="153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AAC1E13-2C8E-4BB2-A433-B81E7800EEBD}"/>
                    </a:ext>
                  </a:extLst>
                </p:cNvPr>
                <p:cNvPicPr/>
                <p:nvPr/>
              </p:nvPicPr>
              <p:blipFill>
                <a:blip r:embed="rId252" cstate="print"/>
                <a:stretch>
                  <a:fillRect/>
                </a:stretch>
              </p:blipFill>
              <p:spPr>
                <a:xfrm>
                  <a:off x="8013181" y="3620249"/>
                  <a:ext cx="374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xmlns="" id="{CBCF9C78-5E8C-4E8E-B77B-BDAD61519CC6}"/>
                    </a:ext>
                  </a:extLst>
                </p14:cNvPr>
                <p14:cNvContentPartPr/>
                <p14:nvPr/>
              </p14:nvContentPartPr>
              <p14:xfrm>
                <a:off x="8499541" y="3610529"/>
                <a:ext cx="127440" cy="162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BCF9C78-5E8C-4E8E-B77B-BDAD61519CC6}"/>
                    </a:ext>
                  </a:extLst>
                </p:cNvPr>
                <p:cNvPicPr/>
                <p:nvPr/>
              </p:nvPicPr>
              <p:blipFill>
                <a:blip r:embed="rId254" cstate="print"/>
                <a:stretch>
                  <a:fillRect/>
                </a:stretch>
              </p:blipFill>
              <p:spPr>
                <a:xfrm>
                  <a:off x="8490541" y="3601889"/>
                  <a:ext cx="145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xmlns="" id="{435931EB-69D5-4387-AC54-19409BFAF92C}"/>
                    </a:ext>
                  </a:extLst>
                </p14:cNvPr>
                <p14:cNvContentPartPr/>
                <p14:nvPr/>
              </p14:nvContentPartPr>
              <p14:xfrm>
                <a:off x="8500261" y="3700529"/>
                <a:ext cx="128520" cy="12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35931EB-69D5-4387-AC54-19409BFAF92C}"/>
                    </a:ext>
                  </a:extLst>
                </p:cNvPr>
                <p:cNvPicPr/>
                <p:nvPr/>
              </p:nvPicPr>
              <p:blipFill>
                <a:blip r:embed="rId256" cstate="print"/>
                <a:stretch>
                  <a:fillRect/>
                </a:stretch>
              </p:blipFill>
              <p:spPr>
                <a:xfrm>
                  <a:off x="8491621" y="3691529"/>
                  <a:ext cx="146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xmlns="" id="{7D6D2B68-2801-4A9E-92BB-238881A80318}"/>
                    </a:ext>
                  </a:extLst>
                </p14:cNvPr>
                <p14:cNvContentPartPr/>
                <p14:nvPr/>
              </p14:nvContentPartPr>
              <p14:xfrm>
                <a:off x="8770261" y="3673529"/>
                <a:ext cx="92520" cy="80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D6D2B68-2801-4A9E-92BB-238881A80318}"/>
                    </a:ext>
                  </a:extLst>
                </p:cNvPr>
                <p:cNvPicPr/>
                <p:nvPr/>
              </p:nvPicPr>
              <p:blipFill>
                <a:blip r:embed="rId258" cstate="print"/>
                <a:stretch>
                  <a:fillRect/>
                </a:stretch>
              </p:blipFill>
              <p:spPr>
                <a:xfrm>
                  <a:off x="8761261" y="3664889"/>
                  <a:ext cx="110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xmlns="" id="{D8B719D8-3993-4BD9-84CF-F51CE33EFC62}"/>
                    </a:ext>
                  </a:extLst>
                </p14:cNvPr>
                <p14:cNvContentPartPr/>
                <p14:nvPr/>
              </p14:nvContentPartPr>
              <p14:xfrm>
                <a:off x="8905981" y="3541409"/>
                <a:ext cx="43920" cy="172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8B719D8-3993-4BD9-84CF-F51CE33EFC62}"/>
                    </a:ext>
                  </a:extLst>
                </p:cNvPr>
                <p:cNvPicPr/>
                <p:nvPr/>
              </p:nvPicPr>
              <p:blipFill>
                <a:blip r:embed="rId260" cstate="print"/>
                <a:stretch>
                  <a:fillRect/>
                </a:stretch>
              </p:blipFill>
              <p:spPr>
                <a:xfrm>
                  <a:off x="8897341" y="3532409"/>
                  <a:ext cx="61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xmlns="" id="{C7FA2DEF-56B7-4CC6-8EED-366F187A0617}"/>
                    </a:ext>
                  </a:extLst>
                </p14:cNvPr>
                <p14:cNvContentPartPr/>
                <p14:nvPr/>
              </p14:nvContentPartPr>
              <p14:xfrm>
                <a:off x="8996341" y="3624929"/>
                <a:ext cx="110160" cy="111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7FA2DEF-56B7-4CC6-8EED-366F187A0617}"/>
                    </a:ext>
                  </a:extLst>
                </p:cNvPr>
                <p:cNvPicPr/>
                <p:nvPr/>
              </p:nvPicPr>
              <p:blipFill>
                <a:blip r:embed="rId262" cstate="print"/>
                <a:stretch>
                  <a:fillRect/>
                </a:stretch>
              </p:blipFill>
              <p:spPr>
                <a:xfrm>
                  <a:off x="8987341" y="3615929"/>
                  <a:ext cx="127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xmlns="" id="{39202255-2B9A-4574-AE1F-9A9676F4034B}"/>
                    </a:ext>
                  </a:extLst>
                </p14:cNvPr>
                <p14:cNvContentPartPr/>
                <p14:nvPr/>
              </p14:nvContentPartPr>
              <p14:xfrm>
                <a:off x="8999221" y="3661289"/>
                <a:ext cx="11268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9202255-2B9A-4574-AE1F-9A9676F4034B}"/>
                    </a:ext>
                  </a:extLst>
                </p:cNvPr>
                <p:cNvPicPr/>
                <p:nvPr/>
              </p:nvPicPr>
              <p:blipFill>
                <a:blip r:embed="rId264" cstate="print"/>
                <a:stretch>
                  <a:fillRect/>
                </a:stretch>
              </p:blipFill>
              <p:spPr>
                <a:xfrm>
                  <a:off x="8990581" y="3652649"/>
                  <a:ext cx="1303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FAD0B74E-5BE9-49C4-A898-79223C965222}"/>
              </a:ext>
            </a:extLst>
          </p:cNvPr>
          <p:cNvGrpSpPr/>
          <p:nvPr/>
        </p:nvGrpSpPr>
        <p:grpSpPr>
          <a:xfrm>
            <a:off x="6550501" y="3964049"/>
            <a:ext cx="488880" cy="436320"/>
            <a:chOff x="6550501" y="3964049"/>
            <a:chExt cx="48888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xmlns="" id="{644291B7-A2CC-4E25-BC05-066C7BCD814F}"/>
                    </a:ext>
                  </a:extLst>
                </p14:cNvPr>
                <p14:cNvContentPartPr/>
                <p14:nvPr/>
              </p14:nvContentPartPr>
              <p14:xfrm>
                <a:off x="6550501" y="4083929"/>
                <a:ext cx="117000" cy="204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44291B7-A2CC-4E25-BC05-066C7BCD814F}"/>
                    </a:ext>
                  </a:extLst>
                </p:cNvPr>
                <p:cNvPicPr/>
                <p:nvPr/>
              </p:nvPicPr>
              <p:blipFill>
                <a:blip r:embed="rId266" cstate="print"/>
                <a:stretch>
                  <a:fillRect/>
                </a:stretch>
              </p:blipFill>
              <p:spPr>
                <a:xfrm>
                  <a:off x="6541861" y="4074929"/>
                  <a:ext cx="134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xmlns="" id="{81E76434-5ADD-4E6E-B065-D36D3A9A8767}"/>
                    </a:ext>
                  </a:extLst>
                </p14:cNvPr>
                <p14:cNvContentPartPr/>
                <p14:nvPr/>
              </p14:nvContentPartPr>
              <p14:xfrm>
                <a:off x="6657781" y="3964049"/>
                <a:ext cx="96840" cy="299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1E76434-5ADD-4E6E-B065-D36D3A9A8767}"/>
                    </a:ext>
                  </a:extLst>
                </p:cNvPr>
                <p:cNvPicPr/>
                <p:nvPr/>
              </p:nvPicPr>
              <p:blipFill>
                <a:blip r:embed="rId268" cstate="print"/>
                <a:stretch>
                  <a:fillRect/>
                </a:stretch>
              </p:blipFill>
              <p:spPr>
                <a:xfrm>
                  <a:off x="6648781" y="3955409"/>
                  <a:ext cx="1144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xmlns="" id="{20F2E270-F256-4E64-AE9E-F6DAF7C281F9}"/>
                    </a:ext>
                  </a:extLst>
                </p14:cNvPr>
                <p14:cNvContentPartPr/>
                <p14:nvPr/>
              </p14:nvContentPartPr>
              <p14:xfrm>
                <a:off x="6771181" y="4148729"/>
                <a:ext cx="20880" cy="119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0F2E270-F256-4E64-AE9E-F6DAF7C281F9}"/>
                    </a:ext>
                  </a:extLst>
                </p:cNvPr>
                <p:cNvPicPr/>
                <p:nvPr/>
              </p:nvPicPr>
              <p:blipFill>
                <a:blip r:embed="rId270" cstate="print"/>
                <a:stretch>
                  <a:fillRect/>
                </a:stretch>
              </p:blipFill>
              <p:spPr>
                <a:xfrm>
                  <a:off x="6762181" y="4139729"/>
                  <a:ext cx="38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xmlns="" id="{61118823-4704-4A5B-868F-FADDC0107B4F}"/>
                    </a:ext>
                  </a:extLst>
                </p14:cNvPr>
                <p14:cNvContentPartPr/>
                <p14:nvPr/>
              </p14:nvContentPartPr>
              <p14:xfrm>
                <a:off x="6799621" y="4070249"/>
                <a:ext cx="138240" cy="11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1118823-4704-4A5B-868F-FADDC0107B4F}"/>
                    </a:ext>
                  </a:extLst>
                </p:cNvPr>
                <p:cNvPicPr/>
                <p:nvPr/>
              </p:nvPicPr>
              <p:blipFill>
                <a:blip r:embed="rId272" cstate="print"/>
                <a:stretch>
                  <a:fillRect/>
                </a:stretch>
              </p:blipFill>
              <p:spPr>
                <a:xfrm>
                  <a:off x="6790981" y="4061609"/>
                  <a:ext cx="155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xmlns="" id="{8E390B18-32ED-48B2-9662-60F82FC3EF23}"/>
                    </a:ext>
                  </a:extLst>
                </p14:cNvPr>
                <p14:cNvContentPartPr/>
                <p14:nvPr/>
              </p14:nvContentPartPr>
              <p14:xfrm>
                <a:off x="6794221" y="4172489"/>
                <a:ext cx="119160" cy="16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E390B18-32ED-48B2-9662-60F82FC3EF23}"/>
                    </a:ext>
                  </a:extLst>
                </p:cNvPr>
                <p:cNvPicPr/>
                <p:nvPr/>
              </p:nvPicPr>
              <p:blipFill>
                <a:blip r:embed="rId274" cstate="print"/>
                <a:stretch>
                  <a:fillRect/>
                </a:stretch>
              </p:blipFill>
              <p:spPr>
                <a:xfrm>
                  <a:off x="6785581" y="4163489"/>
                  <a:ext cx="136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xmlns="" id="{E63E89F1-BA25-4BF4-AA76-350BE68CBB65}"/>
                    </a:ext>
                  </a:extLst>
                </p14:cNvPr>
                <p14:cNvContentPartPr/>
                <p14:nvPr/>
              </p14:nvContentPartPr>
              <p14:xfrm>
                <a:off x="6928501" y="4197329"/>
                <a:ext cx="110880" cy="203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63E89F1-BA25-4BF4-AA76-350BE68CBB65}"/>
                    </a:ext>
                  </a:extLst>
                </p:cNvPr>
                <p:cNvPicPr/>
                <p:nvPr/>
              </p:nvPicPr>
              <p:blipFill>
                <a:blip r:embed="rId276" cstate="print"/>
                <a:stretch>
                  <a:fillRect/>
                </a:stretch>
              </p:blipFill>
              <p:spPr>
                <a:xfrm>
                  <a:off x="6919861" y="4188329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61E3E0C9-6C0E-4A67-AF62-7E6AF7C2EC53}"/>
              </a:ext>
            </a:extLst>
          </p:cNvPr>
          <p:cNvGrpSpPr/>
          <p:nvPr/>
        </p:nvGrpSpPr>
        <p:grpSpPr>
          <a:xfrm>
            <a:off x="7229821" y="4001849"/>
            <a:ext cx="713880" cy="265320"/>
            <a:chOff x="7229821" y="4001849"/>
            <a:chExt cx="71388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xmlns="" id="{FA1D8CD1-88E3-4507-8DAF-D9D27F2BB487}"/>
                    </a:ext>
                  </a:extLst>
                </p14:cNvPr>
                <p14:cNvContentPartPr/>
                <p14:nvPr/>
              </p14:nvContentPartPr>
              <p14:xfrm>
                <a:off x="7229821" y="4213529"/>
                <a:ext cx="28080" cy="10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A1D8CD1-88E3-4507-8DAF-D9D27F2BB487}"/>
                    </a:ext>
                  </a:extLst>
                </p:cNvPr>
                <p:cNvPicPr/>
                <p:nvPr/>
              </p:nvPicPr>
              <p:blipFill>
                <a:blip r:embed="rId278" cstate="print"/>
                <a:stretch>
                  <a:fillRect/>
                </a:stretch>
              </p:blipFill>
              <p:spPr>
                <a:xfrm>
                  <a:off x="7221181" y="4204529"/>
                  <a:ext cx="45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xmlns="" id="{A3F2A24D-F963-49C9-8131-44C09936933C}"/>
                    </a:ext>
                  </a:extLst>
                </p14:cNvPr>
                <p14:cNvContentPartPr/>
                <p14:nvPr/>
              </p14:nvContentPartPr>
              <p14:xfrm>
                <a:off x="7229821" y="4155209"/>
                <a:ext cx="94680" cy="69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3F2A24D-F963-49C9-8131-44C09936933C}"/>
                    </a:ext>
                  </a:extLst>
                </p:cNvPr>
                <p:cNvPicPr/>
                <p:nvPr/>
              </p:nvPicPr>
              <p:blipFill>
                <a:blip r:embed="rId280" cstate="print"/>
                <a:stretch>
                  <a:fillRect/>
                </a:stretch>
              </p:blipFill>
              <p:spPr>
                <a:xfrm>
                  <a:off x="7221181" y="4146569"/>
                  <a:ext cx="112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xmlns="" id="{12AFF14B-C360-4EB8-8BDC-C39D1E58335A}"/>
                    </a:ext>
                  </a:extLst>
                </p14:cNvPr>
                <p14:cNvContentPartPr/>
                <p14:nvPr/>
              </p14:nvContentPartPr>
              <p14:xfrm>
                <a:off x="7410901" y="4055129"/>
                <a:ext cx="56520" cy="186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2AFF14B-C360-4EB8-8BDC-C39D1E58335A}"/>
                    </a:ext>
                  </a:extLst>
                </p:cNvPr>
                <p:cNvPicPr/>
                <p:nvPr/>
              </p:nvPicPr>
              <p:blipFill>
                <a:blip r:embed="rId282" cstate="print"/>
                <a:stretch>
                  <a:fillRect/>
                </a:stretch>
              </p:blipFill>
              <p:spPr>
                <a:xfrm>
                  <a:off x="7402261" y="4046129"/>
                  <a:ext cx="74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xmlns="" id="{A82F5B8F-FC78-400F-8C5A-D672C56B1815}"/>
                    </a:ext>
                  </a:extLst>
                </p14:cNvPr>
                <p14:cNvContentPartPr/>
                <p14:nvPr/>
              </p14:nvContentPartPr>
              <p14:xfrm>
                <a:off x="7373821" y="4231529"/>
                <a:ext cx="171000" cy="35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82F5B8F-FC78-400F-8C5A-D672C56B1815}"/>
                    </a:ext>
                  </a:extLst>
                </p:cNvPr>
                <p:cNvPicPr/>
                <p:nvPr/>
              </p:nvPicPr>
              <p:blipFill>
                <a:blip r:embed="rId284" cstate="print"/>
                <a:stretch>
                  <a:fillRect/>
                </a:stretch>
              </p:blipFill>
              <p:spPr>
                <a:xfrm>
                  <a:off x="7365181" y="4222889"/>
                  <a:ext cx="188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xmlns="" id="{6DBCC14B-AC00-49CC-A643-FA21690942E8}"/>
                    </a:ext>
                  </a:extLst>
                </p14:cNvPr>
                <p14:cNvContentPartPr/>
                <p14:nvPr/>
              </p14:nvContentPartPr>
              <p14:xfrm>
                <a:off x="7447981" y="4001849"/>
                <a:ext cx="138240" cy="29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DBCC14B-AC00-49CC-A643-FA21690942E8}"/>
                    </a:ext>
                  </a:extLst>
                </p:cNvPr>
                <p:cNvPicPr/>
                <p:nvPr/>
              </p:nvPicPr>
              <p:blipFill>
                <a:blip r:embed="rId286" cstate="print"/>
                <a:stretch>
                  <a:fillRect/>
                </a:stretch>
              </p:blipFill>
              <p:spPr>
                <a:xfrm>
                  <a:off x="7439341" y="3992849"/>
                  <a:ext cx="155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xmlns="" id="{8CFF73EA-BF15-413E-ACC0-1E5E2EA03C4C}"/>
                    </a:ext>
                  </a:extLst>
                </p14:cNvPr>
                <p14:cNvContentPartPr/>
                <p14:nvPr/>
              </p14:nvContentPartPr>
              <p14:xfrm>
                <a:off x="7634461" y="4093289"/>
                <a:ext cx="48960" cy="149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CFF73EA-BF15-413E-ACC0-1E5E2EA03C4C}"/>
                    </a:ext>
                  </a:extLst>
                </p:cNvPr>
                <p:cNvPicPr/>
                <p:nvPr/>
              </p:nvPicPr>
              <p:blipFill>
                <a:blip r:embed="rId288" cstate="print"/>
                <a:stretch>
                  <a:fillRect/>
                </a:stretch>
              </p:blipFill>
              <p:spPr>
                <a:xfrm>
                  <a:off x="7625821" y="4084649"/>
                  <a:ext cx="66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xmlns="" id="{A015090A-A442-4B4F-B0C7-3784C872520C}"/>
                    </a:ext>
                  </a:extLst>
                </p14:cNvPr>
                <p14:cNvContentPartPr/>
                <p14:nvPr/>
              </p14:nvContentPartPr>
              <p14:xfrm>
                <a:off x="7664341" y="4036049"/>
                <a:ext cx="127440" cy="167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015090A-A442-4B4F-B0C7-3784C872520C}"/>
                    </a:ext>
                  </a:extLst>
                </p:cNvPr>
                <p:cNvPicPr/>
                <p:nvPr/>
              </p:nvPicPr>
              <p:blipFill>
                <a:blip r:embed="rId290" cstate="print"/>
                <a:stretch>
                  <a:fillRect/>
                </a:stretch>
              </p:blipFill>
              <p:spPr>
                <a:xfrm>
                  <a:off x="7655341" y="4027409"/>
                  <a:ext cx="145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xmlns="" id="{09AA5233-9EC7-49C8-8E3D-AFD99D232310}"/>
                    </a:ext>
                  </a:extLst>
                </p14:cNvPr>
                <p14:cNvContentPartPr/>
                <p14:nvPr/>
              </p14:nvContentPartPr>
              <p14:xfrm>
                <a:off x="7830661" y="4062689"/>
                <a:ext cx="40680" cy="146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9AA5233-9EC7-49C8-8E3D-AFD99D232310}"/>
                    </a:ext>
                  </a:extLst>
                </p:cNvPr>
                <p:cNvPicPr/>
                <p:nvPr/>
              </p:nvPicPr>
              <p:blipFill>
                <a:blip r:embed="rId292" cstate="print"/>
                <a:stretch>
                  <a:fillRect/>
                </a:stretch>
              </p:blipFill>
              <p:spPr>
                <a:xfrm>
                  <a:off x="7821661" y="4054049"/>
                  <a:ext cx="58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xmlns="" id="{62770B4E-53B8-440E-BB28-93E90671C1E4}"/>
                    </a:ext>
                  </a:extLst>
                </p14:cNvPr>
                <p14:cNvContentPartPr/>
                <p14:nvPr/>
              </p14:nvContentPartPr>
              <p14:xfrm>
                <a:off x="7836061" y="4038209"/>
                <a:ext cx="107640" cy="218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2770B4E-53B8-440E-BB28-93E90671C1E4}"/>
                    </a:ext>
                  </a:extLst>
                </p:cNvPr>
                <p:cNvPicPr/>
                <p:nvPr/>
              </p:nvPicPr>
              <p:blipFill>
                <a:blip r:embed="rId294" cstate="print"/>
                <a:stretch>
                  <a:fillRect/>
                </a:stretch>
              </p:blipFill>
              <p:spPr>
                <a:xfrm>
                  <a:off x="7827061" y="4029209"/>
                  <a:ext cx="12528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xmlns="" id="{5EAB85C0-4F13-47A0-9B3F-3AADB7D6A9A0}"/>
              </a:ext>
            </a:extLst>
          </p:cNvPr>
          <p:cNvGrpSpPr/>
          <p:nvPr/>
        </p:nvGrpSpPr>
        <p:grpSpPr>
          <a:xfrm>
            <a:off x="8143141" y="4051529"/>
            <a:ext cx="565200" cy="218880"/>
            <a:chOff x="8143141" y="4051529"/>
            <a:chExt cx="56520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xmlns="" id="{39735CC7-3D51-45B0-B18A-A44F93649195}"/>
                    </a:ext>
                  </a:extLst>
                </p14:cNvPr>
                <p14:cNvContentPartPr/>
                <p14:nvPr/>
              </p14:nvContentPartPr>
              <p14:xfrm>
                <a:off x="8143141" y="4081769"/>
                <a:ext cx="157680" cy="188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9735CC7-3D51-45B0-B18A-A44F93649195}"/>
                    </a:ext>
                  </a:extLst>
                </p:cNvPr>
                <p:cNvPicPr/>
                <p:nvPr/>
              </p:nvPicPr>
              <p:blipFill>
                <a:blip r:embed="rId296" cstate="print"/>
                <a:stretch>
                  <a:fillRect/>
                </a:stretch>
              </p:blipFill>
              <p:spPr>
                <a:xfrm>
                  <a:off x="8134141" y="4072769"/>
                  <a:ext cx="175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xmlns="" id="{7D588794-EE3A-4536-8419-469F7644E1F4}"/>
                    </a:ext>
                  </a:extLst>
                </p14:cNvPr>
                <p14:cNvContentPartPr/>
                <p14:nvPr/>
              </p14:nvContentPartPr>
              <p14:xfrm>
                <a:off x="8366701" y="4087529"/>
                <a:ext cx="360" cy="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D588794-EE3A-4536-8419-469F7644E1F4}"/>
                    </a:ext>
                  </a:extLst>
                </p:cNvPr>
                <p:cNvPicPr/>
                <p:nvPr/>
              </p:nvPicPr>
              <p:blipFill>
                <a:blip r:embed="rId100" cstate="print"/>
                <a:stretch>
                  <a:fillRect/>
                </a:stretch>
              </p:blipFill>
              <p:spPr>
                <a:xfrm>
                  <a:off x="8358061" y="40788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xmlns="" id="{79331A48-1FE2-4676-AA42-0B7788F362B2}"/>
                    </a:ext>
                  </a:extLst>
                </p14:cNvPr>
                <p14:cNvContentPartPr/>
                <p14:nvPr/>
              </p14:nvContentPartPr>
              <p14:xfrm>
                <a:off x="8397661" y="4181849"/>
                <a:ext cx="139320" cy="70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9331A48-1FE2-4676-AA42-0B7788F362B2}"/>
                    </a:ext>
                  </a:extLst>
                </p:cNvPr>
                <p:cNvPicPr/>
                <p:nvPr/>
              </p:nvPicPr>
              <p:blipFill>
                <a:blip r:embed="rId299" cstate="print"/>
                <a:stretch>
                  <a:fillRect/>
                </a:stretch>
              </p:blipFill>
              <p:spPr>
                <a:xfrm>
                  <a:off x="8388661" y="4173209"/>
                  <a:ext cx="156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xmlns="" id="{653426A8-1F8F-4054-BED2-AD05CEBA49DD}"/>
                    </a:ext>
                  </a:extLst>
                </p14:cNvPr>
                <p14:cNvContentPartPr/>
                <p14:nvPr/>
              </p14:nvContentPartPr>
              <p14:xfrm>
                <a:off x="8605021" y="4051529"/>
                <a:ext cx="91440" cy="202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53426A8-1F8F-4054-BED2-AD05CEBA49DD}"/>
                    </a:ext>
                  </a:extLst>
                </p:cNvPr>
                <p:cNvPicPr/>
                <p:nvPr/>
              </p:nvPicPr>
              <p:blipFill>
                <a:blip r:embed="rId301" cstate="print"/>
                <a:stretch>
                  <a:fillRect/>
                </a:stretch>
              </p:blipFill>
              <p:spPr>
                <a:xfrm>
                  <a:off x="8596381" y="4042529"/>
                  <a:ext cx="109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xmlns="" id="{39AAE32A-A83C-410D-9169-1DAEF5B77C43}"/>
                    </a:ext>
                  </a:extLst>
                </p14:cNvPr>
                <p14:cNvContentPartPr/>
                <p14:nvPr/>
              </p14:nvContentPartPr>
              <p14:xfrm>
                <a:off x="8591341" y="4173569"/>
                <a:ext cx="117000" cy="4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9AAE32A-A83C-410D-9169-1DAEF5B77C43}"/>
                    </a:ext>
                  </a:extLst>
                </p:cNvPr>
                <p:cNvPicPr/>
                <p:nvPr/>
              </p:nvPicPr>
              <p:blipFill>
                <a:blip r:embed="rId303" cstate="print"/>
                <a:stretch>
                  <a:fillRect/>
                </a:stretch>
              </p:blipFill>
              <p:spPr>
                <a:xfrm>
                  <a:off x="8582701" y="4164569"/>
                  <a:ext cx="13464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xmlns="" id="{F8B1C44A-F54D-4EF0-8A7A-5DB87FEE5180}"/>
              </a:ext>
            </a:extLst>
          </p:cNvPr>
          <p:cNvGrpSpPr/>
          <p:nvPr/>
        </p:nvGrpSpPr>
        <p:grpSpPr>
          <a:xfrm>
            <a:off x="8943061" y="3971249"/>
            <a:ext cx="417240" cy="311760"/>
            <a:chOff x="8943061" y="3971249"/>
            <a:chExt cx="41724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xmlns="" id="{08FCC069-A165-4C24-A1FA-7913B3CF049E}"/>
                    </a:ext>
                  </a:extLst>
                </p14:cNvPr>
                <p14:cNvContentPartPr/>
                <p14:nvPr/>
              </p14:nvContentPartPr>
              <p14:xfrm>
                <a:off x="8943061" y="4129289"/>
                <a:ext cx="158400" cy="135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8FCC069-A165-4C24-A1FA-7913B3CF049E}"/>
                    </a:ext>
                  </a:extLst>
                </p:cNvPr>
                <p:cNvPicPr/>
                <p:nvPr/>
              </p:nvPicPr>
              <p:blipFill>
                <a:blip r:embed="rId305" cstate="print"/>
                <a:stretch>
                  <a:fillRect/>
                </a:stretch>
              </p:blipFill>
              <p:spPr>
                <a:xfrm>
                  <a:off x="8934421" y="4120289"/>
                  <a:ext cx="176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xmlns="" id="{8D2131A3-F27D-4E9B-A091-27C18A3A6ABC}"/>
                    </a:ext>
                  </a:extLst>
                </p14:cNvPr>
                <p14:cNvContentPartPr/>
                <p14:nvPr/>
              </p14:nvContentPartPr>
              <p14:xfrm>
                <a:off x="9090301" y="3971249"/>
                <a:ext cx="80280" cy="299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D2131A3-F27D-4E9B-A091-27C18A3A6ABC}"/>
                    </a:ext>
                  </a:extLst>
                </p:cNvPr>
                <p:cNvPicPr/>
                <p:nvPr/>
              </p:nvPicPr>
              <p:blipFill>
                <a:blip r:embed="rId307" cstate="print"/>
                <a:stretch>
                  <a:fillRect/>
                </a:stretch>
              </p:blipFill>
              <p:spPr>
                <a:xfrm>
                  <a:off x="9081661" y="3962609"/>
                  <a:ext cx="979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xmlns="" id="{08ED8E00-76C6-480B-A1F9-0130E9DADD8B}"/>
                    </a:ext>
                  </a:extLst>
                </p14:cNvPr>
                <p14:cNvContentPartPr/>
                <p14:nvPr/>
              </p14:nvContentPartPr>
              <p14:xfrm>
                <a:off x="9209461" y="4078169"/>
                <a:ext cx="150840" cy="204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8ED8E00-76C6-480B-A1F9-0130E9DADD8B}"/>
                    </a:ext>
                  </a:extLst>
                </p:cNvPr>
                <p:cNvPicPr/>
                <p:nvPr/>
              </p:nvPicPr>
              <p:blipFill>
                <a:blip r:embed="rId309" cstate="print"/>
                <a:stretch>
                  <a:fillRect/>
                </a:stretch>
              </p:blipFill>
              <p:spPr>
                <a:xfrm>
                  <a:off x="9200821" y="4069169"/>
                  <a:ext cx="168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xmlns="" id="{A392C6EE-9A94-4071-A600-191B8B782FA1}"/>
                    </a:ext>
                  </a:extLst>
                </p14:cNvPr>
                <p14:cNvContentPartPr/>
                <p14:nvPr/>
              </p14:nvContentPartPr>
              <p14:xfrm>
                <a:off x="9190021" y="4206689"/>
                <a:ext cx="160200" cy="42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392C6EE-9A94-4071-A600-191B8B782FA1}"/>
                    </a:ext>
                  </a:extLst>
                </p:cNvPr>
                <p:cNvPicPr/>
                <p:nvPr/>
              </p:nvPicPr>
              <p:blipFill>
                <a:blip r:embed="rId311" cstate="print"/>
                <a:stretch>
                  <a:fillRect/>
                </a:stretch>
              </p:blipFill>
              <p:spPr>
                <a:xfrm>
                  <a:off x="9181381" y="4198049"/>
                  <a:ext cx="17784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xmlns="" id="{5D06C70C-55FE-4A1B-B029-ADA2AC3CCDD0}"/>
              </a:ext>
            </a:extLst>
          </p:cNvPr>
          <p:cNvGrpSpPr/>
          <p:nvPr/>
        </p:nvGrpSpPr>
        <p:grpSpPr>
          <a:xfrm>
            <a:off x="6498661" y="4675049"/>
            <a:ext cx="1266480" cy="429480"/>
            <a:chOff x="6498661" y="4675049"/>
            <a:chExt cx="126648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xmlns="" id="{A3202B2D-90EE-4592-A33A-A388F2A1AC4F}"/>
                    </a:ext>
                  </a:extLst>
                </p14:cNvPr>
                <p14:cNvContentPartPr/>
                <p14:nvPr/>
              </p14:nvContentPartPr>
              <p14:xfrm>
                <a:off x="6503701" y="4744169"/>
                <a:ext cx="61200" cy="265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3202B2D-90EE-4592-A33A-A388F2A1AC4F}"/>
                    </a:ext>
                  </a:extLst>
                </p:cNvPr>
                <p:cNvPicPr/>
                <p:nvPr/>
              </p:nvPicPr>
              <p:blipFill>
                <a:blip r:embed="rId313" cstate="print"/>
                <a:stretch>
                  <a:fillRect/>
                </a:stretch>
              </p:blipFill>
              <p:spPr>
                <a:xfrm>
                  <a:off x="6495061" y="4735529"/>
                  <a:ext cx="78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xmlns="" id="{F6F24939-A517-41DB-90D3-DDDFE5907722}"/>
                    </a:ext>
                  </a:extLst>
                </p14:cNvPr>
                <p14:cNvContentPartPr/>
                <p14:nvPr/>
              </p14:nvContentPartPr>
              <p14:xfrm>
                <a:off x="6546541" y="4694849"/>
                <a:ext cx="171360" cy="9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6F24939-A517-41DB-90D3-DDDFE5907722}"/>
                    </a:ext>
                  </a:extLst>
                </p:cNvPr>
                <p:cNvPicPr/>
                <p:nvPr/>
              </p:nvPicPr>
              <p:blipFill>
                <a:blip r:embed="rId315" cstate="print"/>
                <a:stretch>
                  <a:fillRect/>
                </a:stretch>
              </p:blipFill>
              <p:spPr>
                <a:xfrm>
                  <a:off x="6537541" y="4686209"/>
                  <a:ext cx="189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xmlns="" id="{B7185CA0-B104-41ED-8530-311ACC9DEA0A}"/>
                    </a:ext>
                  </a:extLst>
                </p14:cNvPr>
                <p14:cNvContentPartPr/>
                <p14:nvPr/>
              </p14:nvContentPartPr>
              <p14:xfrm>
                <a:off x="6498661" y="4852529"/>
                <a:ext cx="155880" cy="13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7185CA0-B104-41ED-8530-311ACC9DEA0A}"/>
                    </a:ext>
                  </a:extLst>
                </p:cNvPr>
                <p:cNvPicPr/>
                <p:nvPr/>
              </p:nvPicPr>
              <p:blipFill>
                <a:blip r:embed="rId317" cstate="print"/>
                <a:stretch>
                  <a:fillRect/>
                </a:stretch>
              </p:blipFill>
              <p:spPr>
                <a:xfrm>
                  <a:off x="6490021" y="4843529"/>
                  <a:ext cx="173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xmlns="" id="{5D1899CA-0B52-467C-951A-132D7F85A284}"/>
                    </a:ext>
                  </a:extLst>
                </p14:cNvPr>
                <p14:cNvContentPartPr/>
                <p14:nvPr/>
              </p14:nvContentPartPr>
              <p14:xfrm>
                <a:off x="6573901" y="4970609"/>
                <a:ext cx="150840" cy="133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D1899CA-0B52-467C-951A-132D7F85A284}"/>
                    </a:ext>
                  </a:extLst>
                </p:cNvPr>
                <p:cNvPicPr/>
                <p:nvPr/>
              </p:nvPicPr>
              <p:blipFill>
                <a:blip r:embed="rId319" cstate="print"/>
                <a:stretch>
                  <a:fillRect/>
                </a:stretch>
              </p:blipFill>
              <p:spPr>
                <a:xfrm>
                  <a:off x="6565261" y="4961609"/>
                  <a:ext cx="168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xmlns="" id="{DD1DC258-9715-402A-8B69-4685EF72B12D}"/>
                    </a:ext>
                  </a:extLst>
                </p14:cNvPr>
                <p14:cNvContentPartPr/>
                <p14:nvPr/>
              </p14:nvContentPartPr>
              <p14:xfrm>
                <a:off x="6616381" y="4981409"/>
                <a:ext cx="99000" cy="93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D1DC258-9715-402A-8B69-4685EF72B12D}"/>
                    </a:ext>
                  </a:extLst>
                </p:cNvPr>
                <p:cNvPicPr/>
                <p:nvPr/>
              </p:nvPicPr>
              <p:blipFill>
                <a:blip r:embed="rId321" cstate="print"/>
                <a:stretch>
                  <a:fillRect/>
                </a:stretch>
              </p:blipFill>
              <p:spPr>
                <a:xfrm>
                  <a:off x="6607381" y="4972409"/>
                  <a:ext cx="116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xmlns="" id="{DABC1EB3-1FBA-4C67-A1D3-384E6C2A5E1B}"/>
                    </a:ext>
                  </a:extLst>
                </p14:cNvPr>
                <p14:cNvContentPartPr/>
                <p14:nvPr/>
              </p14:nvContentPartPr>
              <p14:xfrm>
                <a:off x="6872701" y="4894289"/>
                <a:ext cx="105120" cy="12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ABC1EB3-1FBA-4C67-A1D3-384E6C2A5E1B}"/>
                    </a:ext>
                  </a:extLst>
                </p:cNvPr>
                <p:cNvPicPr/>
                <p:nvPr/>
              </p:nvPicPr>
              <p:blipFill>
                <a:blip r:embed="rId323" cstate="print"/>
                <a:stretch>
                  <a:fillRect/>
                </a:stretch>
              </p:blipFill>
              <p:spPr>
                <a:xfrm>
                  <a:off x="6864061" y="4885649"/>
                  <a:ext cx="122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xmlns="" id="{D3CB84FE-FBF1-4A76-B9B7-13439D3EB751}"/>
                    </a:ext>
                  </a:extLst>
                </p14:cNvPr>
                <p14:cNvContentPartPr/>
                <p14:nvPr/>
              </p14:nvContentPartPr>
              <p14:xfrm>
                <a:off x="6904381" y="4824809"/>
                <a:ext cx="96840" cy="7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3CB84FE-FBF1-4A76-B9B7-13439D3EB751}"/>
                    </a:ext>
                  </a:extLst>
                </p:cNvPr>
                <p:cNvPicPr/>
                <p:nvPr/>
              </p:nvPicPr>
              <p:blipFill>
                <a:blip r:embed="rId325" cstate="print"/>
                <a:stretch>
                  <a:fillRect/>
                </a:stretch>
              </p:blipFill>
              <p:spPr>
                <a:xfrm>
                  <a:off x="6895741" y="4815809"/>
                  <a:ext cx="114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xmlns="" id="{1FF2887A-46EE-433D-91CD-7A644560AC85}"/>
                    </a:ext>
                  </a:extLst>
                </p14:cNvPr>
                <p14:cNvContentPartPr/>
                <p14:nvPr/>
              </p14:nvContentPartPr>
              <p14:xfrm>
                <a:off x="7194901" y="4782689"/>
                <a:ext cx="59760" cy="151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FF2887A-46EE-433D-91CD-7A644560AC85}"/>
                    </a:ext>
                  </a:extLst>
                </p:cNvPr>
                <p:cNvPicPr/>
                <p:nvPr/>
              </p:nvPicPr>
              <p:blipFill>
                <a:blip r:embed="rId327" cstate="print"/>
                <a:stretch>
                  <a:fillRect/>
                </a:stretch>
              </p:blipFill>
              <p:spPr>
                <a:xfrm>
                  <a:off x="7185901" y="4774049"/>
                  <a:ext cx="77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xmlns="" id="{C2FBACE4-2FA1-4653-A2CD-84ED2DA19BB8}"/>
                    </a:ext>
                  </a:extLst>
                </p14:cNvPr>
                <p14:cNvContentPartPr/>
                <p14:nvPr/>
              </p14:nvContentPartPr>
              <p14:xfrm>
                <a:off x="7100581" y="4976369"/>
                <a:ext cx="168840" cy="14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2FBACE4-2FA1-4653-A2CD-84ED2DA19BB8}"/>
                    </a:ext>
                  </a:extLst>
                </p:cNvPr>
                <p:cNvPicPr/>
                <p:nvPr/>
              </p:nvPicPr>
              <p:blipFill>
                <a:blip r:embed="rId329" cstate="print"/>
                <a:stretch>
                  <a:fillRect/>
                </a:stretch>
              </p:blipFill>
              <p:spPr>
                <a:xfrm>
                  <a:off x="7091581" y="4967369"/>
                  <a:ext cx="186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xmlns="" id="{D5D8C14E-C806-4E28-A768-47976C6003FA}"/>
                    </a:ext>
                  </a:extLst>
                </p14:cNvPr>
                <p14:cNvContentPartPr/>
                <p14:nvPr/>
              </p14:nvContentPartPr>
              <p14:xfrm>
                <a:off x="7136581" y="4675049"/>
                <a:ext cx="239760" cy="15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5D8C14E-C806-4E28-A768-47976C6003FA}"/>
                    </a:ext>
                  </a:extLst>
                </p:cNvPr>
                <p:cNvPicPr/>
                <p:nvPr/>
              </p:nvPicPr>
              <p:blipFill>
                <a:blip r:embed="rId331" cstate="print"/>
                <a:stretch>
                  <a:fillRect/>
                </a:stretch>
              </p:blipFill>
              <p:spPr>
                <a:xfrm>
                  <a:off x="7127581" y="4666409"/>
                  <a:ext cx="257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xmlns="" id="{00389D01-F9A3-40FB-B13C-60D08AE1B602}"/>
                    </a:ext>
                  </a:extLst>
                </p14:cNvPr>
                <p14:cNvContentPartPr/>
                <p14:nvPr/>
              </p14:nvContentPartPr>
              <p14:xfrm>
                <a:off x="7388581" y="4784489"/>
                <a:ext cx="32040" cy="181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0389D01-F9A3-40FB-B13C-60D08AE1B602}"/>
                    </a:ext>
                  </a:extLst>
                </p:cNvPr>
                <p:cNvPicPr/>
                <p:nvPr/>
              </p:nvPicPr>
              <p:blipFill>
                <a:blip r:embed="rId333" cstate="print"/>
                <a:stretch>
                  <a:fillRect/>
                </a:stretch>
              </p:blipFill>
              <p:spPr>
                <a:xfrm>
                  <a:off x="7379941" y="4775849"/>
                  <a:ext cx="49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xmlns="" id="{AB0643BB-7031-4276-995A-D38ABA11C6E0}"/>
                    </a:ext>
                  </a:extLst>
                </p14:cNvPr>
                <p14:cNvContentPartPr/>
                <p14:nvPr/>
              </p14:nvContentPartPr>
              <p14:xfrm>
                <a:off x="7406941" y="4730849"/>
                <a:ext cx="130680" cy="231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B0643BB-7031-4276-995A-D38ABA11C6E0}"/>
                    </a:ext>
                  </a:extLst>
                </p:cNvPr>
                <p:cNvPicPr/>
                <p:nvPr/>
              </p:nvPicPr>
              <p:blipFill>
                <a:blip r:embed="rId335" cstate="print"/>
                <a:stretch>
                  <a:fillRect/>
                </a:stretch>
              </p:blipFill>
              <p:spPr>
                <a:xfrm>
                  <a:off x="7397941" y="4722209"/>
                  <a:ext cx="1483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xmlns="" id="{0091B522-F599-4A26-90D4-4AF7BEB31FE3}"/>
                    </a:ext>
                  </a:extLst>
                </p14:cNvPr>
                <p14:cNvContentPartPr/>
                <p14:nvPr/>
              </p14:nvContentPartPr>
              <p14:xfrm>
                <a:off x="7639861" y="4718969"/>
                <a:ext cx="43920" cy="1936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091B522-F599-4A26-90D4-4AF7BEB31FE3}"/>
                    </a:ext>
                  </a:extLst>
                </p:cNvPr>
                <p:cNvPicPr/>
                <p:nvPr/>
              </p:nvPicPr>
              <p:blipFill>
                <a:blip r:embed="rId337" cstate="print"/>
                <a:stretch>
                  <a:fillRect/>
                </a:stretch>
              </p:blipFill>
              <p:spPr>
                <a:xfrm>
                  <a:off x="7630861" y="4709969"/>
                  <a:ext cx="61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xmlns="" id="{E67968D5-B114-4F48-9A42-B821F61740E0}"/>
                    </a:ext>
                  </a:extLst>
                </p14:cNvPr>
                <p14:cNvContentPartPr/>
                <p14:nvPr/>
              </p14:nvContentPartPr>
              <p14:xfrm>
                <a:off x="7585501" y="4727969"/>
                <a:ext cx="179640" cy="267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67968D5-B114-4F48-9A42-B821F61740E0}"/>
                    </a:ext>
                  </a:extLst>
                </p:cNvPr>
                <p:cNvPicPr/>
                <p:nvPr/>
              </p:nvPicPr>
              <p:blipFill>
                <a:blip r:embed="rId339" cstate="print"/>
                <a:stretch>
                  <a:fillRect/>
                </a:stretch>
              </p:blipFill>
              <p:spPr>
                <a:xfrm>
                  <a:off x="7576501" y="4718969"/>
                  <a:ext cx="19728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xmlns="" id="{5CD7C24C-8629-45AD-86AA-529E2F540944}"/>
              </a:ext>
            </a:extLst>
          </p:cNvPr>
          <p:cNvGrpSpPr/>
          <p:nvPr/>
        </p:nvGrpSpPr>
        <p:grpSpPr>
          <a:xfrm>
            <a:off x="4180261" y="4628249"/>
            <a:ext cx="650160" cy="41760"/>
            <a:chOff x="4180261" y="4628249"/>
            <a:chExt cx="650160" cy="4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xmlns="" id="{0C975E8F-363A-434C-BAF7-8A5887D56A19}"/>
                    </a:ext>
                  </a:extLst>
                </p14:cNvPr>
                <p14:cNvContentPartPr/>
                <p14:nvPr/>
              </p14:nvContentPartPr>
              <p14:xfrm>
                <a:off x="4180261" y="4628249"/>
                <a:ext cx="650160" cy="41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C975E8F-363A-434C-BAF7-8A5887D56A19}"/>
                    </a:ext>
                  </a:extLst>
                </p:cNvPr>
                <p:cNvPicPr/>
                <p:nvPr/>
              </p:nvPicPr>
              <p:blipFill>
                <a:blip r:embed="rId341" cstate="print"/>
                <a:stretch>
                  <a:fillRect/>
                </a:stretch>
              </p:blipFill>
              <p:spPr>
                <a:xfrm>
                  <a:off x="4171621" y="4619609"/>
                  <a:ext cx="667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xmlns="" id="{E0979658-299D-40C2-A8BF-7212F75B280F}"/>
                    </a:ext>
                  </a:extLst>
                </p14:cNvPr>
                <p14:cNvContentPartPr/>
                <p14:nvPr/>
              </p14:nvContentPartPr>
              <p14:xfrm>
                <a:off x="4591381" y="4640849"/>
                <a:ext cx="12960" cy="19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0979658-299D-40C2-A8BF-7212F75B280F}"/>
                    </a:ext>
                  </a:extLst>
                </p:cNvPr>
                <p:cNvPicPr/>
                <p:nvPr/>
              </p:nvPicPr>
              <p:blipFill>
                <a:blip r:embed="rId343" cstate="print"/>
                <a:stretch>
                  <a:fillRect/>
                </a:stretch>
              </p:blipFill>
              <p:spPr>
                <a:xfrm>
                  <a:off x="4582741" y="4631849"/>
                  <a:ext cx="306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F38B4BF1-E3A7-4303-96AD-1E67DB770CC8}"/>
              </a:ext>
            </a:extLst>
          </p:cNvPr>
          <p:cNvGrpSpPr/>
          <p:nvPr/>
        </p:nvGrpSpPr>
        <p:grpSpPr>
          <a:xfrm>
            <a:off x="3008461" y="4560569"/>
            <a:ext cx="744120" cy="153000"/>
            <a:chOff x="3008461" y="4560569"/>
            <a:chExt cx="74412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xmlns="" id="{8938F53E-34C4-446F-AC2C-226D7C827264}"/>
                    </a:ext>
                  </a:extLst>
                </p14:cNvPr>
                <p14:cNvContentPartPr/>
                <p14:nvPr/>
              </p14:nvContentPartPr>
              <p14:xfrm>
                <a:off x="3044101" y="4647329"/>
                <a:ext cx="708480" cy="66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938F53E-34C4-446F-AC2C-226D7C827264}"/>
                    </a:ext>
                  </a:extLst>
                </p:cNvPr>
                <p:cNvPicPr/>
                <p:nvPr/>
              </p:nvPicPr>
              <p:blipFill>
                <a:blip r:embed="rId345" cstate="print"/>
                <a:stretch>
                  <a:fillRect/>
                </a:stretch>
              </p:blipFill>
              <p:spPr>
                <a:xfrm>
                  <a:off x="3035461" y="4638689"/>
                  <a:ext cx="726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xmlns="" id="{C8D3D356-6A58-4178-92F1-0EF3F6565B13}"/>
                    </a:ext>
                  </a:extLst>
                </p14:cNvPr>
                <p14:cNvContentPartPr/>
                <p14:nvPr/>
              </p14:nvContentPartPr>
              <p14:xfrm>
                <a:off x="3008461" y="4560569"/>
                <a:ext cx="141480" cy="84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8D3D356-6A58-4178-92F1-0EF3F6565B13}"/>
                    </a:ext>
                  </a:extLst>
                </p:cNvPr>
                <p:cNvPicPr/>
                <p:nvPr/>
              </p:nvPicPr>
              <p:blipFill>
                <a:blip r:embed="rId347" cstate="print"/>
                <a:stretch>
                  <a:fillRect/>
                </a:stretch>
              </p:blipFill>
              <p:spPr>
                <a:xfrm>
                  <a:off x="2999821" y="4551929"/>
                  <a:ext cx="1591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xmlns="" id="{D146FF45-C0D3-48DC-8091-8BB9B918938C}"/>
              </a:ext>
            </a:extLst>
          </p:cNvPr>
          <p:cNvGrpSpPr/>
          <p:nvPr/>
        </p:nvGrpSpPr>
        <p:grpSpPr>
          <a:xfrm>
            <a:off x="7876021" y="4394249"/>
            <a:ext cx="1596240" cy="861120"/>
            <a:chOff x="7876021" y="4394249"/>
            <a:chExt cx="1596240" cy="86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xmlns="" id="{A5941EBF-4055-4412-B17B-94E73918746B}"/>
                    </a:ext>
                  </a:extLst>
                </p14:cNvPr>
                <p14:cNvContentPartPr/>
                <p14:nvPr/>
              </p14:nvContentPartPr>
              <p14:xfrm>
                <a:off x="7885381" y="4648769"/>
                <a:ext cx="194760" cy="439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5941EBF-4055-4412-B17B-94E73918746B}"/>
                    </a:ext>
                  </a:extLst>
                </p:cNvPr>
                <p:cNvPicPr/>
                <p:nvPr/>
              </p:nvPicPr>
              <p:blipFill>
                <a:blip r:embed="rId349" cstate="print"/>
                <a:stretch>
                  <a:fillRect/>
                </a:stretch>
              </p:blipFill>
              <p:spPr>
                <a:xfrm>
                  <a:off x="7876381" y="4640129"/>
                  <a:ext cx="2124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xmlns="" id="{EF7C3D2E-888F-4D36-85AE-3E8939908162}"/>
                    </a:ext>
                  </a:extLst>
                </p14:cNvPr>
                <p14:cNvContentPartPr/>
                <p14:nvPr/>
              </p14:nvContentPartPr>
              <p14:xfrm>
                <a:off x="7876021" y="5140889"/>
                <a:ext cx="132480" cy="114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F7C3D2E-888F-4D36-85AE-3E8939908162}"/>
                    </a:ext>
                  </a:extLst>
                </p:cNvPr>
                <p:cNvPicPr/>
                <p:nvPr/>
              </p:nvPicPr>
              <p:blipFill>
                <a:blip r:embed="rId351" cstate="print"/>
                <a:stretch>
                  <a:fillRect/>
                </a:stretch>
              </p:blipFill>
              <p:spPr>
                <a:xfrm>
                  <a:off x="7867381" y="5131889"/>
                  <a:ext cx="150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xmlns="" id="{944F472C-C0C1-4C84-9F13-94668F3D0FF8}"/>
                    </a:ext>
                  </a:extLst>
                </p14:cNvPr>
                <p14:cNvContentPartPr/>
                <p14:nvPr/>
              </p14:nvContentPartPr>
              <p14:xfrm>
                <a:off x="7934341" y="4486049"/>
                <a:ext cx="81000" cy="101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44F472C-C0C1-4C84-9F13-94668F3D0FF8}"/>
                    </a:ext>
                  </a:extLst>
                </p:cNvPr>
                <p:cNvPicPr/>
                <p:nvPr/>
              </p:nvPicPr>
              <p:blipFill>
                <a:blip r:embed="rId353" cstate="print"/>
                <a:stretch>
                  <a:fillRect/>
                </a:stretch>
              </p:blipFill>
              <p:spPr>
                <a:xfrm>
                  <a:off x="7925701" y="4477409"/>
                  <a:ext cx="98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xmlns="" id="{82682DD8-83EF-44F3-BC4F-3CC643FC7E1F}"/>
                    </a:ext>
                  </a:extLst>
                </p14:cNvPr>
                <p14:cNvContentPartPr/>
                <p14:nvPr/>
              </p14:nvContentPartPr>
              <p14:xfrm>
                <a:off x="8010661" y="4499009"/>
                <a:ext cx="28800" cy="75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2682DD8-83EF-44F3-BC4F-3CC643FC7E1F}"/>
                    </a:ext>
                  </a:extLst>
                </p:cNvPr>
                <p:cNvPicPr/>
                <p:nvPr/>
              </p:nvPicPr>
              <p:blipFill>
                <a:blip r:embed="rId355" cstate="print"/>
                <a:stretch>
                  <a:fillRect/>
                </a:stretch>
              </p:blipFill>
              <p:spPr>
                <a:xfrm>
                  <a:off x="8002021" y="4490369"/>
                  <a:ext cx="46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xmlns="" id="{BFD46106-0627-4470-9BE4-FD2C492F910F}"/>
                    </a:ext>
                  </a:extLst>
                </p14:cNvPr>
                <p14:cNvContentPartPr/>
                <p14:nvPr/>
              </p14:nvContentPartPr>
              <p14:xfrm>
                <a:off x="7940821" y="4394249"/>
                <a:ext cx="221760" cy="54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FD46106-0627-4470-9BE4-FD2C492F910F}"/>
                    </a:ext>
                  </a:extLst>
                </p:cNvPr>
                <p:cNvPicPr/>
                <p:nvPr/>
              </p:nvPicPr>
              <p:blipFill>
                <a:blip r:embed="rId357" cstate="print"/>
                <a:stretch>
                  <a:fillRect/>
                </a:stretch>
              </p:blipFill>
              <p:spPr>
                <a:xfrm>
                  <a:off x="7931821" y="4385609"/>
                  <a:ext cx="239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xmlns="" id="{B8A7F467-47C2-47A1-9712-DE6CCBAA4A6F}"/>
                    </a:ext>
                  </a:extLst>
                </p14:cNvPr>
                <p14:cNvContentPartPr/>
                <p14:nvPr/>
              </p14:nvContentPartPr>
              <p14:xfrm>
                <a:off x="8150701" y="4801409"/>
                <a:ext cx="325800" cy="162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8A7F467-47C2-47A1-9712-DE6CCBAA4A6F}"/>
                    </a:ext>
                  </a:extLst>
                </p:cNvPr>
                <p:cNvPicPr/>
                <p:nvPr/>
              </p:nvPicPr>
              <p:blipFill>
                <a:blip r:embed="rId359" cstate="print"/>
                <a:stretch>
                  <a:fillRect/>
                </a:stretch>
              </p:blipFill>
              <p:spPr>
                <a:xfrm>
                  <a:off x="8141701" y="4792769"/>
                  <a:ext cx="343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xmlns="" id="{8B49CBC4-76F8-4E54-84B2-700AFA786B8D}"/>
                    </a:ext>
                  </a:extLst>
                </p14:cNvPr>
                <p14:cNvContentPartPr/>
                <p14:nvPr/>
              </p14:nvContentPartPr>
              <p14:xfrm>
                <a:off x="8527621" y="4732289"/>
                <a:ext cx="120960" cy="188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B49CBC4-76F8-4E54-84B2-700AFA786B8D}"/>
                    </a:ext>
                  </a:extLst>
                </p:cNvPr>
                <p:cNvPicPr/>
                <p:nvPr/>
              </p:nvPicPr>
              <p:blipFill>
                <a:blip r:embed="rId361" cstate="print"/>
                <a:stretch>
                  <a:fillRect/>
                </a:stretch>
              </p:blipFill>
              <p:spPr>
                <a:xfrm>
                  <a:off x="8518981" y="4723289"/>
                  <a:ext cx="138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xmlns="" id="{6A5C0C10-931D-45C5-A959-66B88C76CF21}"/>
                    </a:ext>
                  </a:extLst>
                </p14:cNvPr>
                <p14:cNvContentPartPr/>
                <p14:nvPr/>
              </p14:nvContentPartPr>
              <p14:xfrm>
                <a:off x="8561821" y="4821929"/>
                <a:ext cx="142200" cy="22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A5C0C10-931D-45C5-A959-66B88C76CF21}"/>
                    </a:ext>
                  </a:extLst>
                </p:cNvPr>
                <p:cNvPicPr/>
                <p:nvPr/>
              </p:nvPicPr>
              <p:blipFill>
                <a:blip r:embed="rId363" cstate="print"/>
                <a:stretch>
                  <a:fillRect/>
                </a:stretch>
              </p:blipFill>
              <p:spPr>
                <a:xfrm>
                  <a:off x="8552821" y="4812929"/>
                  <a:ext cx="159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xmlns="" id="{930386F8-62E3-43BA-B2FF-B4E6E8DE6251}"/>
                    </a:ext>
                  </a:extLst>
                </p14:cNvPr>
                <p14:cNvContentPartPr/>
                <p14:nvPr/>
              </p14:nvContentPartPr>
              <p14:xfrm>
                <a:off x="8789701" y="4784129"/>
                <a:ext cx="82080" cy="964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30386F8-62E3-43BA-B2FF-B4E6E8DE6251}"/>
                    </a:ext>
                  </a:extLst>
                </p:cNvPr>
                <p:cNvPicPr/>
                <p:nvPr/>
              </p:nvPicPr>
              <p:blipFill>
                <a:blip r:embed="rId365" cstate="print"/>
                <a:stretch>
                  <a:fillRect/>
                </a:stretch>
              </p:blipFill>
              <p:spPr>
                <a:xfrm>
                  <a:off x="8780701" y="4775129"/>
                  <a:ext cx="99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xmlns="" id="{6D074945-A452-4F2E-8B49-65172992F4D3}"/>
                    </a:ext>
                  </a:extLst>
                </p14:cNvPr>
                <p14:cNvContentPartPr/>
                <p14:nvPr/>
              </p14:nvContentPartPr>
              <p14:xfrm>
                <a:off x="8831821" y="4622489"/>
                <a:ext cx="111600" cy="3031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D074945-A452-4F2E-8B49-65172992F4D3}"/>
                    </a:ext>
                  </a:extLst>
                </p:cNvPr>
                <p:cNvPicPr/>
                <p:nvPr/>
              </p:nvPicPr>
              <p:blipFill>
                <a:blip r:embed="rId367" cstate="print"/>
                <a:stretch>
                  <a:fillRect/>
                </a:stretch>
              </p:blipFill>
              <p:spPr>
                <a:xfrm>
                  <a:off x="8823181" y="4613849"/>
                  <a:ext cx="1292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xmlns="" id="{B7644A55-A4C8-4A17-99EA-D82D3A9AB09D}"/>
                    </a:ext>
                  </a:extLst>
                </p14:cNvPr>
                <p14:cNvContentPartPr/>
                <p14:nvPr/>
              </p14:nvContentPartPr>
              <p14:xfrm>
                <a:off x="8952781" y="4740569"/>
                <a:ext cx="163440" cy="160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7644A55-A4C8-4A17-99EA-D82D3A9AB09D}"/>
                    </a:ext>
                  </a:extLst>
                </p:cNvPr>
                <p:cNvPicPr/>
                <p:nvPr/>
              </p:nvPicPr>
              <p:blipFill>
                <a:blip r:embed="rId369" cstate="print"/>
                <a:stretch>
                  <a:fillRect/>
                </a:stretch>
              </p:blipFill>
              <p:spPr>
                <a:xfrm>
                  <a:off x="8943781" y="4731929"/>
                  <a:ext cx="181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xmlns="" id="{97463E93-FE2B-4420-A664-B63E4DBF6AFF}"/>
                    </a:ext>
                  </a:extLst>
                </p14:cNvPr>
                <p14:cNvContentPartPr/>
                <p14:nvPr/>
              </p14:nvContentPartPr>
              <p14:xfrm>
                <a:off x="8971861" y="4837049"/>
                <a:ext cx="146520" cy="7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7463E93-FE2B-4420-A664-B63E4DBF6AFF}"/>
                    </a:ext>
                  </a:extLst>
                </p:cNvPr>
                <p:cNvPicPr/>
                <p:nvPr/>
              </p:nvPicPr>
              <p:blipFill>
                <a:blip r:embed="rId371" cstate="print"/>
                <a:stretch>
                  <a:fillRect/>
                </a:stretch>
              </p:blipFill>
              <p:spPr>
                <a:xfrm>
                  <a:off x="8962861" y="4828409"/>
                  <a:ext cx="164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xmlns="" id="{0F06ECA1-E2F8-41FF-B34B-38260B010EA6}"/>
                    </a:ext>
                  </a:extLst>
                </p14:cNvPr>
                <p14:cNvContentPartPr/>
                <p14:nvPr/>
              </p14:nvContentPartPr>
              <p14:xfrm>
                <a:off x="9275341" y="4860809"/>
                <a:ext cx="175680" cy="212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F06ECA1-E2F8-41FF-B34B-38260B010EA6}"/>
                    </a:ext>
                  </a:extLst>
                </p:cNvPr>
                <p:cNvPicPr/>
                <p:nvPr/>
              </p:nvPicPr>
              <p:blipFill>
                <a:blip r:embed="rId373" cstate="print"/>
                <a:stretch>
                  <a:fillRect/>
                </a:stretch>
              </p:blipFill>
              <p:spPr>
                <a:xfrm>
                  <a:off x="9266701" y="4852169"/>
                  <a:ext cx="193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xmlns="" id="{5C33CE09-CFBB-47B9-A06C-934BBDCEF4B5}"/>
                    </a:ext>
                  </a:extLst>
                </p14:cNvPr>
                <p14:cNvContentPartPr/>
                <p14:nvPr/>
              </p14:nvContentPartPr>
              <p14:xfrm>
                <a:off x="9348061" y="4774049"/>
                <a:ext cx="124200" cy="28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C33CE09-CFBB-47B9-A06C-934BBDCEF4B5}"/>
                    </a:ext>
                  </a:extLst>
                </p:cNvPr>
                <p:cNvPicPr/>
                <p:nvPr/>
              </p:nvPicPr>
              <p:blipFill>
                <a:blip r:embed="rId375" cstate="print"/>
                <a:stretch>
                  <a:fillRect/>
                </a:stretch>
              </p:blipFill>
              <p:spPr>
                <a:xfrm>
                  <a:off x="9339061" y="4765409"/>
                  <a:ext cx="14184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xmlns="" id="{880EC1E0-034B-4374-A643-3E001515B4D1}"/>
                  </a:ext>
                </a:extLst>
              </p14:cNvPr>
              <p14:cNvContentPartPr/>
              <p14:nvPr/>
            </p14:nvContentPartPr>
            <p14:xfrm>
              <a:off x="9727141" y="4690529"/>
              <a:ext cx="257760" cy="30204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880EC1E0-034B-4374-A643-3E001515B4D1}"/>
                  </a:ext>
                </a:extLst>
              </p:cNvPr>
              <p:cNvPicPr/>
              <p:nvPr/>
            </p:nvPicPr>
            <p:blipFill>
              <a:blip r:embed="rId377" cstate="print"/>
              <a:stretch>
                <a:fillRect/>
              </a:stretch>
            </p:blipFill>
            <p:spPr>
              <a:xfrm>
                <a:off x="9718501" y="4681529"/>
                <a:ext cx="275400" cy="31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21695C3C-7C95-4A61-BA09-1C0E7F4684DD}"/>
              </a:ext>
            </a:extLst>
          </p:cNvPr>
          <p:cNvGrpSpPr/>
          <p:nvPr/>
        </p:nvGrpSpPr>
        <p:grpSpPr>
          <a:xfrm>
            <a:off x="9477301" y="337769"/>
            <a:ext cx="1273680" cy="1042920"/>
            <a:chOff x="9477301" y="337769"/>
            <a:chExt cx="1273680" cy="10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xmlns="" id="{1FA8DDB2-4E38-4604-AAD8-33CD869AA6D8}"/>
                    </a:ext>
                  </a:extLst>
                </p14:cNvPr>
                <p14:cNvContentPartPr/>
                <p14:nvPr/>
              </p14:nvContentPartPr>
              <p14:xfrm>
                <a:off x="9619141" y="437129"/>
                <a:ext cx="131760" cy="8737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FA8DDB2-4E38-4604-AAD8-33CD869AA6D8}"/>
                    </a:ext>
                  </a:extLst>
                </p:cNvPr>
                <p:cNvPicPr/>
                <p:nvPr/>
              </p:nvPicPr>
              <p:blipFill>
                <a:blip r:embed="rId379" cstate="print"/>
                <a:stretch>
                  <a:fillRect/>
                </a:stretch>
              </p:blipFill>
              <p:spPr>
                <a:xfrm>
                  <a:off x="9610501" y="428489"/>
                  <a:ext cx="149400" cy="89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xmlns="" id="{8DF6BDDA-1A22-47FC-951B-F4147CD4A48D}"/>
                    </a:ext>
                  </a:extLst>
                </p14:cNvPr>
                <p14:cNvContentPartPr/>
                <p14:nvPr/>
              </p14:nvContentPartPr>
              <p14:xfrm>
                <a:off x="9477301" y="851129"/>
                <a:ext cx="1273680" cy="72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DF6BDDA-1A22-47FC-951B-F4147CD4A48D}"/>
                    </a:ext>
                  </a:extLst>
                </p:cNvPr>
                <p:cNvPicPr/>
                <p:nvPr/>
              </p:nvPicPr>
              <p:blipFill>
                <a:blip r:embed="rId381" cstate="print"/>
                <a:stretch>
                  <a:fillRect/>
                </a:stretch>
              </p:blipFill>
              <p:spPr>
                <a:xfrm>
                  <a:off x="9468301" y="842129"/>
                  <a:ext cx="1291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xmlns="" id="{48C63E08-DB10-4CDE-922C-317D127E3267}"/>
                    </a:ext>
                  </a:extLst>
                </p14:cNvPr>
                <p14:cNvContentPartPr/>
                <p14:nvPr/>
              </p14:nvContentPartPr>
              <p14:xfrm>
                <a:off x="9695461" y="587969"/>
                <a:ext cx="543960" cy="589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8C63E08-DB10-4CDE-922C-317D127E3267}"/>
                    </a:ext>
                  </a:extLst>
                </p:cNvPr>
                <p:cNvPicPr/>
                <p:nvPr/>
              </p:nvPicPr>
              <p:blipFill>
                <a:blip r:embed="rId383" cstate="print"/>
                <a:stretch>
                  <a:fillRect/>
                </a:stretch>
              </p:blipFill>
              <p:spPr>
                <a:xfrm>
                  <a:off x="9686821" y="579329"/>
                  <a:ext cx="56160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xmlns="" id="{0982F02D-D9E0-4AE3-A00F-E12FFEA43939}"/>
                    </a:ext>
                  </a:extLst>
                </p14:cNvPr>
                <p14:cNvContentPartPr/>
                <p14:nvPr/>
              </p14:nvContentPartPr>
              <p14:xfrm>
                <a:off x="10189381" y="829529"/>
                <a:ext cx="74520" cy="551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982F02D-D9E0-4AE3-A00F-E12FFEA43939}"/>
                    </a:ext>
                  </a:extLst>
                </p:cNvPr>
                <p:cNvPicPr/>
                <p:nvPr/>
              </p:nvPicPr>
              <p:blipFill>
                <a:blip r:embed="rId385" cstate="print"/>
                <a:stretch>
                  <a:fillRect/>
                </a:stretch>
              </p:blipFill>
              <p:spPr>
                <a:xfrm>
                  <a:off x="10180381" y="820889"/>
                  <a:ext cx="9216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xmlns="" id="{05F201D3-4FBE-474D-B248-4E6C4A4CAD48}"/>
                    </a:ext>
                  </a:extLst>
                </p14:cNvPr>
                <p14:cNvContentPartPr/>
                <p14:nvPr/>
              </p14:nvContentPartPr>
              <p14:xfrm>
                <a:off x="9968701" y="701369"/>
                <a:ext cx="144360" cy="1749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5F201D3-4FBE-474D-B248-4E6C4A4CAD48}"/>
                    </a:ext>
                  </a:extLst>
                </p:cNvPr>
                <p:cNvPicPr/>
                <p:nvPr/>
              </p:nvPicPr>
              <p:blipFill>
                <a:blip r:embed="rId387" cstate="print"/>
                <a:stretch>
                  <a:fillRect/>
                </a:stretch>
              </p:blipFill>
              <p:spPr>
                <a:xfrm>
                  <a:off x="9960061" y="692729"/>
                  <a:ext cx="162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xmlns="" id="{C26FC486-8FAA-4DDD-B6D2-22E8C5B369E6}"/>
                    </a:ext>
                  </a:extLst>
                </p14:cNvPr>
                <p14:cNvContentPartPr/>
                <p14:nvPr/>
              </p14:nvContentPartPr>
              <p14:xfrm>
                <a:off x="10224301" y="398249"/>
                <a:ext cx="95400" cy="180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26FC486-8FAA-4DDD-B6D2-22E8C5B369E6}"/>
                    </a:ext>
                  </a:extLst>
                </p:cNvPr>
                <p:cNvPicPr/>
                <p:nvPr/>
              </p:nvPicPr>
              <p:blipFill>
                <a:blip r:embed="rId389" cstate="print"/>
                <a:stretch>
                  <a:fillRect/>
                </a:stretch>
              </p:blipFill>
              <p:spPr>
                <a:xfrm>
                  <a:off x="10215301" y="389249"/>
                  <a:ext cx="113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xmlns="" id="{2112C31C-5FDE-42F3-8D69-D1A38542DABA}"/>
                    </a:ext>
                  </a:extLst>
                </p14:cNvPr>
                <p14:cNvContentPartPr/>
                <p14:nvPr/>
              </p14:nvContentPartPr>
              <p14:xfrm>
                <a:off x="10354621" y="434249"/>
                <a:ext cx="63720" cy="860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112C31C-5FDE-42F3-8D69-D1A38542DABA}"/>
                    </a:ext>
                  </a:extLst>
                </p:cNvPr>
                <p:cNvPicPr/>
                <p:nvPr/>
              </p:nvPicPr>
              <p:blipFill>
                <a:blip r:embed="rId391" cstate="print"/>
                <a:stretch>
                  <a:fillRect/>
                </a:stretch>
              </p:blipFill>
              <p:spPr>
                <a:xfrm>
                  <a:off x="10345621" y="425609"/>
                  <a:ext cx="81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xmlns="" id="{149E5942-D722-4F12-B8A3-444F0237D036}"/>
                    </a:ext>
                  </a:extLst>
                </p14:cNvPr>
                <p14:cNvContentPartPr/>
                <p14:nvPr/>
              </p14:nvContentPartPr>
              <p14:xfrm>
                <a:off x="10477741" y="337769"/>
                <a:ext cx="48600" cy="828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49E5942-D722-4F12-B8A3-444F0237D036}"/>
                    </a:ext>
                  </a:extLst>
                </p:cNvPr>
                <p:cNvPicPr/>
                <p:nvPr/>
              </p:nvPicPr>
              <p:blipFill>
                <a:blip r:embed="rId393" cstate="print"/>
                <a:stretch>
                  <a:fillRect/>
                </a:stretch>
              </p:blipFill>
              <p:spPr>
                <a:xfrm>
                  <a:off x="10469101" y="328769"/>
                  <a:ext cx="66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xmlns="" id="{84900792-BF05-4260-B1BA-07F2A10D0094}"/>
                    </a:ext>
                  </a:extLst>
                </p14:cNvPr>
                <p14:cNvContentPartPr/>
                <p14:nvPr/>
              </p14:nvContentPartPr>
              <p14:xfrm>
                <a:off x="10317541" y="1027529"/>
                <a:ext cx="36720" cy="96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4900792-BF05-4260-B1BA-07F2A10D0094}"/>
                    </a:ext>
                  </a:extLst>
                </p:cNvPr>
                <p:cNvPicPr/>
                <p:nvPr/>
              </p:nvPicPr>
              <p:blipFill>
                <a:blip r:embed="rId395" cstate="print"/>
                <a:stretch>
                  <a:fillRect/>
                </a:stretch>
              </p:blipFill>
              <p:spPr>
                <a:xfrm>
                  <a:off x="10308541" y="1018529"/>
                  <a:ext cx="54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xmlns="" id="{2DEF2CE2-D99D-4D3A-A9CA-780B939F78D7}"/>
                    </a:ext>
                  </a:extLst>
                </p14:cNvPr>
                <p14:cNvContentPartPr/>
                <p14:nvPr/>
              </p14:nvContentPartPr>
              <p14:xfrm>
                <a:off x="10401061" y="1039049"/>
                <a:ext cx="61200" cy="43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DEF2CE2-D99D-4D3A-A9CA-780B939F78D7}"/>
                    </a:ext>
                  </a:extLst>
                </p:cNvPr>
                <p:cNvPicPr/>
                <p:nvPr/>
              </p:nvPicPr>
              <p:blipFill>
                <a:blip r:embed="rId397" cstate="print"/>
                <a:stretch>
                  <a:fillRect/>
                </a:stretch>
              </p:blipFill>
              <p:spPr>
                <a:xfrm>
                  <a:off x="10392421" y="1030049"/>
                  <a:ext cx="78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xmlns="" id="{C7B25CF3-DC5B-4704-BD59-5B75E70FB213}"/>
                    </a:ext>
                  </a:extLst>
                </p14:cNvPr>
                <p14:cNvContentPartPr/>
                <p14:nvPr/>
              </p14:nvContentPartPr>
              <p14:xfrm>
                <a:off x="10416901" y="1039049"/>
                <a:ext cx="360" cy="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7B25CF3-DC5B-4704-BD59-5B75E70FB213}"/>
                    </a:ext>
                  </a:extLst>
                </p:cNvPr>
                <p:cNvPicPr/>
                <p:nvPr/>
              </p:nvPicPr>
              <p:blipFill>
                <a:blip r:embed="rId100" cstate="print"/>
                <a:stretch>
                  <a:fillRect/>
                </a:stretch>
              </p:blipFill>
              <p:spPr>
                <a:xfrm>
                  <a:off x="10408261" y="10300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xmlns="" id="{B70BAB9F-C141-41D6-9C0A-9B847C211F17}"/>
                    </a:ext>
                  </a:extLst>
                </p14:cNvPr>
                <p14:cNvContentPartPr/>
                <p14:nvPr/>
              </p14:nvContentPartPr>
              <p14:xfrm>
                <a:off x="10380901" y="1039049"/>
                <a:ext cx="60120" cy="126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70BAB9F-C141-41D6-9C0A-9B847C211F17}"/>
                    </a:ext>
                  </a:extLst>
                </p:cNvPr>
                <p:cNvPicPr/>
                <p:nvPr/>
              </p:nvPicPr>
              <p:blipFill>
                <a:blip r:embed="rId400" cstate="print"/>
                <a:stretch>
                  <a:fillRect/>
                </a:stretch>
              </p:blipFill>
              <p:spPr>
                <a:xfrm>
                  <a:off x="10372261" y="1030049"/>
                  <a:ext cx="77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xmlns="" id="{E9C7B464-AA1E-4CAA-A12A-DA6E58981776}"/>
                    </a:ext>
                  </a:extLst>
                </p14:cNvPr>
                <p14:cNvContentPartPr/>
                <p14:nvPr/>
              </p14:nvContentPartPr>
              <p14:xfrm>
                <a:off x="10524181" y="1081889"/>
                <a:ext cx="54360" cy="64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9C7B464-AA1E-4CAA-A12A-DA6E58981776}"/>
                    </a:ext>
                  </a:extLst>
                </p:cNvPr>
                <p:cNvPicPr/>
                <p:nvPr/>
              </p:nvPicPr>
              <p:blipFill>
                <a:blip r:embed="rId402" cstate="print"/>
                <a:stretch>
                  <a:fillRect/>
                </a:stretch>
              </p:blipFill>
              <p:spPr>
                <a:xfrm>
                  <a:off x="10515181" y="1073249"/>
                  <a:ext cx="72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xmlns="" id="{0EB549F0-C209-4047-AC20-E2F7CC1D1F16}"/>
                    </a:ext>
                  </a:extLst>
                </p14:cNvPr>
                <p14:cNvContentPartPr/>
                <p14:nvPr/>
              </p14:nvContentPartPr>
              <p14:xfrm>
                <a:off x="9582061" y="552689"/>
                <a:ext cx="77040" cy="1198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EB549F0-C209-4047-AC20-E2F7CC1D1F16}"/>
                    </a:ext>
                  </a:extLst>
                </p:cNvPr>
                <p:cNvPicPr/>
                <p:nvPr/>
              </p:nvPicPr>
              <p:blipFill>
                <a:blip r:embed="rId404" cstate="print"/>
                <a:stretch>
                  <a:fillRect/>
                </a:stretch>
              </p:blipFill>
              <p:spPr>
                <a:xfrm>
                  <a:off x="9573061" y="543689"/>
                  <a:ext cx="94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xmlns="" id="{99F8CE67-74A8-4DC5-884D-9435B1D3C306}"/>
                    </a:ext>
                  </a:extLst>
                </p14:cNvPr>
                <p14:cNvContentPartPr/>
                <p14:nvPr/>
              </p14:nvContentPartPr>
              <p14:xfrm>
                <a:off x="9669181" y="637649"/>
                <a:ext cx="166680" cy="131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9F8CE67-74A8-4DC5-884D-9435B1D3C306}"/>
                    </a:ext>
                  </a:extLst>
                </p:cNvPr>
                <p:cNvPicPr/>
                <p:nvPr/>
              </p:nvPicPr>
              <p:blipFill>
                <a:blip r:embed="rId406" cstate="print"/>
                <a:stretch>
                  <a:fillRect/>
                </a:stretch>
              </p:blipFill>
              <p:spPr>
                <a:xfrm>
                  <a:off x="9660181" y="629009"/>
                  <a:ext cx="184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xmlns="" id="{E754F75D-7253-45C6-AAA7-54CFC3C73B3D}"/>
                    </a:ext>
                  </a:extLst>
                </p14:cNvPr>
                <p14:cNvContentPartPr/>
                <p14:nvPr/>
              </p14:nvContentPartPr>
              <p14:xfrm>
                <a:off x="9744061" y="708929"/>
                <a:ext cx="84960" cy="98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754F75D-7253-45C6-AAA7-54CFC3C73B3D}"/>
                    </a:ext>
                  </a:extLst>
                </p:cNvPr>
                <p:cNvPicPr/>
                <p:nvPr/>
              </p:nvPicPr>
              <p:blipFill>
                <a:blip r:embed="rId408" cstate="print"/>
                <a:stretch>
                  <a:fillRect/>
                </a:stretch>
              </p:blipFill>
              <p:spPr>
                <a:xfrm>
                  <a:off x="9735421" y="700289"/>
                  <a:ext cx="102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xmlns="" id="{83F03D0E-4F48-4BBF-A9FC-26FED07EDEBC}"/>
                    </a:ext>
                  </a:extLst>
                </p14:cNvPr>
                <p14:cNvContentPartPr/>
                <p14:nvPr/>
              </p14:nvContentPartPr>
              <p14:xfrm>
                <a:off x="9806701" y="782369"/>
                <a:ext cx="64080" cy="50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3F03D0E-4F48-4BBF-A9FC-26FED07EDEBC}"/>
                    </a:ext>
                  </a:extLst>
                </p:cNvPr>
                <p:cNvPicPr/>
                <p:nvPr/>
              </p:nvPicPr>
              <p:blipFill>
                <a:blip r:embed="rId410" cstate="print"/>
                <a:stretch>
                  <a:fillRect/>
                </a:stretch>
              </p:blipFill>
              <p:spPr>
                <a:xfrm>
                  <a:off x="9798061" y="773729"/>
                  <a:ext cx="81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xmlns="" id="{B955CA27-4029-4EE9-9F2B-2927037F6954}"/>
                    </a:ext>
                  </a:extLst>
                </p14:cNvPr>
                <p14:cNvContentPartPr/>
                <p14:nvPr/>
              </p14:nvContentPartPr>
              <p14:xfrm>
                <a:off x="10058341" y="947249"/>
                <a:ext cx="147240" cy="79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955CA27-4029-4EE9-9F2B-2927037F6954}"/>
                    </a:ext>
                  </a:extLst>
                </p:cNvPr>
                <p:cNvPicPr/>
                <p:nvPr/>
              </p:nvPicPr>
              <p:blipFill>
                <a:blip r:embed="rId412" cstate="print"/>
                <a:stretch>
                  <a:fillRect/>
                </a:stretch>
              </p:blipFill>
              <p:spPr>
                <a:xfrm>
                  <a:off x="10049341" y="938609"/>
                  <a:ext cx="164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xmlns="" id="{8EFAE805-4E78-4ABD-8BA2-700F1B172042}"/>
                    </a:ext>
                  </a:extLst>
                </p14:cNvPr>
                <p14:cNvContentPartPr/>
                <p14:nvPr/>
              </p14:nvContentPartPr>
              <p14:xfrm>
                <a:off x="10106581" y="960569"/>
                <a:ext cx="41760" cy="709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EFAE805-4E78-4ABD-8BA2-700F1B172042}"/>
                    </a:ext>
                  </a:extLst>
                </p:cNvPr>
                <p:cNvPicPr/>
                <p:nvPr/>
              </p:nvPicPr>
              <p:blipFill>
                <a:blip r:embed="rId414" cstate="print"/>
                <a:stretch>
                  <a:fillRect/>
                </a:stretch>
              </p:blipFill>
              <p:spPr>
                <a:xfrm>
                  <a:off x="10097941" y="951929"/>
                  <a:ext cx="59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xmlns="" id="{4486FEE7-32B1-436F-AB79-542AAF4E26C6}"/>
                    </a:ext>
                  </a:extLst>
                </p14:cNvPr>
                <p14:cNvContentPartPr/>
                <p14:nvPr/>
              </p14:nvContentPartPr>
              <p14:xfrm>
                <a:off x="10136461" y="1028609"/>
                <a:ext cx="28080" cy="41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486FEE7-32B1-436F-AB79-542AAF4E26C6}"/>
                    </a:ext>
                  </a:extLst>
                </p:cNvPr>
                <p:cNvPicPr/>
                <p:nvPr/>
              </p:nvPicPr>
              <p:blipFill>
                <a:blip r:embed="rId416" cstate="print"/>
                <a:stretch>
                  <a:fillRect/>
                </a:stretch>
              </p:blipFill>
              <p:spPr>
                <a:xfrm>
                  <a:off x="10127461" y="1019609"/>
                  <a:ext cx="4572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xmlns="" id="{35914B94-28E9-4034-9170-2AC0AB979A98}"/>
              </a:ext>
            </a:extLst>
          </p:cNvPr>
          <p:cNvGrpSpPr/>
          <p:nvPr/>
        </p:nvGrpSpPr>
        <p:grpSpPr>
          <a:xfrm>
            <a:off x="6514501" y="5416289"/>
            <a:ext cx="1186200" cy="528840"/>
            <a:chOff x="6514501" y="5416289"/>
            <a:chExt cx="118620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xmlns="" id="{2BA8D214-C6D4-4951-A478-AE6B3D18C1C6}"/>
                    </a:ext>
                  </a:extLst>
                </p14:cNvPr>
                <p14:cNvContentPartPr/>
                <p14:nvPr/>
              </p14:nvContentPartPr>
              <p14:xfrm>
                <a:off x="6514501" y="5491169"/>
                <a:ext cx="86040" cy="297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BA8D214-C6D4-4951-A478-AE6B3D18C1C6}"/>
                    </a:ext>
                  </a:extLst>
                </p:cNvPr>
                <p:cNvPicPr/>
                <p:nvPr/>
              </p:nvPicPr>
              <p:blipFill>
                <a:blip r:embed="rId418" cstate="print"/>
                <a:stretch>
                  <a:fillRect/>
                </a:stretch>
              </p:blipFill>
              <p:spPr>
                <a:xfrm>
                  <a:off x="6505861" y="5482529"/>
                  <a:ext cx="1036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xmlns="" id="{0DECB4A8-B264-41A5-B999-C57880B128F6}"/>
                    </a:ext>
                  </a:extLst>
                </p14:cNvPr>
                <p14:cNvContentPartPr/>
                <p14:nvPr/>
              </p14:nvContentPartPr>
              <p14:xfrm>
                <a:off x="6574981" y="5450849"/>
                <a:ext cx="156240" cy="34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DECB4A8-B264-41A5-B999-C57880B128F6}"/>
                    </a:ext>
                  </a:extLst>
                </p:cNvPr>
                <p:cNvPicPr/>
                <p:nvPr/>
              </p:nvPicPr>
              <p:blipFill>
                <a:blip r:embed="rId420" cstate="print"/>
                <a:stretch>
                  <a:fillRect/>
                </a:stretch>
              </p:blipFill>
              <p:spPr>
                <a:xfrm>
                  <a:off x="6566341" y="5442209"/>
                  <a:ext cx="173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xmlns="" id="{A9ED38C7-4E6D-49AE-85CD-F35FB6BD63BB}"/>
                    </a:ext>
                  </a:extLst>
                </p14:cNvPr>
                <p14:cNvContentPartPr/>
                <p14:nvPr/>
              </p14:nvContentPartPr>
              <p14:xfrm>
                <a:off x="6549421" y="5624729"/>
                <a:ext cx="96840" cy="61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9ED38C7-4E6D-49AE-85CD-F35FB6BD63BB}"/>
                    </a:ext>
                  </a:extLst>
                </p:cNvPr>
                <p:cNvPicPr/>
                <p:nvPr/>
              </p:nvPicPr>
              <p:blipFill>
                <a:blip r:embed="rId422" cstate="print"/>
                <a:stretch>
                  <a:fillRect/>
                </a:stretch>
              </p:blipFill>
              <p:spPr>
                <a:xfrm>
                  <a:off x="6540781" y="5616089"/>
                  <a:ext cx="114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xmlns="" id="{F5D66DB6-55F9-4E4C-9D48-3143DC0EA038}"/>
                    </a:ext>
                  </a:extLst>
                </p14:cNvPr>
                <p14:cNvContentPartPr/>
                <p14:nvPr/>
              </p14:nvContentPartPr>
              <p14:xfrm>
                <a:off x="6653101" y="5674409"/>
                <a:ext cx="128880" cy="270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5D66DB6-55F9-4E4C-9D48-3143DC0EA038}"/>
                    </a:ext>
                  </a:extLst>
                </p:cNvPr>
                <p:cNvPicPr/>
                <p:nvPr/>
              </p:nvPicPr>
              <p:blipFill>
                <a:blip r:embed="rId424" cstate="print"/>
                <a:stretch>
                  <a:fillRect/>
                </a:stretch>
              </p:blipFill>
              <p:spPr>
                <a:xfrm>
                  <a:off x="6644101" y="5665409"/>
                  <a:ext cx="146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xmlns="" id="{A1B786C7-5AED-4402-89DD-4B61C301D66F}"/>
                    </a:ext>
                  </a:extLst>
                </p14:cNvPr>
                <p14:cNvContentPartPr/>
                <p14:nvPr/>
              </p14:nvContentPartPr>
              <p14:xfrm>
                <a:off x="6885301" y="5732369"/>
                <a:ext cx="71280" cy="43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1B786C7-5AED-4402-89DD-4B61C301D66F}"/>
                    </a:ext>
                  </a:extLst>
                </p:cNvPr>
                <p:cNvPicPr/>
                <p:nvPr/>
              </p:nvPicPr>
              <p:blipFill>
                <a:blip r:embed="rId426" cstate="print"/>
                <a:stretch>
                  <a:fillRect/>
                </a:stretch>
              </p:blipFill>
              <p:spPr>
                <a:xfrm>
                  <a:off x="6876661" y="5723729"/>
                  <a:ext cx="88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xmlns="" id="{4576A86A-EF0B-4B67-A279-E6A07178F198}"/>
                    </a:ext>
                  </a:extLst>
                </p14:cNvPr>
                <p14:cNvContentPartPr/>
                <p14:nvPr/>
              </p14:nvContentPartPr>
              <p14:xfrm>
                <a:off x="6885301" y="5616089"/>
                <a:ext cx="125280" cy="1206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576A86A-EF0B-4B67-A279-E6A07178F198}"/>
                    </a:ext>
                  </a:extLst>
                </p:cNvPr>
                <p:cNvPicPr/>
                <p:nvPr/>
              </p:nvPicPr>
              <p:blipFill>
                <a:blip r:embed="rId428" cstate="print"/>
                <a:stretch>
                  <a:fillRect/>
                </a:stretch>
              </p:blipFill>
              <p:spPr>
                <a:xfrm>
                  <a:off x="6876661" y="5607449"/>
                  <a:ext cx="142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xmlns="" id="{165EE53A-E802-4006-A4BE-115DA315765D}"/>
                    </a:ext>
                  </a:extLst>
                </p14:cNvPr>
                <p14:cNvContentPartPr/>
                <p14:nvPr/>
              </p14:nvContentPartPr>
              <p14:xfrm>
                <a:off x="7133341" y="5548409"/>
                <a:ext cx="41760" cy="184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65EE53A-E802-4006-A4BE-115DA315765D}"/>
                    </a:ext>
                  </a:extLst>
                </p:cNvPr>
                <p:cNvPicPr/>
                <p:nvPr/>
              </p:nvPicPr>
              <p:blipFill>
                <a:blip r:embed="rId430" cstate="print"/>
                <a:stretch>
                  <a:fillRect/>
                </a:stretch>
              </p:blipFill>
              <p:spPr>
                <a:xfrm>
                  <a:off x="7124701" y="5539769"/>
                  <a:ext cx="59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xmlns="" id="{3741386F-390B-483A-B9E7-FD07FF743ADF}"/>
                    </a:ext>
                  </a:extLst>
                </p14:cNvPr>
                <p14:cNvContentPartPr/>
                <p14:nvPr/>
              </p14:nvContentPartPr>
              <p14:xfrm>
                <a:off x="7075021" y="5728769"/>
                <a:ext cx="191160" cy="205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741386F-390B-483A-B9E7-FD07FF743ADF}"/>
                    </a:ext>
                  </a:extLst>
                </p:cNvPr>
                <p:cNvPicPr/>
                <p:nvPr/>
              </p:nvPicPr>
              <p:blipFill>
                <a:blip r:embed="rId432" cstate="print"/>
                <a:stretch>
                  <a:fillRect/>
                </a:stretch>
              </p:blipFill>
              <p:spPr>
                <a:xfrm>
                  <a:off x="7066381" y="5719769"/>
                  <a:ext cx="208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xmlns="" id="{907C0251-B639-41F1-AAA2-B09D0D3C18CB}"/>
                    </a:ext>
                  </a:extLst>
                </p14:cNvPr>
                <p14:cNvContentPartPr/>
                <p14:nvPr/>
              </p14:nvContentPartPr>
              <p14:xfrm>
                <a:off x="7114261" y="5416289"/>
                <a:ext cx="166680" cy="554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07C0251-B639-41F1-AAA2-B09D0D3C18CB}"/>
                    </a:ext>
                  </a:extLst>
                </p:cNvPr>
                <p:cNvPicPr/>
                <p:nvPr/>
              </p:nvPicPr>
              <p:blipFill>
                <a:blip r:embed="rId434" cstate="print"/>
                <a:stretch>
                  <a:fillRect/>
                </a:stretch>
              </p:blipFill>
              <p:spPr>
                <a:xfrm>
                  <a:off x="7105621" y="5407289"/>
                  <a:ext cx="184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xmlns="" id="{49197797-6F34-41AB-BC01-2BC2DA3D70DA}"/>
                    </a:ext>
                  </a:extLst>
                </p14:cNvPr>
                <p14:cNvContentPartPr/>
                <p14:nvPr/>
              </p14:nvContentPartPr>
              <p14:xfrm>
                <a:off x="7365541" y="5528609"/>
                <a:ext cx="28800" cy="197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9197797-6F34-41AB-BC01-2BC2DA3D70DA}"/>
                    </a:ext>
                  </a:extLst>
                </p:cNvPr>
                <p:cNvPicPr/>
                <p:nvPr/>
              </p:nvPicPr>
              <p:blipFill>
                <a:blip r:embed="rId436" cstate="print"/>
                <a:stretch>
                  <a:fillRect/>
                </a:stretch>
              </p:blipFill>
              <p:spPr>
                <a:xfrm>
                  <a:off x="7356541" y="5519609"/>
                  <a:ext cx="46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xmlns="" id="{7E05D69B-C68F-4936-8475-C66A0D058FD0}"/>
                    </a:ext>
                  </a:extLst>
                </p14:cNvPr>
                <p14:cNvContentPartPr/>
                <p14:nvPr/>
              </p14:nvContentPartPr>
              <p14:xfrm>
                <a:off x="7348261" y="5428889"/>
                <a:ext cx="137520" cy="2858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E05D69B-C68F-4936-8475-C66A0D058FD0}"/>
                    </a:ext>
                  </a:extLst>
                </p:cNvPr>
                <p:cNvPicPr/>
                <p:nvPr/>
              </p:nvPicPr>
              <p:blipFill>
                <a:blip r:embed="rId438" cstate="print"/>
                <a:stretch>
                  <a:fillRect/>
                </a:stretch>
              </p:blipFill>
              <p:spPr>
                <a:xfrm>
                  <a:off x="7339621" y="5420249"/>
                  <a:ext cx="1551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xmlns="" id="{B481FBCC-DE89-43FB-AB83-B030D0B6D734}"/>
                    </a:ext>
                  </a:extLst>
                </p14:cNvPr>
                <p14:cNvContentPartPr/>
                <p14:nvPr/>
              </p14:nvContentPartPr>
              <p14:xfrm>
                <a:off x="7536181" y="5539769"/>
                <a:ext cx="51120" cy="168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481FBCC-DE89-43FB-AB83-B030D0B6D734}"/>
                    </a:ext>
                  </a:extLst>
                </p:cNvPr>
                <p:cNvPicPr/>
                <p:nvPr/>
              </p:nvPicPr>
              <p:blipFill>
                <a:blip r:embed="rId440" cstate="print"/>
                <a:stretch>
                  <a:fillRect/>
                </a:stretch>
              </p:blipFill>
              <p:spPr>
                <a:xfrm>
                  <a:off x="7527181" y="5531129"/>
                  <a:ext cx="68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xmlns="" id="{7860ECAF-F0BC-40CA-A248-6D7D4E746EA3}"/>
                    </a:ext>
                  </a:extLst>
                </p14:cNvPr>
                <p14:cNvContentPartPr/>
                <p14:nvPr/>
              </p14:nvContentPartPr>
              <p14:xfrm>
                <a:off x="7560301" y="5497649"/>
                <a:ext cx="140400" cy="247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860ECAF-F0BC-40CA-A248-6D7D4E746EA3}"/>
                    </a:ext>
                  </a:extLst>
                </p:cNvPr>
                <p:cNvPicPr/>
                <p:nvPr/>
              </p:nvPicPr>
              <p:blipFill>
                <a:blip r:embed="rId442" cstate="print"/>
                <a:stretch>
                  <a:fillRect/>
                </a:stretch>
              </p:blipFill>
              <p:spPr>
                <a:xfrm>
                  <a:off x="7551661" y="5489009"/>
                  <a:ext cx="158040" cy="26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xmlns="" id="{8C7EDBF6-ACCC-4CF4-B2DC-4EBF99B8325D}"/>
                  </a:ext>
                </a:extLst>
              </p14:cNvPr>
              <p14:cNvContentPartPr/>
              <p14:nvPr/>
            </p14:nvContentPartPr>
            <p14:xfrm>
              <a:off x="7901941" y="5980409"/>
              <a:ext cx="142200" cy="903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8C7EDBF6-ACCC-4CF4-B2DC-4EBF99B8325D}"/>
                  </a:ext>
                </a:extLst>
              </p:cNvPr>
              <p:cNvPicPr/>
              <p:nvPr/>
            </p:nvPicPr>
            <p:blipFill>
              <a:blip r:embed="rId444" cstate="print"/>
              <a:stretch>
                <a:fillRect/>
              </a:stretch>
            </p:blipFill>
            <p:spPr>
              <a:xfrm>
                <a:off x="7893301" y="5971409"/>
                <a:ext cx="15984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2" name="Group 331">
            <a:extLst>
              <a:ext uri="{FF2B5EF4-FFF2-40B4-BE49-F238E27FC236}">
                <a16:creationId xmlns:a16="http://schemas.microsoft.com/office/drawing/2014/main" xmlns="" id="{9918F7E5-31BE-4B13-9E41-368577D85378}"/>
              </a:ext>
            </a:extLst>
          </p:cNvPr>
          <p:cNvGrpSpPr/>
          <p:nvPr/>
        </p:nvGrpSpPr>
        <p:grpSpPr>
          <a:xfrm>
            <a:off x="7895461" y="5259689"/>
            <a:ext cx="2577240" cy="605520"/>
            <a:chOff x="7895461" y="5259689"/>
            <a:chExt cx="257724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xmlns="" id="{3D6E2FE7-6EC8-4AD8-9038-BFBA2BFA5045}"/>
                    </a:ext>
                  </a:extLst>
                </p14:cNvPr>
                <p14:cNvContentPartPr/>
                <p14:nvPr/>
              </p14:nvContentPartPr>
              <p14:xfrm>
                <a:off x="7895461" y="5478569"/>
                <a:ext cx="251280" cy="3866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D6E2FE7-6EC8-4AD8-9038-BFBA2BFA5045}"/>
                    </a:ext>
                  </a:extLst>
                </p:cNvPr>
                <p:cNvPicPr/>
                <p:nvPr/>
              </p:nvPicPr>
              <p:blipFill>
                <a:blip r:embed="rId446" cstate="print"/>
                <a:stretch>
                  <a:fillRect/>
                </a:stretch>
              </p:blipFill>
              <p:spPr>
                <a:xfrm>
                  <a:off x="7886461" y="5469569"/>
                  <a:ext cx="2689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xmlns="" id="{3770E6CD-589D-4A92-8874-5DE0FCBD7694}"/>
                    </a:ext>
                  </a:extLst>
                </p14:cNvPr>
                <p14:cNvContentPartPr/>
                <p14:nvPr/>
              </p14:nvContentPartPr>
              <p14:xfrm>
                <a:off x="8065741" y="5325209"/>
                <a:ext cx="36360" cy="856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770E6CD-589D-4A92-8874-5DE0FCBD7694}"/>
                    </a:ext>
                  </a:extLst>
                </p:cNvPr>
                <p:cNvPicPr/>
                <p:nvPr/>
              </p:nvPicPr>
              <p:blipFill>
                <a:blip r:embed="rId448" cstate="print"/>
                <a:stretch>
                  <a:fillRect/>
                </a:stretch>
              </p:blipFill>
              <p:spPr>
                <a:xfrm>
                  <a:off x="8057101" y="5316209"/>
                  <a:ext cx="54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xmlns="" id="{434D3EC4-F657-442C-9487-1EF9639E723A}"/>
                    </a:ext>
                  </a:extLst>
                </p14:cNvPr>
                <p14:cNvContentPartPr/>
                <p14:nvPr/>
              </p14:nvContentPartPr>
              <p14:xfrm>
                <a:off x="8104981" y="5348249"/>
                <a:ext cx="19440" cy="637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34D3EC4-F657-442C-9487-1EF9639E723A}"/>
                    </a:ext>
                  </a:extLst>
                </p:cNvPr>
                <p:cNvPicPr/>
                <p:nvPr/>
              </p:nvPicPr>
              <p:blipFill>
                <a:blip r:embed="rId450" cstate="print"/>
                <a:stretch>
                  <a:fillRect/>
                </a:stretch>
              </p:blipFill>
              <p:spPr>
                <a:xfrm>
                  <a:off x="8096341" y="5339249"/>
                  <a:ext cx="37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xmlns="" id="{F149520B-6129-42C8-B534-6FBD4A66F027}"/>
                    </a:ext>
                  </a:extLst>
                </p14:cNvPr>
                <p14:cNvContentPartPr/>
                <p14:nvPr/>
              </p14:nvContentPartPr>
              <p14:xfrm>
                <a:off x="8028661" y="5259689"/>
                <a:ext cx="131760" cy="558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149520B-6129-42C8-B534-6FBD4A66F027}"/>
                    </a:ext>
                  </a:extLst>
                </p:cNvPr>
                <p:cNvPicPr/>
                <p:nvPr/>
              </p:nvPicPr>
              <p:blipFill>
                <a:blip r:embed="rId452" cstate="print"/>
                <a:stretch>
                  <a:fillRect/>
                </a:stretch>
              </p:blipFill>
              <p:spPr>
                <a:xfrm>
                  <a:off x="8020021" y="5250689"/>
                  <a:ext cx="149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xmlns="" id="{53762720-EC18-4850-8108-26DB02A185BE}"/>
                    </a:ext>
                  </a:extLst>
                </p14:cNvPr>
                <p14:cNvContentPartPr/>
                <p14:nvPr/>
              </p14:nvContentPartPr>
              <p14:xfrm>
                <a:off x="8155741" y="5620409"/>
                <a:ext cx="172440" cy="2080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3762720-EC18-4850-8108-26DB02A185BE}"/>
                    </a:ext>
                  </a:extLst>
                </p:cNvPr>
                <p:cNvPicPr/>
                <p:nvPr/>
              </p:nvPicPr>
              <p:blipFill>
                <a:blip r:embed="rId454" cstate="print"/>
                <a:stretch>
                  <a:fillRect/>
                </a:stretch>
              </p:blipFill>
              <p:spPr>
                <a:xfrm>
                  <a:off x="8146741" y="5611409"/>
                  <a:ext cx="190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xmlns="" id="{D55C3374-C515-4AF9-A515-987081305F77}"/>
                    </a:ext>
                  </a:extLst>
                </p14:cNvPr>
                <p14:cNvContentPartPr/>
                <p14:nvPr/>
              </p14:nvContentPartPr>
              <p14:xfrm>
                <a:off x="8368861" y="5607449"/>
                <a:ext cx="360" cy="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55C3374-C515-4AF9-A515-987081305F77}"/>
                    </a:ext>
                  </a:extLst>
                </p:cNvPr>
                <p:cNvPicPr/>
                <p:nvPr/>
              </p:nvPicPr>
              <p:blipFill>
                <a:blip r:embed="rId100" cstate="print"/>
                <a:stretch>
                  <a:fillRect/>
                </a:stretch>
              </p:blipFill>
              <p:spPr>
                <a:xfrm>
                  <a:off x="8360221" y="55988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xmlns="" id="{B40D0A8F-9D89-43D5-BDE8-5678A9339D5F}"/>
                    </a:ext>
                  </a:extLst>
                </p14:cNvPr>
                <p14:cNvContentPartPr/>
                <p14:nvPr/>
              </p14:nvContentPartPr>
              <p14:xfrm>
                <a:off x="8368861" y="5607449"/>
                <a:ext cx="145440" cy="135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40D0A8F-9D89-43D5-BDE8-5678A9339D5F}"/>
                    </a:ext>
                  </a:extLst>
                </p:cNvPr>
                <p:cNvPicPr/>
                <p:nvPr/>
              </p:nvPicPr>
              <p:blipFill>
                <a:blip r:embed="rId457" cstate="print"/>
                <a:stretch>
                  <a:fillRect/>
                </a:stretch>
              </p:blipFill>
              <p:spPr>
                <a:xfrm>
                  <a:off x="8360221" y="5598809"/>
                  <a:ext cx="163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xmlns="" id="{7F5B2EC4-FC36-4AC0-80FE-328EFDFF9848}"/>
                    </a:ext>
                  </a:extLst>
                </p14:cNvPr>
                <p14:cNvContentPartPr/>
                <p14:nvPr/>
              </p14:nvContentPartPr>
              <p14:xfrm>
                <a:off x="8591341" y="5592329"/>
                <a:ext cx="128880" cy="1872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F5B2EC4-FC36-4AC0-80FE-328EFDFF9848}"/>
                    </a:ext>
                  </a:extLst>
                </p:cNvPr>
                <p:cNvPicPr/>
                <p:nvPr/>
              </p:nvPicPr>
              <p:blipFill>
                <a:blip r:embed="rId459" cstate="print"/>
                <a:stretch>
                  <a:fillRect/>
                </a:stretch>
              </p:blipFill>
              <p:spPr>
                <a:xfrm>
                  <a:off x="8582701" y="5583689"/>
                  <a:ext cx="146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xmlns="" id="{F77AB38C-E2FD-4F7D-91D0-4C4A34B981ED}"/>
                    </a:ext>
                  </a:extLst>
                </p14:cNvPr>
                <p14:cNvContentPartPr/>
                <p14:nvPr/>
              </p14:nvContentPartPr>
              <p14:xfrm>
                <a:off x="8627341" y="5626529"/>
                <a:ext cx="76680" cy="52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77AB38C-E2FD-4F7D-91D0-4C4A34B981ED}"/>
                    </a:ext>
                  </a:extLst>
                </p:cNvPr>
                <p:cNvPicPr/>
                <p:nvPr/>
              </p:nvPicPr>
              <p:blipFill>
                <a:blip r:embed="rId461" cstate="print"/>
                <a:stretch>
                  <a:fillRect/>
                </a:stretch>
              </p:blipFill>
              <p:spPr>
                <a:xfrm>
                  <a:off x="8618701" y="5617889"/>
                  <a:ext cx="94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xmlns="" id="{C09BA50A-0B9B-4590-9101-005725A84974}"/>
                    </a:ext>
                  </a:extLst>
                </p14:cNvPr>
                <p14:cNvContentPartPr/>
                <p14:nvPr/>
              </p14:nvContentPartPr>
              <p14:xfrm>
                <a:off x="8847301" y="5599169"/>
                <a:ext cx="110160" cy="1555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09BA50A-0B9B-4590-9101-005725A84974}"/>
                    </a:ext>
                  </a:extLst>
                </p:cNvPr>
                <p:cNvPicPr/>
                <p:nvPr/>
              </p:nvPicPr>
              <p:blipFill>
                <a:blip r:embed="rId463" cstate="print"/>
                <a:stretch>
                  <a:fillRect/>
                </a:stretch>
              </p:blipFill>
              <p:spPr>
                <a:xfrm>
                  <a:off x="8838661" y="5590529"/>
                  <a:ext cx="127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xmlns="" id="{858269DF-70C7-4C4B-8F78-EC16A24C6236}"/>
                    </a:ext>
                  </a:extLst>
                </p14:cNvPr>
                <p14:cNvContentPartPr/>
                <p14:nvPr/>
              </p14:nvContentPartPr>
              <p14:xfrm>
                <a:off x="8922901" y="5439689"/>
                <a:ext cx="96840" cy="2930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58269DF-70C7-4C4B-8F78-EC16A24C6236}"/>
                    </a:ext>
                  </a:extLst>
                </p:cNvPr>
                <p:cNvPicPr/>
                <p:nvPr/>
              </p:nvPicPr>
              <p:blipFill>
                <a:blip r:embed="rId465" cstate="print"/>
                <a:stretch>
                  <a:fillRect/>
                </a:stretch>
              </p:blipFill>
              <p:spPr>
                <a:xfrm>
                  <a:off x="8914261" y="5431049"/>
                  <a:ext cx="114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xmlns="" id="{50BC0E08-F133-405D-8636-99EDBFE06449}"/>
                    </a:ext>
                  </a:extLst>
                </p14:cNvPr>
                <p14:cNvContentPartPr/>
                <p14:nvPr/>
              </p14:nvContentPartPr>
              <p14:xfrm>
                <a:off x="9034141" y="5509889"/>
                <a:ext cx="125640" cy="1990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0BC0E08-F133-405D-8636-99EDBFE06449}"/>
                    </a:ext>
                  </a:extLst>
                </p:cNvPr>
                <p:cNvPicPr/>
                <p:nvPr/>
              </p:nvPicPr>
              <p:blipFill>
                <a:blip r:embed="rId467" cstate="print"/>
                <a:stretch>
                  <a:fillRect/>
                </a:stretch>
              </p:blipFill>
              <p:spPr>
                <a:xfrm>
                  <a:off x="9025501" y="5501249"/>
                  <a:ext cx="143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xmlns="" id="{3D2EEE2D-4B2D-4173-9450-710F1DA62F52}"/>
                    </a:ext>
                  </a:extLst>
                </p14:cNvPr>
                <p14:cNvContentPartPr/>
                <p14:nvPr/>
              </p14:nvContentPartPr>
              <p14:xfrm>
                <a:off x="9034141" y="5594129"/>
                <a:ext cx="123120" cy="25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D2EEE2D-4B2D-4173-9450-710F1DA62F52}"/>
                    </a:ext>
                  </a:extLst>
                </p:cNvPr>
                <p:cNvPicPr/>
                <p:nvPr/>
              </p:nvPicPr>
              <p:blipFill>
                <a:blip r:embed="rId469" cstate="print"/>
                <a:stretch>
                  <a:fillRect/>
                </a:stretch>
              </p:blipFill>
              <p:spPr>
                <a:xfrm>
                  <a:off x="9025501" y="5585489"/>
                  <a:ext cx="140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xmlns="" id="{D0B6A373-B436-4310-860E-8B209A98EAFF}"/>
                    </a:ext>
                  </a:extLst>
                </p14:cNvPr>
                <p14:cNvContentPartPr/>
                <p14:nvPr/>
              </p14:nvContentPartPr>
              <p14:xfrm>
                <a:off x="9290821" y="5614289"/>
                <a:ext cx="75600" cy="90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0B6A373-B436-4310-860E-8B209A98EAFF}"/>
                    </a:ext>
                  </a:extLst>
                </p:cNvPr>
                <p:cNvPicPr/>
                <p:nvPr/>
              </p:nvPicPr>
              <p:blipFill>
                <a:blip r:embed="rId471" cstate="print"/>
                <a:stretch>
                  <a:fillRect/>
                </a:stretch>
              </p:blipFill>
              <p:spPr>
                <a:xfrm>
                  <a:off x="9281821" y="5605649"/>
                  <a:ext cx="93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xmlns="" id="{E8D32033-9395-41BF-859D-227A463998FD}"/>
                    </a:ext>
                  </a:extLst>
                </p14:cNvPr>
                <p14:cNvContentPartPr/>
                <p14:nvPr/>
              </p14:nvContentPartPr>
              <p14:xfrm>
                <a:off x="9319261" y="5545529"/>
                <a:ext cx="71280" cy="50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8D32033-9395-41BF-859D-227A463998FD}"/>
                    </a:ext>
                  </a:extLst>
                </p:cNvPr>
                <p:cNvPicPr/>
                <p:nvPr/>
              </p:nvPicPr>
              <p:blipFill>
                <a:blip r:embed="rId473" cstate="print"/>
                <a:stretch>
                  <a:fillRect/>
                </a:stretch>
              </p:blipFill>
              <p:spPr>
                <a:xfrm>
                  <a:off x="9310621" y="5536889"/>
                  <a:ext cx="88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xmlns="" id="{8B08CF87-68C9-494D-8994-728A1139C7D7}"/>
                    </a:ext>
                  </a:extLst>
                </p14:cNvPr>
                <p14:cNvContentPartPr/>
                <p14:nvPr/>
              </p14:nvContentPartPr>
              <p14:xfrm>
                <a:off x="9509341" y="5477849"/>
                <a:ext cx="236520" cy="2638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B08CF87-68C9-494D-8994-728A1139C7D7}"/>
                    </a:ext>
                  </a:extLst>
                </p:cNvPr>
                <p:cNvPicPr/>
                <p:nvPr/>
              </p:nvPicPr>
              <p:blipFill>
                <a:blip r:embed="rId475" cstate="print"/>
                <a:stretch>
                  <a:fillRect/>
                </a:stretch>
              </p:blipFill>
              <p:spPr>
                <a:xfrm>
                  <a:off x="9500341" y="5469209"/>
                  <a:ext cx="254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xmlns="" id="{3C329FE7-793E-4C5F-9373-9736D41B0029}"/>
                    </a:ext>
                  </a:extLst>
                </p14:cNvPr>
                <p14:cNvContentPartPr/>
                <p14:nvPr/>
              </p14:nvContentPartPr>
              <p14:xfrm>
                <a:off x="9871501" y="5533289"/>
                <a:ext cx="50400" cy="173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C329FE7-793E-4C5F-9373-9736D41B0029}"/>
                    </a:ext>
                  </a:extLst>
                </p:cNvPr>
                <p:cNvPicPr/>
                <p:nvPr/>
              </p:nvPicPr>
              <p:blipFill>
                <a:blip r:embed="rId477" cstate="print"/>
                <a:stretch>
                  <a:fillRect/>
                </a:stretch>
              </p:blipFill>
              <p:spPr>
                <a:xfrm>
                  <a:off x="9862501" y="5524289"/>
                  <a:ext cx="68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xmlns="" id="{EB649B88-C538-4737-BAAB-C1111E1C2AE1}"/>
                    </a:ext>
                  </a:extLst>
                </p14:cNvPr>
                <p14:cNvContentPartPr/>
                <p14:nvPr/>
              </p14:nvContentPartPr>
              <p14:xfrm>
                <a:off x="9816781" y="5707889"/>
                <a:ext cx="173520" cy="165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B649B88-C538-4737-BAAB-C1111E1C2AE1}"/>
                    </a:ext>
                  </a:extLst>
                </p:cNvPr>
                <p:cNvPicPr/>
                <p:nvPr/>
              </p:nvPicPr>
              <p:blipFill>
                <a:blip r:embed="rId479" cstate="print"/>
                <a:stretch>
                  <a:fillRect/>
                </a:stretch>
              </p:blipFill>
              <p:spPr>
                <a:xfrm>
                  <a:off x="9807781" y="5698889"/>
                  <a:ext cx="191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xmlns="" id="{9C7100D2-12FB-4A43-AE91-8A7F61C42C0E}"/>
                    </a:ext>
                  </a:extLst>
                </p14:cNvPr>
                <p14:cNvContentPartPr/>
                <p14:nvPr/>
              </p14:nvContentPartPr>
              <p14:xfrm>
                <a:off x="9844861" y="5474969"/>
                <a:ext cx="169920" cy="18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C7100D2-12FB-4A43-AE91-8A7F61C42C0E}"/>
                    </a:ext>
                  </a:extLst>
                </p:cNvPr>
                <p:cNvPicPr/>
                <p:nvPr/>
              </p:nvPicPr>
              <p:blipFill>
                <a:blip r:embed="rId481" cstate="print"/>
                <a:stretch>
                  <a:fillRect/>
                </a:stretch>
              </p:blipFill>
              <p:spPr>
                <a:xfrm>
                  <a:off x="9836221" y="5466329"/>
                  <a:ext cx="187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xmlns="" id="{F4E7A292-D6B8-4690-8E51-61AA9605C4C9}"/>
                    </a:ext>
                  </a:extLst>
                </p14:cNvPr>
                <p14:cNvContentPartPr/>
                <p14:nvPr/>
              </p14:nvContentPartPr>
              <p14:xfrm>
                <a:off x="10086421" y="5555969"/>
                <a:ext cx="53280" cy="1645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4E7A292-D6B8-4690-8E51-61AA9605C4C9}"/>
                    </a:ext>
                  </a:extLst>
                </p:cNvPr>
                <p:cNvPicPr/>
                <p:nvPr/>
              </p:nvPicPr>
              <p:blipFill>
                <a:blip r:embed="rId483" cstate="print"/>
                <a:stretch>
                  <a:fillRect/>
                </a:stretch>
              </p:blipFill>
              <p:spPr>
                <a:xfrm>
                  <a:off x="10077781" y="5547329"/>
                  <a:ext cx="70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xmlns="" id="{3328700A-CDD7-4A8A-9D0D-5C0E823A431B}"/>
                    </a:ext>
                  </a:extLst>
                </p14:cNvPr>
                <p14:cNvContentPartPr/>
                <p14:nvPr/>
              </p14:nvContentPartPr>
              <p14:xfrm>
                <a:off x="10095061" y="5493689"/>
                <a:ext cx="157320" cy="2048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328700A-CDD7-4A8A-9D0D-5C0E823A431B}"/>
                    </a:ext>
                  </a:extLst>
                </p:cNvPr>
                <p:cNvPicPr/>
                <p:nvPr/>
              </p:nvPicPr>
              <p:blipFill>
                <a:blip r:embed="rId485" cstate="print"/>
                <a:stretch>
                  <a:fillRect/>
                </a:stretch>
              </p:blipFill>
              <p:spPr>
                <a:xfrm>
                  <a:off x="10086061" y="5485049"/>
                  <a:ext cx="174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xmlns="" id="{48E8A7BE-F791-41FB-9C49-5756442C5AC2}"/>
                    </a:ext>
                  </a:extLst>
                </p14:cNvPr>
                <p14:cNvContentPartPr/>
                <p14:nvPr/>
              </p14:nvContentPartPr>
              <p14:xfrm>
                <a:off x="10323661" y="5509529"/>
                <a:ext cx="70200" cy="2041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8E8A7BE-F791-41FB-9C49-5756442C5AC2}"/>
                    </a:ext>
                  </a:extLst>
                </p:cNvPr>
                <p:cNvPicPr/>
                <p:nvPr/>
              </p:nvPicPr>
              <p:blipFill>
                <a:blip r:embed="rId487" cstate="print"/>
                <a:stretch>
                  <a:fillRect/>
                </a:stretch>
              </p:blipFill>
              <p:spPr>
                <a:xfrm>
                  <a:off x="10315021" y="5500529"/>
                  <a:ext cx="87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xmlns="" id="{B2739F42-EB78-410F-806F-C93A631D7E51}"/>
                    </a:ext>
                  </a:extLst>
                </p14:cNvPr>
                <p14:cNvContentPartPr/>
                <p14:nvPr/>
              </p14:nvContentPartPr>
              <p14:xfrm>
                <a:off x="10339861" y="5475689"/>
                <a:ext cx="132840" cy="2217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2739F42-EB78-410F-806F-C93A631D7E51}"/>
                    </a:ext>
                  </a:extLst>
                </p:cNvPr>
                <p:cNvPicPr/>
                <p:nvPr/>
              </p:nvPicPr>
              <p:blipFill>
                <a:blip r:embed="rId489" cstate="print"/>
                <a:stretch>
                  <a:fillRect/>
                </a:stretch>
              </p:blipFill>
              <p:spPr>
                <a:xfrm>
                  <a:off x="10330861" y="5467049"/>
                  <a:ext cx="15048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xmlns="" id="{075A6C34-4CC8-41E6-8D38-842587B30AC4}"/>
                  </a:ext>
                </a:extLst>
              </p14:cNvPr>
              <p14:cNvContentPartPr/>
              <p14:nvPr/>
            </p14:nvContentPartPr>
            <p14:xfrm>
              <a:off x="4209781" y="736649"/>
              <a:ext cx="99360" cy="6660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075A6C34-4CC8-41E6-8D38-842587B30AC4}"/>
                  </a:ext>
                </a:extLst>
              </p:cNvPr>
              <p:cNvPicPr/>
              <p:nvPr/>
            </p:nvPicPr>
            <p:blipFill>
              <a:blip r:embed="rId491" cstate="print"/>
              <a:stretch>
                <a:fillRect/>
              </a:stretch>
            </p:blipFill>
            <p:spPr>
              <a:xfrm>
                <a:off x="4200781" y="727649"/>
                <a:ext cx="11700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0" name="Group 349">
            <a:extLst>
              <a:ext uri="{FF2B5EF4-FFF2-40B4-BE49-F238E27FC236}">
                <a16:creationId xmlns:a16="http://schemas.microsoft.com/office/drawing/2014/main" xmlns="" id="{FCC16B4C-0F83-468C-A084-D9ADBCD7565A}"/>
              </a:ext>
            </a:extLst>
          </p:cNvPr>
          <p:cNvGrpSpPr/>
          <p:nvPr/>
        </p:nvGrpSpPr>
        <p:grpSpPr>
          <a:xfrm>
            <a:off x="4186741" y="63449"/>
            <a:ext cx="1211400" cy="584640"/>
            <a:chOff x="4186741" y="63449"/>
            <a:chExt cx="121140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xmlns="" id="{4C1BC4E9-E5B1-45BA-BCD5-A0C3CF7EFC34}"/>
                    </a:ext>
                  </a:extLst>
                </p14:cNvPr>
                <p14:cNvContentPartPr/>
                <p14:nvPr/>
              </p14:nvContentPartPr>
              <p14:xfrm>
                <a:off x="4186741" y="306449"/>
                <a:ext cx="121680" cy="3416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C1BC4E9-E5B1-45BA-BCD5-A0C3CF7EFC34}"/>
                    </a:ext>
                  </a:extLst>
                </p:cNvPr>
                <p:cNvPicPr/>
                <p:nvPr/>
              </p:nvPicPr>
              <p:blipFill>
                <a:blip r:embed="rId493" cstate="print"/>
                <a:stretch>
                  <a:fillRect/>
                </a:stretch>
              </p:blipFill>
              <p:spPr>
                <a:xfrm>
                  <a:off x="4177741" y="297809"/>
                  <a:ext cx="1393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xmlns="" id="{A45AFBCB-4791-419E-8A81-7002C29B2FBF}"/>
                    </a:ext>
                  </a:extLst>
                </p14:cNvPr>
                <p14:cNvContentPartPr/>
                <p14:nvPr/>
              </p14:nvContentPartPr>
              <p14:xfrm>
                <a:off x="4231021" y="134009"/>
                <a:ext cx="20520" cy="1353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45AFBCB-4791-419E-8A81-7002C29B2FBF}"/>
                    </a:ext>
                  </a:extLst>
                </p:cNvPr>
                <p:cNvPicPr/>
                <p:nvPr/>
              </p:nvPicPr>
              <p:blipFill>
                <a:blip r:embed="rId495" cstate="print"/>
                <a:stretch>
                  <a:fillRect/>
                </a:stretch>
              </p:blipFill>
              <p:spPr>
                <a:xfrm>
                  <a:off x="4222381" y="125009"/>
                  <a:ext cx="38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xmlns="" id="{4E1E7380-5018-4125-AEFA-6D49C788C940}"/>
                    </a:ext>
                  </a:extLst>
                </p14:cNvPr>
                <p14:cNvContentPartPr/>
                <p14:nvPr/>
              </p14:nvContentPartPr>
              <p14:xfrm>
                <a:off x="4287181" y="160649"/>
                <a:ext cx="16560" cy="864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E1E7380-5018-4125-AEFA-6D49C788C940}"/>
                    </a:ext>
                  </a:extLst>
                </p:cNvPr>
                <p:cNvPicPr/>
                <p:nvPr/>
              </p:nvPicPr>
              <p:blipFill>
                <a:blip r:embed="rId497" cstate="print"/>
                <a:stretch>
                  <a:fillRect/>
                </a:stretch>
              </p:blipFill>
              <p:spPr>
                <a:xfrm>
                  <a:off x="4278541" y="152009"/>
                  <a:ext cx="34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xmlns="" id="{DE79425D-DF53-4BA0-A097-890B00175662}"/>
                    </a:ext>
                  </a:extLst>
                </p14:cNvPr>
                <p14:cNvContentPartPr/>
                <p14:nvPr/>
              </p14:nvContentPartPr>
              <p14:xfrm>
                <a:off x="4209061" y="63449"/>
                <a:ext cx="124200" cy="356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E79425D-DF53-4BA0-A097-890B00175662}"/>
                    </a:ext>
                  </a:extLst>
                </p:cNvPr>
                <p:cNvPicPr/>
                <p:nvPr/>
              </p:nvPicPr>
              <p:blipFill>
                <a:blip r:embed="rId499" cstate="print"/>
                <a:stretch>
                  <a:fillRect/>
                </a:stretch>
              </p:blipFill>
              <p:spPr>
                <a:xfrm>
                  <a:off x="4200061" y="54449"/>
                  <a:ext cx="141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xmlns="" id="{550A36F2-AD7B-4A08-8FE4-1E67B2684119}"/>
                    </a:ext>
                  </a:extLst>
                </p14:cNvPr>
                <p14:cNvContentPartPr/>
                <p14:nvPr/>
              </p14:nvContentPartPr>
              <p14:xfrm>
                <a:off x="4379341" y="360449"/>
                <a:ext cx="104040" cy="1609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50A36F2-AD7B-4A08-8FE4-1E67B2684119}"/>
                    </a:ext>
                  </a:extLst>
                </p:cNvPr>
                <p:cNvPicPr/>
                <p:nvPr/>
              </p:nvPicPr>
              <p:blipFill>
                <a:blip r:embed="rId501" cstate="print"/>
                <a:stretch>
                  <a:fillRect/>
                </a:stretch>
              </p:blipFill>
              <p:spPr>
                <a:xfrm>
                  <a:off x="4370701" y="351809"/>
                  <a:ext cx="121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xmlns="" id="{0022D9C5-206E-4DEE-8FE2-A8CCBB070AD7}"/>
                    </a:ext>
                  </a:extLst>
                </p14:cNvPr>
                <p14:cNvContentPartPr/>
                <p14:nvPr/>
              </p14:nvContentPartPr>
              <p14:xfrm>
                <a:off x="4498141" y="356129"/>
                <a:ext cx="35280" cy="1490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022D9C5-206E-4DEE-8FE2-A8CCBB070AD7}"/>
                    </a:ext>
                  </a:extLst>
                </p:cNvPr>
                <p:cNvPicPr/>
                <p:nvPr/>
              </p:nvPicPr>
              <p:blipFill>
                <a:blip r:embed="rId503" cstate="print"/>
                <a:stretch>
                  <a:fillRect/>
                </a:stretch>
              </p:blipFill>
              <p:spPr>
                <a:xfrm>
                  <a:off x="4489501" y="347489"/>
                  <a:ext cx="52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xmlns="" id="{99914ADF-F723-4356-BD5D-3C545DE27578}"/>
                    </a:ext>
                  </a:extLst>
                </p14:cNvPr>
                <p14:cNvContentPartPr/>
                <p14:nvPr/>
              </p14:nvContentPartPr>
              <p14:xfrm>
                <a:off x="4501381" y="317249"/>
                <a:ext cx="37440" cy="262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9914ADF-F723-4356-BD5D-3C545DE27578}"/>
                    </a:ext>
                  </a:extLst>
                </p:cNvPr>
                <p:cNvPicPr/>
                <p:nvPr/>
              </p:nvPicPr>
              <p:blipFill>
                <a:blip r:embed="rId505" cstate="print"/>
                <a:stretch>
                  <a:fillRect/>
                </a:stretch>
              </p:blipFill>
              <p:spPr>
                <a:xfrm>
                  <a:off x="4492381" y="308249"/>
                  <a:ext cx="55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xmlns="" id="{2BB59BF7-8DDF-441D-BEDE-7E7F6B01645A}"/>
                    </a:ext>
                  </a:extLst>
                </p14:cNvPr>
                <p14:cNvContentPartPr/>
                <p14:nvPr/>
              </p14:nvContentPartPr>
              <p14:xfrm>
                <a:off x="4501381" y="342809"/>
                <a:ext cx="135000" cy="1576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BB59BF7-8DDF-441D-BEDE-7E7F6B01645A}"/>
                    </a:ext>
                  </a:extLst>
                </p:cNvPr>
                <p:cNvPicPr/>
                <p:nvPr/>
              </p:nvPicPr>
              <p:blipFill>
                <a:blip r:embed="rId507" cstate="print"/>
                <a:stretch>
                  <a:fillRect/>
                </a:stretch>
              </p:blipFill>
              <p:spPr>
                <a:xfrm>
                  <a:off x="4492381" y="334169"/>
                  <a:ext cx="152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xmlns="" id="{6480A882-478B-4C67-9469-96DD72B45A8D}"/>
                    </a:ext>
                  </a:extLst>
                </p14:cNvPr>
                <p14:cNvContentPartPr/>
                <p14:nvPr/>
              </p14:nvContentPartPr>
              <p14:xfrm>
                <a:off x="4716301" y="355049"/>
                <a:ext cx="122400" cy="1605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480A882-478B-4C67-9469-96DD72B45A8D}"/>
                    </a:ext>
                  </a:extLst>
                </p:cNvPr>
                <p:cNvPicPr/>
                <p:nvPr/>
              </p:nvPicPr>
              <p:blipFill>
                <a:blip r:embed="rId509" cstate="print"/>
                <a:stretch>
                  <a:fillRect/>
                </a:stretch>
              </p:blipFill>
              <p:spPr>
                <a:xfrm>
                  <a:off x="4707661" y="346049"/>
                  <a:ext cx="140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xmlns="" id="{EDF5C7F4-24E3-4734-9829-9C0B432320C1}"/>
                    </a:ext>
                  </a:extLst>
                </p14:cNvPr>
                <p14:cNvContentPartPr/>
                <p14:nvPr/>
              </p14:nvContentPartPr>
              <p14:xfrm>
                <a:off x="4702621" y="367649"/>
                <a:ext cx="101160" cy="576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DF5C7F4-24E3-4734-9829-9C0B432320C1}"/>
                    </a:ext>
                  </a:extLst>
                </p:cNvPr>
                <p:cNvPicPr/>
                <p:nvPr/>
              </p:nvPicPr>
              <p:blipFill>
                <a:blip r:embed="rId511" cstate="print"/>
                <a:stretch>
                  <a:fillRect/>
                </a:stretch>
              </p:blipFill>
              <p:spPr>
                <a:xfrm>
                  <a:off x="4693981" y="358649"/>
                  <a:ext cx="118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xmlns="" id="{69D5DA48-6908-4B61-A224-869F72FA5228}"/>
                    </a:ext>
                  </a:extLst>
                </p14:cNvPr>
                <p14:cNvContentPartPr/>
                <p14:nvPr/>
              </p14:nvContentPartPr>
              <p14:xfrm>
                <a:off x="4884781" y="428129"/>
                <a:ext cx="76680" cy="1000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9D5DA48-6908-4B61-A224-869F72FA5228}"/>
                    </a:ext>
                  </a:extLst>
                </p:cNvPr>
                <p:cNvPicPr/>
                <p:nvPr/>
              </p:nvPicPr>
              <p:blipFill>
                <a:blip r:embed="rId513" cstate="print"/>
                <a:stretch>
                  <a:fillRect/>
                </a:stretch>
              </p:blipFill>
              <p:spPr>
                <a:xfrm>
                  <a:off x="4876141" y="419489"/>
                  <a:ext cx="9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xmlns="" id="{BC447AEF-1EAA-4A1D-BE8A-878564CAB089}"/>
                    </a:ext>
                  </a:extLst>
                </p14:cNvPr>
                <p14:cNvContentPartPr/>
                <p14:nvPr/>
              </p14:nvContentPartPr>
              <p14:xfrm>
                <a:off x="4975141" y="242729"/>
                <a:ext cx="29880" cy="2844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C447AEF-1EAA-4A1D-BE8A-878564CAB089}"/>
                    </a:ext>
                  </a:extLst>
                </p:cNvPr>
                <p:cNvPicPr/>
                <p:nvPr/>
              </p:nvPicPr>
              <p:blipFill>
                <a:blip r:embed="rId515" cstate="print"/>
                <a:stretch>
                  <a:fillRect/>
                </a:stretch>
              </p:blipFill>
              <p:spPr>
                <a:xfrm>
                  <a:off x="4966141" y="233729"/>
                  <a:ext cx="475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xmlns="" id="{9BB201F9-FA2D-4C40-8A34-0AFA7AA3399B}"/>
                    </a:ext>
                  </a:extLst>
                </p14:cNvPr>
                <p14:cNvContentPartPr/>
                <p14:nvPr/>
              </p14:nvContentPartPr>
              <p14:xfrm>
                <a:off x="5043901" y="361889"/>
                <a:ext cx="137880" cy="1746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BB201F9-FA2D-4C40-8A34-0AFA7AA3399B}"/>
                    </a:ext>
                  </a:extLst>
                </p:cNvPr>
                <p:cNvPicPr/>
                <p:nvPr/>
              </p:nvPicPr>
              <p:blipFill>
                <a:blip r:embed="rId517" cstate="print"/>
                <a:stretch>
                  <a:fillRect/>
                </a:stretch>
              </p:blipFill>
              <p:spPr>
                <a:xfrm>
                  <a:off x="5034901" y="352889"/>
                  <a:ext cx="155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xmlns="" id="{E6BE3903-3D4F-4D19-A8B4-BF31678868E1}"/>
                    </a:ext>
                  </a:extLst>
                </p14:cNvPr>
                <p14:cNvContentPartPr/>
                <p14:nvPr/>
              </p14:nvContentPartPr>
              <p14:xfrm>
                <a:off x="5061901" y="461969"/>
                <a:ext cx="124200" cy="356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6BE3903-3D4F-4D19-A8B4-BF31678868E1}"/>
                    </a:ext>
                  </a:extLst>
                </p:cNvPr>
                <p:cNvPicPr/>
                <p:nvPr/>
              </p:nvPicPr>
              <p:blipFill>
                <a:blip r:embed="rId519" cstate="print"/>
                <a:stretch>
                  <a:fillRect/>
                </a:stretch>
              </p:blipFill>
              <p:spPr>
                <a:xfrm>
                  <a:off x="5052901" y="453329"/>
                  <a:ext cx="141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xmlns="" id="{A2ACFA43-338B-46A6-B7AD-AFB5395159CA}"/>
                    </a:ext>
                  </a:extLst>
                </p14:cNvPr>
                <p14:cNvContentPartPr/>
                <p14:nvPr/>
              </p14:nvContentPartPr>
              <p14:xfrm>
                <a:off x="5326861" y="492569"/>
                <a:ext cx="45000" cy="61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2ACFA43-338B-46A6-B7AD-AFB5395159CA}"/>
                    </a:ext>
                  </a:extLst>
                </p:cNvPr>
                <p:cNvPicPr/>
                <p:nvPr/>
              </p:nvPicPr>
              <p:blipFill>
                <a:blip r:embed="rId521" cstate="print"/>
                <a:stretch>
                  <a:fillRect/>
                </a:stretch>
              </p:blipFill>
              <p:spPr>
                <a:xfrm>
                  <a:off x="5317861" y="483569"/>
                  <a:ext cx="62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xmlns="" id="{4C63FA2E-B4BB-460C-A26F-94B7FD9B8A37}"/>
                    </a:ext>
                  </a:extLst>
                </p14:cNvPr>
                <p14:cNvContentPartPr/>
                <p14:nvPr/>
              </p14:nvContentPartPr>
              <p14:xfrm>
                <a:off x="5326861" y="365849"/>
                <a:ext cx="71280" cy="252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C63FA2E-B4BB-460C-A26F-94B7FD9B8A37}"/>
                    </a:ext>
                  </a:extLst>
                </p:cNvPr>
                <p:cNvPicPr/>
                <p:nvPr/>
              </p:nvPicPr>
              <p:blipFill>
                <a:blip r:embed="rId523" cstate="print"/>
                <a:stretch>
                  <a:fillRect/>
                </a:stretch>
              </p:blipFill>
              <p:spPr>
                <a:xfrm>
                  <a:off x="5317861" y="356849"/>
                  <a:ext cx="889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xmlns="" id="{EC48BC03-5FC0-4BB3-957A-B526B2E67C99}"/>
              </a:ext>
            </a:extLst>
          </p:cNvPr>
          <p:cNvGrpSpPr/>
          <p:nvPr/>
        </p:nvGrpSpPr>
        <p:grpSpPr>
          <a:xfrm>
            <a:off x="5559781" y="-1351"/>
            <a:ext cx="1728720" cy="759960"/>
            <a:chOff x="5559781" y="-1351"/>
            <a:chExt cx="1728720" cy="75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xmlns="" id="{4DA1F3C6-5175-47F7-AB6A-DCAE495FACD2}"/>
                    </a:ext>
                  </a:extLst>
                </p14:cNvPr>
                <p14:cNvContentPartPr/>
                <p14:nvPr/>
              </p14:nvContentPartPr>
              <p14:xfrm>
                <a:off x="5559781" y="404009"/>
                <a:ext cx="140400" cy="316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DA1F3C6-5175-47F7-AB6A-DCAE495FACD2}"/>
                    </a:ext>
                  </a:extLst>
                </p:cNvPr>
                <p:cNvPicPr/>
                <p:nvPr/>
              </p:nvPicPr>
              <p:blipFill>
                <a:blip r:embed="rId525" cstate="print"/>
                <a:stretch>
                  <a:fillRect/>
                </a:stretch>
              </p:blipFill>
              <p:spPr>
                <a:xfrm>
                  <a:off x="5551141" y="395009"/>
                  <a:ext cx="158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xmlns="" id="{1601E17F-6C9C-4F62-87C4-05C34753EB31}"/>
                    </a:ext>
                  </a:extLst>
                </p14:cNvPr>
                <p14:cNvContentPartPr/>
                <p14:nvPr/>
              </p14:nvContentPartPr>
              <p14:xfrm>
                <a:off x="5805661" y="343889"/>
                <a:ext cx="279720" cy="1677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601E17F-6C9C-4F62-87C4-05C34753EB31}"/>
                    </a:ext>
                  </a:extLst>
                </p:cNvPr>
                <p:cNvPicPr/>
                <p:nvPr/>
              </p:nvPicPr>
              <p:blipFill>
                <a:blip r:embed="rId527" cstate="print"/>
                <a:stretch>
                  <a:fillRect/>
                </a:stretch>
              </p:blipFill>
              <p:spPr>
                <a:xfrm>
                  <a:off x="5797021" y="334889"/>
                  <a:ext cx="297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xmlns="" id="{B16A1096-FC88-4301-A9F0-30C8E9271D83}"/>
                    </a:ext>
                  </a:extLst>
                </p14:cNvPr>
                <p14:cNvContentPartPr/>
                <p14:nvPr/>
              </p14:nvContentPartPr>
              <p14:xfrm>
                <a:off x="6191581" y="316169"/>
                <a:ext cx="123480" cy="1674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16A1096-FC88-4301-A9F0-30C8E9271D83}"/>
                    </a:ext>
                  </a:extLst>
                </p:cNvPr>
                <p:cNvPicPr/>
                <p:nvPr/>
              </p:nvPicPr>
              <p:blipFill>
                <a:blip r:embed="rId529" cstate="print"/>
                <a:stretch>
                  <a:fillRect/>
                </a:stretch>
              </p:blipFill>
              <p:spPr>
                <a:xfrm>
                  <a:off x="6182581" y="307169"/>
                  <a:ext cx="141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xmlns="" id="{AA9FF730-CF24-42D6-9F97-87048A832F53}"/>
                    </a:ext>
                  </a:extLst>
                </p14:cNvPr>
                <p14:cNvContentPartPr/>
                <p14:nvPr/>
              </p14:nvContentPartPr>
              <p14:xfrm>
                <a:off x="6199861" y="339929"/>
                <a:ext cx="110520" cy="536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A9FF730-CF24-42D6-9F97-87048A832F53}"/>
                    </a:ext>
                  </a:extLst>
                </p:cNvPr>
                <p:cNvPicPr/>
                <p:nvPr/>
              </p:nvPicPr>
              <p:blipFill>
                <a:blip r:embed="rId531" cstate="print"/>
                <a:stretch>
                  <a:fillRect/>
                </a:stretch>
              </p:blipFill>
              <p:spPr>
                <a:xfrm>
                  <a:off x="6191221" y="331289"/>
                  <a:ext cx="128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xmlns="" id="{C33C8584-5C11-4488-9403-8070CD82E502}"/>
                    </a:ext>
                  </a:extLst>
                </p14:cNvPr>
                <p14:cNvContentPartPr/>
                <p14:nvPr/>
              </p14:nvContentPartPr>
              <p14:xfrm>
                <a:off x="6441061" y="142649"/>
                <a:ext cx="35640" cy="4741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33C8584-5C11-4488-9403-8070CD82E502}"/>
                    </a:ext>
                  </a:extLst>
                </p:cNvPr>
                <p:cNvPicPr/>
                <p:nvPr/>
              </p:nvPicPr>
              <p:blipFill>
                <a:blip r:embed="rId533" cstate="print"/>
                <a:stretch>
                  <a:fillRect/>
                </a:stretch>
              </p:blipFill>
              <p:spPr>
                <a:xfrm>
                  <a:off x="6432061" y="133649"/>
                  <a:ext cx="532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xmlns="" id="{09B0DB71-846D-4863-BAFC-119E3472C456}"/>
                    </a:ext>
                  </a:extLst>
                </p14:cNvPr>
                <p14:cNvContentPartPr/>
                <p14:nvPr/>
              </p14:nvContentPartPr>
              <p14:xfrm>
                <a:off x="6514861" y="625409"/>
                <a:ext cx="131760" cy="1332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9B0DB71-846D-4863-BAFC-119E3472C456}"/>
                    </a:ext>
                  </a:extLst>
                </p:cNvPr>
                <p:cNvPicPr/>
                <p:nvPr/>
              </p:nvPicPr>
              <p:blipFill>
                <a:blip r:embed="rId535" cstate="print"/>
                <a:stretch>
                  <a:fillRect/>
                </a:stretch>
              </p:blipFill>
              <p:spPr>
                <a:xfrm>
                  <a:off x="6506221" y="616409"/>
                  <a:ext cx="149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xmlns="" id="{30E17AA5-2DDF-4742-AE59-06CCCCBAE8C3}"/>
                    </a:ext>
                  </a:extLst>
                </p14:cNvPr>
                <p14:cNvContentPartPr/>
                <p14:nvPr/>
              </p14:nvContentPartPr>
              <p14:xfrm>
                <a:off x="6608821" y="53729"/>
                <a:ext cx="25920" cy="1486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0E17AA5-2DDF-4742-AE59-06CCCCBAE8C3}"/>
                    </a:ext>
                  </a:extLst>
                </p:cNvPr>
                <p:cNvPicPr/>
                <p:nvPr/>
              </p:nvPicPr>
              <p:blipFill>
                <a:blip r:embed="rId537" cstate="print"/>
                <a:stretch>
                  <a:fillRect/>
                </a:stretch>
              </p:blipFill>
              <p:spPr>
                <a:xfrm>
                  <a:off x="6600181" y="45089"/>
                  <a:ext cx="43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xmlns="" id="{7FBFDF92-FFF5-4610-A3FA-3AEA765AED3E}"/>
                    </a:ext>
                  </a:extLst>
                </p14:cNvPr>
                <p14:cNvContentPartPr/>
                <p14:nvPr/>
              </p14:nvContentPartPr>
              <p14:xfrm>
                <a:off x="6641581" y="112049"/>
                <a:ext cx="26640" cy="1015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FBFDF92-FFF5-4610-A3FA-3AEA765AED3E}"/>
                    </a:ext>
                  </a:extLst>
                </p:cNvPr>
                <p:cNvPicPr/>
                <p:nvPr/>
              </p:nvPicPr>
              <p:blipFill>
                <a:blip r:embed="rId539" cstate="print"/>
                <a:stretch>
                  <a:fillRect/>
                </a:stretch>
              </p:blipFill>
              <p:spPr>
                <a:xfrm>
                  <a:off x="6632941" y="103049"/>
                  <a:ext cx="44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xmlns="" id="{41D92708-FAE2-4623-9D60-D0D5D71B0634}"/>
                    </a:ext>
                  </a:extLst>
                </p14:cNvPr>
                <p14:cNvContentPartPr/>
                <p14:nvPr/>
              </p14:nvContentPartPr>
              <p14:xfrm>
                <a:off x="6583621" y="-1351"/>
                <a:ext cx="166680" cy="316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1D92708-FAE2-4623-9D60-D0D5D71B0634}"/>
                    </a:ext>
                  </a:extLst>
                </p:cNvPr>
                <p:cNvPicPr/>
                <p:nvPr/>
              </p:nvPicPr>
              <p:blipFill>
                <a:blip r:embed="rId541" cstate="print"/>
                <a:stretch>
                  <a:fillRect/>
                </a:stretch>
              </p:blipFill>
              <p:spPr>
                <a:xfrm>
                  <a:off x="6574621" y="-10351"/>
                  <a:ext cx="184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xmlns="" id="{857C05E9-967F-45D2-BBBA-1B5208349998}"/>
                    </a:ext>
                  </a:extLst>
                </p14:cNvPr>
                <p14:cNvContentPartPr/>
                <p14:nvPr/>
              </p14:nvContentPartPr>
              <p14:xfrm>
                <a:off x="6846421" y="429569"/>
                <a:ext cx="115920" cy="43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57C05E9-967F-45D2-BBBA-1B5208349998}"/>
                    </a:ext>
                  </a:extLst>
                </p:cNvPr>
                <p:cNvPicPr/>
                <p:nvPr/>
              </p:nvPicPr>
              <p:blipFill>
                <a:blip r:embed="rId543" cstate="print"/>
                <a:stretch>
                  <a:fillRect/>
                </a:stretch>
              </p:blipFill>
              <p:spPr>
                <a:xfrm>
                  <a:off x="6837421" y="420929"/>
                  <a:ext cx="133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xmlns="" id="{6CF142FB-F424-4E46-9EE6-DCCF2E628EEF}"/>
                    </a:ext>
                  </a:extLst>
                </p14:cNvPr>
                <p14:cNvContentPartPr/>
                <p14:nvPr/>
              </p14:nvContentPartPr>
              <p14:xfrm>
                <a:off x="6831301" y="344609"/>
                <a:ext cx="56520" cy="72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CF142FB-F424-4E46-9EE6-DCCF2E628EEF}"/>
                    </a:ext>
                  </a:extLst>
                </p:cNvPr>
                <p:cNvPicPr/>
                <p:nvPr/>
              </p:nvPicPr>
              <p:blipFill>
                <a:blip r:embed="rId545" cstate="print"/>
                <a:stretch>
                  <a:fillRect/>
                </a:stretch>
              </p:blipFill>
              <p:spPr>
                <a:xfrm>
                  <a:off x="6822661" y="335969"/>
                  <a:ext cx="74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xmlns="" id="{6A163715-C275-499F-9D30-FD2E43831559}"/>
                    </a:ext>
                  </a:extLst>
                </p14:cNvPr>
                <p14:cNvContentPartPr/>
                <p14:nvPr/>
              </p14:nvContentPartPr>
              <p14:xfrm>
                <a:off x="6983941" y="232289"/>
                <a:ext cx="304560" cy="3236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A163715-C275-499F-9D30-FD2E43831559}"/>
                    </a:ext>
                  </a:extLst>
                </p:cNvPr>
                <p:cNvPicPr/>
                <p:nvPr/>
              </p:nvPicPr>
              <p:blipFill>
                <a:blip r:embed="rId547" cstate="print"/>
                <a:stretch>
                  <a:fillRect/>
                </a:stretch>
              </p:blipFill>
              <p:spPr>
                <a:xfrm>
                  <a:off x="6975301" y="223289"/>
                  <a:ext cx="32220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xmlns="" id="{109C166D-4525-4BEF-A5D0-0B1C8B8D6C1C}"/>
              </a:ext>
            </a:extLst>
          </p:cNvPr>
          <p:cNvGrpSpPr/>
          <p:nvPr/>
        </p:nvGrpSpPr>
        <p:grpSpPr>
          <a:xfrm>
            <a:off x="8010661" y="6182729"/>
            <a:ext cx="573480" cy="431640"/>
            <a:chOff x="8010661" y="6182729"/>
            <a:chExt cx="57348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xmlns="" id="{73003AE6-F7C5-46F5-BD5E-BCB01CDF7F08}"/>
                    </a:ext>
                  </a:extLst>
                </p14:cNvPr>
                <p14:cNvContentPartPr/>
                <p14:nvPr/>
              </p14:nvContentPartPr>
              <p14:xfrm>
                <a:off x="8034061" y="6343649"/>
                <a:ext cx="48960" cy="1612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3003AE6-F7C5-46F5-BD5E-BCB01CDF7F08}"/>
                    </a:ext>
                  </a:extLst>
                </p:cNvPr>
                <p:cNvPicPr/>
                <p:nvPr/>
              </p:nvPicPr>
              <p:blipFill>
                <a:blip r:embed="rId549" cstate="print"/>
                <a:stretch>
                  <a:fillRect/>
                </a:stretch>
              </p:blipFill>
              <p:spPr>
                <a:xfrm>
                  <a:off x="8025061" y="6335009"/>
                  <a:ext cx="66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xmlns="" id="{775E462B-9DEC-4755-9897-D898CE07E56A}"/>
                    </a:ext>
                  </a:extLst>
                </p14:cNvPr>
                <p14:cNvContentPartPr/>
                <p14:nvPr/>
              </p14:nvContentPartPr>
              <p14:xfrm>
                <a:off x="8010661" y="6281009"/>
                <a:ext cx="179280" cy="316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75E462B-9DEC-4755-9897-D898CE07E56A}"/>
                    </a:ext>
                  </a:extLst>
                </p:cNvPr>
                <p:cNvPicPr/>
                <p:nvPr/>
              </p:nvPicPr>
              <p:blipFill>
                <a:blip r:embed="rId551" cstate="print"/>
                <a:stretch>
                  <a:fillRect/>
                </a:stretch>
              </p:blipFill>
              <p:spPr>
                <a:xfrm>
                  <a:off x="8002021" y="6272009"/>
                  <a:ext cx="196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xmlns="" id="{7AEF6756-6655-402C-A01E-80CDE90C1AFB}"/>
                    </a:ext>
                  </a:extLst>
                </p14:cNvPr>
                <p14:cNvContentPartPr/>
                <p14:nvPr/>
              </p14:nvContentPartPr>
              <p14:xfrm>
                <a:off x="8049901" y="6341849"/>
                <a:ext cx="136080" cy="241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AEF6756-6655-402C-A01E-80CDE90C1AFB}"/>
                    </a:ext>
                  </a:extLst>
                </p:cNvPr>
                <p:cNvPicPr/>
                <p:nvPr/>
              </p:nvPicPr>
              <p:blipFill>
                <a:blip r:embed="rId553" cstate="print"/>
                <a:stretch>
                  <a:fillRect/>
                </a:stretch>
              </p:blipFill>
              <p:spPr>
                <a:xfrm>
                  <a:off x="8041261" y="6333209"/>
                  <a:ext cx="153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xmlns="" id="{2EC7E39A-8377-47E7-85A3-D148542EEE2A}"/>
                    </a:ext>
                  </a:extLst>
                </p14:cNvPr>
                <p14:cNvContentPartPr/>
                <p14:nvPr/>
              </p14:nvContentPartPr>
              <p14:xfrm>
                <a:off x="8149261" y="6488729"/>
                <a:ext cx="123480" cy="1256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EC7E39A-8377-47E7-85A3-D148542EEE2A}"/>
                    </a:ext>
                  </a:extLst>
                </p:cNvPr>
                <p:cNvPicPr/>
                <p:nvPr/>
              </p:nvPicPr>
              <p:blipFill>
                <a:blip r:embed="rId555" cstate="print"/>
                <a:stretch>
                  <a:fillRect/>
                </a:stretch>
              </p:blipFill>
              <p:spPr>
                <a:xfrm>
                  <a:off x="8140261" y="6479729"/>
                  <a:ext cx="141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xmlns="" id="{633CE8FF-C081-4D6C-8F79-AA54C09E44D0}"/>
                    </a:ext>
                  </a:extLst>
                </p14:cNvPr>
                <p14:cNvContentPartPr/>
                <p14:nvPr/>
              </p14:nvContentPartPr>
              <p14:xfrm>
                <a:off x="8366701" y="6416369"/>
                <a:ext cx="145800" cy="1810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33CE8FF-C081-4D6C-8F79-AA54C09E44D0}"/>
                    </a:ext>
                  </a:extLst>
                </p:cNvPr>
                <p:cNvPicPr/>
                <p:nvPr/>
              </p:nvPicPr>
              <p:blipFill>
                <a:blip r:embed="rId557" cstate="print"/>
                <a:stretch>
                  <a:fillRect/>
                </a:stretch>
              </p:blipFill>
              <p:spPr>
                <a:xfrm>
                  <a:off x="8357701" y="6407369"/>
                  <a:ext cx="163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xmlns="" id="{BE03C508-2DB9-4363-9F9B-5CF678198037}"/>
                    </a:ext>
                  </a:extLst>
                </p14:cNvPr>
                <p14:cNvContentPartPr/>
                <p14:nvPr/>
              </p14:nvContentPartPr>
              <p14:xfrm>
                <a:off x="8402701" y="6196049"/>
                <a:ext cx="116640" cy="392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E03C508-2DB9-4363-9F9B-5CF678198037}"/>
                    </a:ext>
                  </a:extLst>
                </p:cNvPr>
                <p:cNvPicPr/>
                <p:nvPr/>
              </p:nvPicPr>
              <p:blipFill>
                <a:blip r:embed="rId559" cstate="print"/>
                <a:stretch>
                  <a:fillRect/>
                </a:stretch>
              </p:blipFill>
              <p:spPr>
                <a:xfrm>
                  <a:off x="8394061" y="6187049"/>
                  <a:ext cx="134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xmlns="" id="{DFB2DA7C-0390-435C-90F5-212604E08655}"/>
                    </a:ext>
                  </a:extLst>
                </p14:cNvPr>
                <p14:cNvContentPartPr/>
                <p14:nvPr/>
              </p14:nvContentPartPr>
              <p14:xfrm>
                <a:off x="8495941" y="6182729"/>
                <a:ext cx="88200" cy="885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FB2DA7C-0390-435C-90F5-212604E08655}"/>
                    </a:ext>
                  </a:extLst>
                </p:cNvPr>
                <p:cNvPicPr/>
                <p:nvPr/>
              </p:nvPicPr>
              <p:blipFill>
                <a:blip r:embed="rId561" cstate="print"/>
                <a:stretch>
                  <a:fillRect/>
                </a:stretch>
              </p:blipFill>
              <p:spPr>
                <a:xfrm>
                  <a:off x="8487301" y="6174089"/>
                  <a:ext cx="10584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xmlns="" id="{9540C9C8-9671-4B19-84FE-43A47F00D788}"/>
              </a:ext>
            </a:extLst>
          </p:cNvPr>
          <p:cNvGrpSpPr/>
          <p:nvPr/>
        </p:nvGrpSpPr>
        <p:grpSpPr>
          <a:xfrm>
            <a:off x="6364021" y="6059609"/>
            <a:ext cx="1450080" cy="571320"/>
            <a:chOff x="6364021" y="6059609"/>
            <a:chExt cx="145008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xmlns="" id="{490858CD-D406-4287-94AD-33859286678B}"/>
                    </a:ext>
                  </a:extLst>
                </p14:cNvPr>
                <p14:cNvContentPartPr/>
                <p14:nvPr/>
              </p14:nvContentPartPr>
              <p14:xfrm>
                <a:off x="6364021" y="6174449"/>
                <a:ext cx="208080" cy="385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90858CD-D406-4287-94AD-33859286678B}"/>
                    </a:ext>
                  </a:extLst>
                </p:cNvPr>
                <p:cNvPicPr/>
                <p:nvPr/>
              </p:nvPicPr>
              <p:blipFill>
                <a:blip r:embed="rId563" cstate="print"/>
                <a:stretch>
                  <a:fillRect/>
                </a:stretch>
              </p:blipFill>
              <p:spPr>
                <a:xfrm>
                  <a:off x="6355381" y="6165809"/>
                  <a:ext cx="225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xmlns="" id="{E6D26E5C-542A-4C42-8BC2-8A1DF73AD657}"/>
                    </a:ext>
                  </a:extLst>
                </p14:cNvPr>
                <p14:cNvContentPartPr/>
                <p14:nvPr/>
              </p14:nvContentPartPr>
              <p14:xfrm>
                <a:off x="6566341" y="6115409"/>
                <a:ext cx="93600" cy="896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6D26E5C-542A-4C42-8BC2-8A1DF73AD657}"/>
                    </a:ext>
                  </a:extLst>
                </p:cNvPr>
                <p:cNvPicPr/>
                <p:nvPr/>
              </p:nvPicPr>
              <p:blipFill>
                <a:blip r:embed="rId565" cstate="print"/>
                <a:stretch>
                  <a:fillRect/>
                </a:stretch>
              </p:blipFill>
              <p:spPr>
                <a:xfrm>
                  <a:off x="6557701" y="6106769"/>
                  <a:ext cx="111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xmlns="" id="{AAF63DF0-6216-43FA-85DA-459F4D3C8BB8}"/>
                    </a:ext>
                  </a:extLst>
                </p14:cNvPr>
                <p14:cNvContentPartPr/>
                <p14:nvPr/>
              </p14:nvContentPartPr>
              <p14:xfrm>
                <a:off x="6480301" y="6394409"/>
                <a:ext cx="14760" cy="2365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AF63DF0-6216-43FA-85DA-459F4D3C8BB8}"/>
                    </a:ext>
                  </a:extLst>
                </p:cNvPr>
                <p:cNvPicPr/>
                <p:nvPr/>
              </p:nvPicPr>
              <p:blipFill>
                <a:blip r:embed="rId567" cstate="print"/>
                <a:stretch>
                  <a:fillRect/>
                </a:stretch>
              </p:blipFill>
              <p:spPr>
                <a:xfrm>
                  <a:off x="6471661" y="6385769"/>
                  <a:ext cx="32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xmlns="" id="{4C678388-BA40-4989-9C4A-B4D94C4D8B1F}"/>
                    </a:ext>
                  </a:extLst>
                </p14:cNvPr>
                <p14:cNvContentPartPr/>
                <p14:nvPr/>
              </p14:nvContentPartPr>
              <p14:xfrm>
                <a:off x="6452221" y="6305489"/>
                <a:ext cx="205920" cy="522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C678388-BA40-4989-9C4A-B4D94C4D8B1F}"/>
                    </a:ext>
                  </a:extLst>
                </p:cNvPr>
                <p:cNvPicPr/>
                <p:nvPr/>
              </p:nvPicPr>
              <p:blipFill>
                <a:blip r:embed="rId569" cstate="print"/>
                <a:stretch>
                  <a:fillRect/>
                </a:stretch>
              </p:blipFill>
              <p:spPr>
                <a:xfrm>
                  <a:off x="6443221" y="6296489"/>
                  <a:ext cx="223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xmlns="" id="{0CC36C63-5F08-480E-8E4C-343BFF6B7507}"/>
                    </a:ext>
                  </a:extLst>
                </p14:cNvPr>
                <p14:cNvContentPartPr/>
                <p14:nvPr/>
              </p14:nvContentPartPr>
              <p14:xfrm>
                <a:off x="6427741" y="6485489"/>
                <a:ext cx="186840" cy="144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CC36C63-5F08-480E-8E4C-343BFF6B7507}"/>
                    </a:ext>
                  </a:extLst>
                </p:cNvPr>
                <p:cNvPicPr/>
                <p:nvPr/>
              </p:nvPicPr>
              <p:blipFill>
                <a:blip r:embed="rId571" cstate="print"/>
                <a:stretch>
                  <a:fillRect/>
                </a:stretch>
              </p:blipFill>
              <p:spPr>
                <a:xfrm>
                  <a:off x="6418741" y="6476489"/>
                  <a:ext cx="204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xmlns="" id="{64F4BA96-485F-4440-ACC4-962630CF3417}"/>
                    </a:ext>
                  </a:extLst>
                </p14:cNvPr>
                <p14:cNvContentPartPr/>
                <p14:nvPr/>
              </p14:nvContentPartPr>
              <p14:xfrm>
                <a:off x="6798541" y="6500969"/>
                <a:ext cx="78480" cy="194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4F4BA96-485F-4440-ACC4-962630CF3417}"/>
                    </a:ext>
                  </a:extLst>
                </p:cNvPr>
                <p:cNvPicPr/>
                <p:nvPr/>
              </p:nvPicPr>
              <p:blipFill>
                <a:blip r:embed="rId573" cstate="print"/>
                <a:stretch>
                  <a:fillRect/>
                </a:stretch>
              </p:blipFill>
              <p:spPr>
                <a:xfrm>
                  <a:off x="6789901" y="6492329"/>
                  <a:ext cx="96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xmlns="" id="{49F93E14-0CA6-4C30-AD0A-AAD60583BFF7}"/>
                    </a:ext>
                  </a:extLst>
                </p14:cNvPr>
                <p14:cNvContentPartPr/>
                <p14:nvPr/>
              </p14:nvContentPartPr>
              <p14:xfrm>
                <a:off x="6827341" y="6419969"/>
                <a:ext cx="96840" cy="262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9F93E14-0CA6-4C30-AD0A-AAD60583BFF7}"/>
                    </a:ext>
                  </a:extLst>
                </p:cNvPr>
                <p:cNvPicPr/>
                <p:nvPr/>
              </p:nvPicPr>
              <p:blipFill>
                <a:blip r:embed="rId575" cstate="print"/>
                <a:stretch>
                  <a:fillRect/>
                </a:stretch>
              </p:blipFill>
              <p:spPr>
                <a:xfrm>
                  <a:off x="6818341" y="6411329"/>
                  <a:ext cx="114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xmlns="" id="{19F3093B-56B3-498B-88E7-DB8A26BA71D7}"/>
                    </a:ext>
                  </a:extLst>
                </p14:cNvPr>
                <p14:cNvContentPartPr/>
                <p14:nvPr/>
              </p14:nvContentPartPr>
              <p14:xfrm>
                <a:off x="7067821" y="6367769"/>
                <a:ext cx="23760" cy="1677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9F3093B-56B3-498B-88E7-DB8A26BA71D7}"/>
                    </a:ext>
                  </a:extLst>
                </p:cNvPr>
                <p:cNvPicPr/>
                <p:nvPr/>
              </p:nvPicPr>
              <p:blipFill>
                <a:blip r:embed="rId577" cstate="print"/>
                <a:stretch>
                  <a:fillRect/>
                </a:stretch>
              </p:blipFill>
              <p:spPr>
                <a:xfrm>
                  <a:off x="7058821" y="6359129"/>
                  <a:ext cx="41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xmlns="" id="{8525A4E4-D9A3-4264-A505-E5D5563DEE22}"/>
                    </a:ext>
                  </a:extLst>
                </p14:cNvPr>
                <p14:cNvContentPartPr/>
                <p14:nvPr/>
              </p14:nvContentPartPr>
              <p14:xfrm>
                <a:off x="7059181" y="6279569"/>
                <a:ext cx="191160" cy="75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525A4E4-D9A3-4264-A505-E5D5563DEE22}"/>
                    </a:ext>
                  </a:extLst>
                </p:cNvPr>
                <p:cNvPicPr/>
                <p:nvPr/>
              </p:nvPicPr>
              <p:blipFill>
                <a:blip r:embed="rId579" cstate="print"/>
                <a:stretch>
                  <a:fillRect/>
                </a:stretch>
              </p:blipFill>
              <p:spPr>
                <a:xfrm>
                  <a:off x="7050541" y="6270929"/>
                  <a:ext cx="208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xmlns="" id="{AC272707-09BE-4F70-B3C2-F1061C7DACEA}"/>
                    </a:ext>
                  </a:extLst>
                </p14:cNvPr>
                <p14:cNvContentPartPr/>
                <p14:nvPr/>
              </p14:nvContentPartPr>
              <p14:xfrm>
                <a:off x="7062421" y="6390449"/>
                <a:ext cx="117000" cy="450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C272707-09BE-4F70-B3C2-F1061C7DACEA}"/>
                    </a:ext>
                  </a:extLst>
                </p:cNvPr>
                <p:cNvPicPr/>
                <p:nvPr/>
              </p:nvPicPr>
              <p:blipFill>
                <a:blip r:embed="rId581" cstate="print"/>
                <a:stretch>
                  <a:fillRect/>
                </a:stretch>
              </p:blipFill>
              <p:spPr>
                <a:xfrm>
                  <a:off x="7053421" y="6381809"/>
                  <a:ext cx="134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xmlns="" id="{932208F6-6929-40E1-BCAC-4861F2CB2E6A}"/>
                    </a:ext>
                  </a:extLst>
                </p14:cNvPr>
                <p14:cNvContentPartPr/>
                <p14:nvPr/>
              </p14:nvContentPartPr>
              <p14:xfrm>
                <a:off x="7202101" y="6473609"/>
                <a:ext cx="114840" cy="831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32208F6-6929-40E1-BCAC-4861F2CB2E6A}"/>
                    </a:ext>
                  </a:extLst>
                </p:cNvPr>
                <p:cNvPicPr/>
                <p:nvPr/>
              </p:nvPicPr>
              <p:blipFill>
                <a:blip r:embed="rId583" cstate="print"/>
                <a:stretch>
                  <a:fillRect/>
                </a:stretch>
              </p:blipFill>
              <p:spPr>
                <a:xfrm>
                  <a:off x="7193461" y="6464609"/>
                  <a:ext cx="132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xmlns="" id="{CA06EA24-FC85-443F-957D-EF860F78DBEF}"/>
                    </a:ext>
                  </a:extLst>
                </p14:cNvPr>
                <p14:cNvContentPartPr/>
                <p14:nvPr/>
              </p14:nvContentPartPr>
              <p14:xfrm>
                <a:off x="7486861" y="6359129"/>
                <a:ext cx="100440" cy="1213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A06EA24-FC85-443F-957D-EF860F78DBEF}"/>
                    </a:ext>
                  </a:extLst>
                </p:cNvPr>
                <p:cNvPicPr/>
                <p:nvPr/>
              </p:nvPicPr>
              <p:blipFill>
                <a:blip r:embed="rId585" cstate="print"/>
                <a:stretch>
                  <a:fillRect/>
                </a:stretch>
              </p:blipFill>
              <p:spPr>
                <a:xfrm>
                  <a:off x="7478221" y="6350129"/>
                  <a:ext cx="118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xmlns="" id="{A9F3B681-EFD5-4B52-9F9B-E010DACDA6F3}"/>
                    </a:ext>
                  </a:extLst>
                </p14:cNvPr>
                <p14:cNvContentPartPr/>
                <p14:nvPr/>
              </p14:nvContentPartPr>
              <p14:xfrm>
                <a:off x="7404781" y="6199649"/>
                <a:ext cx="143280" cy="234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9F3B681-EFD5-4B52-9F9B-E010DACDA6F3}"/>
                    </a:ext>
                  </a:extLst>
                </p:cNvPr>
                <p:cNvPicPr/>
                <p:nvPr/>
              </p:nvPicPr>
              <p:blipFill>
                <a:blip r:embed="rId587" cstate="print"/>
                <a:stretch>
                  <a:fillRect/>
                </a:stretch>
              </p:blipFill>
              <p:spPr>
                <a:xfrm>
                  <a:off x="7395781" y="6191009"/>
                  <a:ext cx="160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xmlns="" id="{92745B51-C32A-41BB-A384-364A7D7CCF2E}"/>
                    </a:ext>
                  </a:extLst>
                </p14:cNvPr>
                <p14:cNvContentPartPr/>
                <p14:nvPr/>
              </p14:nvContentPartPr>
              <p14:xfrm>
                <a:off x="7526461" y="6134129"/>
                <a:ext cx="61200" cy="1213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2745B51-C32A-41BB-A384-364A7D7CCF2E}"/>
                    </a:ext>
                  </a:extLst>
                </p:cNvPr>
                <p:cNvPicPr/>
                <p:nvPr/>
              </p:nvPicPr>
              <p:blipFill>
                <a:blip r:embed="rId589" cstate="print"/>
                <a:stretch>
                  <a:fillRect/>
                </a:stretch>
              </p:blipFill>
              <p:spPr>
                <a:xfrm>
                  <a:off x="7517821" y="6125129"/>
                  <a:ext cx="78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xmlns="" id="{D63B482E-5620-464C-84D2-1908D3687E26}"/>
                    </a:ext>
                  </a:extLst>
                </p14:cNvPr>
                <p14:cNvContentPartPr/>
                <p14:nvPr/>
              </p14:nvContentPartPr>
              <p14:xfrm>
                <a:off x="7714021" y="6356969"/>
                <a:ext cx="100080" cy="748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63B482E-5620-464C-84D2-1908D3687E26}"/>
                    </a:ext>
                  </a:extLst>
                </p:cNvPr>
                <p:cNvPicPr/>
                <p:nvPr/>
              </p:nvPicPr>
              <p:blipFill>
                <a:blip r:embed="rId591" cstate="print"/>
                <a:stretch>
                  <a:fillRect/>
                </a:stretch>
              </p:blipFill>
              <p:spPr>
                <a:xfrm>
                  <a:off x="7705381" y="6348329"/>
                  <a:ext cx="117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xmlns="" id="{9B90321C-9BAF-4F7F-B2FF-871C6E26CBE6}"/>
                    </a:ext>
                  </a:extLst>
                </p14:cNvPr>
                <p14:cNvContentPartPr/>
                <p14:nvPr/>
              </p14:nvContentPartPr>
              <p14:xfrm>
                <a:off x="6891781" y="6168329"/>
                <a:ext cx="717840" cy="4456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B90321C-9BAF-4F7F-B2FF-871C6E26CBE6}"/>
                    </a:ext>
                  </a:extLst>
                </p:cNvPr>
                <p:cNvPicPr/>
                <p:nvPr/>
              </p:nvPicPr>
              <p:blipFill>
                <a:blip r:embed="rId593" cstate="print"/>
                <a:stretch>
                  <a:fillRect/>
                </a:stretch>
              </p:blipFill>
              <p:spPr>
                <a:xfrm>
                  <a:off x="6883141" y="6159329"/>
                  <a:ext cx="7354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xmlns="" id="{CDC35C65-30C3-474F-AFA1-B799F0531127}"/>
                    </a:ext>
                  </a:extLst>
                </p14:cNvPr>
                <p14:cNvContentPartPr/>
                <p14:nvPr/>
              </p14:nvContentPartPr>
              <p14:xfrm>
                <a:off x="7578301" y="6059609"/>
                <a:ext cx="155160" cy="1843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DC35C65-30C3-474F-AFA1-B799F0531127}"/>
                    </a:ext>
                  </a:extLst>
                </p:cNvPr>
                <p:cNvPicPr/>
                <p:nvPr/>
              </p:nvPicPr>
              <p:blipFill>
                <a:blip r:embed="rId595" cstate="print"/>
                <a:stretch>
                  <a:fillRect/>
                </a:stretch>
              </p:blipFill>
              <p:spPr>
                <a:xfrm>
                  <a:off x="7569661" y="6050969"/>
                  <a:ext cx="17280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xmlns="" id="{7EB08F69-B326-4D05-98CE-8B860CEA5739}"/>
              </a:ext>
            </a:extLst>
          </p:cNvPr>
          <p:cNvGrpSpPr/>
          <p:nvPr/>
        </p:nvGrpSpPr>
        <p:grpSpPr>
          <a:xfrm>
            <a:off x="8722741" y="6341849"/>
            <a:ext cx="156240" cy="128160"/>
            <a:chOff x="8722741" y="6341849"/>
            <a:chExt cx="15624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xmlns="" id="{A2C1F064-A9C0-4368-B71B-3124370A42C5}"/>
                    </a:ext>
                  </a:extLst>
                </p14:cNvPr>
                <p14:cNvContentPartPr/>
                <p14:nvPr/>
              </p14:nvContentPartPr>
              <p14:xfrm>
                <a:off x="8753341" y="6433289"/>
                <a:ext cx="121320" cy="367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2C1F064-A9C0-4368-B71B-3124370A42C5}"/>
                    </a:ext>
                  </a:extLst>
                </p:cNvPr>
                <p:cNvPicPr/>
                <p:nvPr/>
              </p:nvPicPr>
              <p:blipFill>
                <a:blip r:embed="rId597" cstate="print"/>
                <a:stretch>
                  <a:fillRect/>
                </a:stretch>
              </p:blipFill>
              <p:spPr>
                <a:xfrm>
                  <a:off x="8744701" y="6424649"/>
                  <a:ext cx="138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xmlns="" id="{C2F51E67-F398-4944-8236-EB6F0CD13671}"/>
                    </a:ext>
                  </a:extLst>
                </p14:cNvPr>
                <p14:cNvContentPartPr/>
                <p14:nvPr/>
              </p14:nvContentPartPr>
              <p14:xfrm>
                <a:off x="8722741" y="6341849"/>
                <a:ext cx="156240" cy="241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2F51E67-F398-4944-8236-EB6F0CD13671}"/>
                    </a:ext>
                  </a:extLst>
                </p:cNvPr>
                <p:cNvPicPr/>
                <p:nvPr/>
              </p:nvPicPr>
              <p:blipFill>
                <a:blip r:embed="rId599" cstate="print"/>
                <a:stretch>
                  <a:fillRect/>
                </a:stretch>
              </p:blipFill>
              <p:spPr>
                <a:xfrm>
                  <a:off x="8714101" y="6333209"/>
                  <a:ext cx="1738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xmlns="" id="{45D1B083-A2B4-43FC-97F6-B6EE1A5DB1B8}"/>
              </a:ext>
            </a:extLst>
          </p:cNvPr>
          <p:cNvGrpSpPr/>
          <p:nvPr/>
        </p:nvGrpSpPr>
        <p:grpSpPr>
          <a:xfrm>
            <a:off x="6577141" y="6605729"/>
            <a:ext cx="216360" cy="165600"/>
            <a:chOff x="6577141" y="6605729"/>
            <a:chExt cx="21636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xmlns="" id="{AC77E883-2B3F-47BE-9204-50D8FC2C4648}"/>
                    </a:ext>
                  </a:extLst>
                </p14:cNvPr>
                <p14:cNvContentPartPr/>
                <p14:nvPr/>
              </p14:nvContentPartPr>
              <p14:xfrm>
                <a:off x="6583621" y="6659729"/>
                <a:ext cx="9720" cy="1116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C77E883-2B3F-47BE-9204-50D8FC2C4648}"/>
                    </a:ext>
                  </a:extLst>
                </p:cNvPr>
                <p:cNvPicPr/>
                <p:nvPr/>
              </p:nvPicPr>
              <p:blipFill>
                <a:blip r:embed="rId601" cstate="print"/>
                <a:stretch>
                  <a:fillRect/>
                </a:stretch>
              </p:blipFill>
              <p:spPr>
                <a:xfrm>
                  <a:off x="6574621" y="6650729"/>
                  <a:ext cx="27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xmlns="" id="{8C7AFDB7-17CC-4507-BD6A-C2DDFEE7F943}"/>
                    </a:ext>
                  </a:extLst>
                </p14:cNvPr>
                <p14:cNvContentPartPr/>
                <p14:nvPr/>
              </p14:nvContentPartPr>
              <p14:xfrm>
                <a:off x="6577141" y="6605729"/>
                <a:ext cx="63000" cy="615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C7AFDB7-17CC-4507-BD6A-C2DDFEE7F943}"/>
                    </a:ext>
                  </a:extLst>
                </p:cNvPr>
                <p:cNvPicPr/>
                <p:nvPr/>
              </p:nvPicPr>
              <p:blipFill>
                <a:blip r:embed="rId603" cstate="print"/>
                <a:stretch>
                  <a:fillRect/>
                </a:stretch>
              </p:blipFill>
              <p:spPr>
                <a:xfrm>
                  <a:off x="6568141" y="6596729"/>
                  <a:ext cx="80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xmlns="" id="{471BFA17-7E94-4CF1-ABE7-D932FEB7636B}"/>
                    </a:ext>
                  </a:extLst>
                </p14:cNvPr>
                <p14:cNvContentPartPr/>
                <p14:nvPr/>
              </p14:nvContentPartPr>
              <p14:xfrm>
                <a:off x="6681901" y="6684209"/>
                <a:ext cx="111600" cy="853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71BFA17-7E94-4CF1-ABE7-D932FEB7636B}"/>
                    </a:ext>
                  </a:extLst>
                </p:cNvPr>
                <p:cNvPicPr/>
                <p:nvPr/>
              </p:nvPicPr>
              <p:blipFill>
                <a:blip r:embed="rId605" cstate="print"/>
                <a:stretch>
                  <a:fillRect/>
                </a:stretch>
              </p:blipFill>
              <p:spPr>
                <a:xfrm>
                  <a:off x="6673261" y="6675569"/>
                  <a:ext cx="1292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xmlns="" id="{E1DE95BB-F598-42BA-A223-CCF91C95AEE5}"/>
              </a:ext>
            </a:extLst>
          </p:cNvPr>
          <p:cNvGrpSpPr/>
          <p:nvPr/>
        </p:nvGrpSpPr>
        <p:grpSpPr>
          <a:xfrm>
            <a:off x="9075541" y="6236009"/>
            <a:ext cx="1306080" cy="370800"/>
            <a:chOff x="9075541" y="6236009"/>
            <a:chExt cx="130608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xmlns="" id="{10CE78EA-FDA8-453D-94A4-6D5820AFD09A}"/>
                    </a:ext>
                  </a:extLst>
                </p14:cNvPr>
                <p14:cNvContentPartPr/>
                <p14:nvPr/>
              </p14:nvContentPartPr>
              <p14:xfrm>
                <a:off x="9075541" y="6336089"/>
                <a:ext cx="164520" cy="2138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0CE78EA-FDA8-453D-94A4-6D5820AFD09A}"/>
                    </a:ext>
                  </a:extLst>
                </p:cNvPr>
                <p:cNvPicPr/>
                <p:nvPr/>
              </p:nvPicPr>
              <p:blipFill>
                <a:blip r:embed="rId607" cstate="print"/>
                <a:stretch>
                  <a:fillRect/>
                </a:stretch>
              </p:blipFill>
              <p:spPr>
                <a:xfrm>
                  <a:off x="9066901" y="6327089"/>
                  <a:ext cx="182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xmlns="" id="{F79A93FF-4364-443A-A6FE-5928DF0F70D0}"/>
                    </a:ext>
                  </a:extLst>
                </p14:cNvPr>
                <p14:cNvContentPartPr/>
                <p14:nvPr/>
              </p14:nvContentPartPr>
              <p14:xfrm>
                <a:off x="9373261" y="6343289"/>
                <a:ext cx="20160" cy="1389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79A93FF-4364-443A-A6FE-5928DF0F70D0}"/>
                    </a:ext>
                  </a:extLst>
                </p:cNvPr>
                <p:cNvPicPr/>
                <p:nvPr/>
              </p:nvPicPr>
              <p:blipFill>
                <a:blip r:embed="rId609" cstate="print"/>
                <a:stretch>
                  <a:fillRect/>
                </a:stretch>
              </p:blipFill>
              <p:spPr>
                <a:xfrm>
                  <a:off x="9364621" y="6334649"/>
                  <a:ext cx="37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xmlns="" id="{4E004E08-1591-473E-B17C-2B98508B3960}"/>
                    </a:ext>
                  </a:extLst>
                </p14:cNvPr>
                <p14:cNvContentPartPr/>
                <p14:nvPr/>
              </p14:nvContentPartPr>
              <p14:xfrm>
                <a:off x="9303421" y="6477209"/>
                <a:ext cx="161280" cy="363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E004E08-1591-473E-B17C-2B98508B3960}"/>
                    </a:ext>
                  </a:extLst>
                </p:cNvPr>
                <p:cNvPicPr/>
                <p:nvPr/>
              </p:nvPicPr>
              <p:blipFill>
                <a:blip r:embed="rId611" cstate="print"/>
                <a:stretch>
                  <a:fillRect/>
                </a:stretch>
              </p:blipFill>
              <p:spPr>
                <a:xfrm>
                  <a:off x="9294781" y="6468569"/>
                  <a:ext cx="178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xmlns="" id="{5073121A-0A16-4622-BFF6-ACE5154CC1A4}"/>
                    </a:ext>
                  </a:extLst>
                </p14:cNvPr>
                <p14:cNvContentPartPr/>
                <p14:nvPr/>
              </p14:nvContentPartPr>
              <p14:xfrm>
                <a:off x="9282181" y="6291449"/>
                <a:ext cx="177480" cy="165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073121A-0A16-4622-BFF6-ACE5154CC1A4}"/>
                    </a:ext>
                  </a:extLst>
                </p:cNvPr>
                <p:cNvPicPr/>
                <p:nvPr/>
              </p:nvPicPr>
              <p:blipFill>
                <a:blip r:embed="rId613" cstate="print"/>
                <a:stretch>
                  <a:fillRect/>
                </a:stretch>
              </p:blipFill>
              <p:spPr>
                <a:xfrm>
                  <a:off x="9273541" y="6282449"/>
                  <a:ext cx="195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xmlns="" id="{3E0A0321-12E2-44FB-A598-EB5D10FABA59}"/>
                    </a:ext>
                  </a:extLst>
                </p14:cNvPr>
                <p14:cNvContentPartPr/>
                <p14:nvPr/>
              </p14:nvContentPartPr>
              <p14:xfrm>
                <a:off x="9551461" y="6356969"/>
                <a:ext cx="23760" cy="1756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E0A0321-12E2-44FB-A598-EB5D10FABA59}"/>
                    </a:ext>
                  </a:extLst>
                </p:cNvPr>
                <p:cNvPicPr/>
                <p:nvPr/>
              </p:nvPicPr>
              <p:blipFill>
                <a:blip r:embed="rId615" cstate="print"/>
                <a:stretch>
                  <a:fillRect/>
                </a:stretch>
              </p:blipFill>
              <p:spPr>
                <a:xfrm>
                  <a:off x="9542461" y="6348329"/>
                  <a:ext cx="41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xmlns="" id="{380DF608-AD3C-444F-A259-E9EE74D4DC6B}"/>
                    </a:ext>
                  </a:extLst>
                </p14:cNvPr>
                <p14:cNvContentPartPr/>
                <p14:nvPr/>
              </p14:nvContentPartPr>
              <p14:xfrm>
                <a:off x="9537781" y="6277049"/>
                <a:ext cx="257760" cy="2127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80DF608-AD3C-444F-A259-E9EE74D4DC6B}"/>
                    </a:ext>
                  </a:extLst>
                </p:cNvPr>
                <p:cNvPicPr/>
                <p:nvPr/>
              </p:nvPicPr>
              <p:blipFill>
                <a:blip r:embed="rId617" cstate="print"/>
                <a:stretch>
                  <a:fillRect/>
                </a:stretch>
              </p:blipFill>
              <p:spPr>
                <a:xfrm>
                  <a:off x="9528781" y="6268049"/>
                  <a:ext cx="275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xmlns="" id="{617BBDB0-478F-473E-93FD-EBF586928CB5}"/>
                    </a:ext>
                  </a:extLst>
                </p14:cNvPr>
                <p14:cNvContentPartPr/>
                <p14:nvPr/>
              </p14:nvContentPartPr>
              <p14:xfrm>
                <a:off x="9875461" y="6295049"/>
                <a:ext cx="47160" cy="1807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17BBDB0-478F-473E-93FD-EBF586928CB5}"/>
                    </a:ext>
                  </a:extLst>
                </p:cNvPr>
                <p:cNvPicPr/>
                <p:nvPr/>
              </p:nvPicPr>
              <p:blipFill>
                <a:blip r:embed="rId619" cstate="print"/>
                <a:stretch>
                  <a:fillRect/>
                </a:stretch>
              </p:blipFill>
              <p:spPr>
                <a:xfrm>
                  <a:off x="9866821" y="6286409"/>
                  <a:ext cx="64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xmlns="" id="{4D11CA2B-429E-4F5B-AD3E-DDF6CA8837D3}"/>
                    </a:ext>
                  </a:extLst>
                </p14:cNvPr>
                <p14:cNvContentPartPr/>
                <p14:nvPr/>
              </p14:nvContentPartPr>
              <p14:xfrm>
                <a:off x="9818221" y="6256889"/>
                <a:ext cx="175680" cy="2188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D11CA2B-429E-4F5B-AD3E-DDF6CA8837D3}"/>
                    </a:ext>
                  </a:extLst>
                </p:cNvPr>
                <p:cNvPicPr/>
                <p:nvPr/>
              </p:nvPicPr>
              <p:blipFill>
                <a:blip r:embed="rId621" cstate="print"/>
                <a:stretch>
                  <a:fillRect/>
                </a:stretch>
              </p:blipFill>
              <p:spPr>
                <a:xfrm>
                  <a:off x="9809221" y="6248249"/>
                  <a:ext cx="193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xmlns="" id="{886A6E3F-ADFE-4A09-B768-5182A8A9B881}"/>
                    </a:ext>
                  </a:extLst>
                </p14:cNvPr>
                <p14:cNvContentPartPr/>
                <p14:nvPr/>
              </p14:nvContentPartPr>
              <p14:xfrm>
                <a:off x="10137181" y="6380729"/>
                <a:ext cx="160560" cy="2260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86A6E3F-ADFE-4A09-B768-5182A8A9B881}"/>
                    </a:ext>
                  </a:extLst>
                </p:cNvPr>
                <p:cNvPicPr/>
                <p:nvPr/>
              </p:nvPicPr>
              <p:blipFill>
                <a:blip r:embed="rId623" cstate="print"/>
                <a:stretch>
                  <a:fillRect/>
                </a:stretch>
              </p:blipFill>
              <p:spPr>
                <a:xfrm>
                  <a:off x="10128181" y="6371729"/>
                  <a:ext cx="178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xmlns="" id="{A92D5F15-F4F6-41F5-B5A9-D1F31AC1035E}"/>
                    </a:ext>
                  </a:extLst>
                </p14:cNvPr>
                <p14:cNvContentPartPr/>
                <p14:nvPr/>
              </p14:nvContentPartPr>
              <p14:xfrm>
                <a:off x="10176421" y="6236009"/>
                <a:ext cx="205200" cy="748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92D5F15-F4F6-41F5-B5A9-D1F31AC1035E}"/>
                    </a:ext>
                  </a:extLst>
                </p:cNvPr>
                <p:cNvPicPr/>
                <p:nvPr/>
              </p:nvPicPr>
              <p:blipFill>
                <a:blip r:embed="rId625" cstate="print"/>
                <a:stretch>
                  <a:fillRect/>
                </a:stretch>
              </p:blipFill>
              <p:spPr>
                <a:xfrm>
                  <a:off x="10167781" y="6227369"/>
                  <a:ext cx="22284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xmlns="" id="{88EBEA48-ED32-434B-994A-0E1E05C2F966}"/>
                  </a:ext>
                </a:extLst>
              </p14:cNvPr>
              <p14:cNvContentPartPr/>
              <p14:nvPr/>
            </p14:nvContentPartPr>
            <p14:xfrm>
              <a:off x="1419061" y="4651289"/>
              <a:ext cx="1397880" cy="5580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88EBEA48-ED32-434B-994A-0E1E05C2F966}"/>
                  </a:ext>
                </a:extLst>
              </p:cNvPr>
              <p:cNvPicPr/>
              <p:nvPr/>
            </p:nvPicPr>
            <p:blipFill>
              <a:blip r:embed="rId627" cstate="print"/>
              <a:stretch>
                <a:fillRect/>
              </a:stretch>
            </p:blipFill>
            <p:spPr>
              <a:xfrm>
                <a:off x="1410421" y="4642289"/>
                <a:ext cx="14155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xmlns="" id="{B39D8CF4-B418-4C52-9111-946F90CF5C12}"/>
                  </a:ext>
                </a:extLst>
              </p14:cNvPr>
              <p14:cNvContentPartPr/>
              <p14:nvPr/>
            </p14:nvContentPartPr>
            <p14:xfrm>
              <a:off x="1645861" y="5056289"/>
              <a:ext cx="183240" cy="15120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B39D8CF4-B418-4C52-9111-946F90CF5C12}"/>
                  </a:ext>
                </a:extLst>
              </p:cNvPr>
              <p:cNvPicPr/>
              <p:nvPr/>
            </p:nvPicPr>
            <p:blipFill>
              <a:blip r:embed="rId629" cstate="print"/>
              <a:stretch>
                <a:fillRect/>
              </a:stretch>
            </p:blipFill>
            <p:spPr>
              <a:xfrm>
                <a:off x="1636861" y="5047649"/>
                <a:ext cx="200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xmlns="" id="{6CD0C211-CD8D-49D5-8D84-9C10B9A3427C}"/>
                  </a:ext>
                </a:extLst>
              </p14:cNvPr>
              <p14:cNvContentPartPr/>
              <p14:nvPr/>
            </p14:nvContentPartPr>
            <p14:xfrm>
              <a:off x="2271901" y="3843449"/>
              <a:ext cx="280440" cy="29736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6CD0C211-CD8D-49D5-8D84-9C10B9A3427C}"/>
                  </a:ext>
                </a:extLst>
              </p:cNvPr>
              <p:cNvPicPr/>
              <p:nvPr/>
            </p:nvPicPr>
            <p:blipFill>
              <a:blip r:embed="rId631" cstate="print"/>
              <a:stretch>
                <a:fillRect/>
              </a:stretch>
            </p:blipFill>
            <p:spPr>
              <a:xfrm>
                <a:off x="2263261" y="3834449"/>
                <a:ext cx="2980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xmlns="" id="{E7AA94BD-12E2-42D7-A440-B13712FDC13B}"/>
                  </a:ext>
                </a:extLst>
              </p14:cNvPr>
              <p14:cNvContentPartPr/>
              <p14:nvPr/>
            </p14:nvContentPartPr>
            <p14:xfrm>
              <a:off x="1895701" y="6252209"/>
              <a:ext cx="6480" cy="21960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E7AA94BD-12E2-42D7-A440-B13712FDC13B}"/>
                  </a:ext>
                </a:extLst>
              </p:cNvPr>
              <p:cNvPicPr/>
              <p:nvPr/>
            </p:nvPicPr>
            <p:blipFill>
              <a:blip r:embed="rId633" cstate="print"/>
              <a:stretch>
                <a:fillRect/>
              </a:stretch>
            </p:blipFill>
            <p:spPr>
              <a:xfrm>
                <a:off x="1887061" y="6243569"/>
                <a:ext cx="241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xmlns="" id="{467E7609-4DAD-4C72-9F7F-F9AD34E357BE}"/>
                  </a:ext>
                </a:extLst>
              </p14:cNvPr>
              <p14:cNvContentPartPr/>
              <p14:nvPr/>
            </p14:nvContentPartPr>
            <p14:xfrm>
              <a:off x="1796341" y="6199649"/>
              <a:ext cx="214920" cy="2340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467E7609-4DAD-4C72-9F7F-F9AD34E357BE}"/>
                  </a:ext>
                </a:extLst>
              </p:cNvPr>
              <p:cNvPicPr/>
              <p:nvPr/>
            </p:nvPicPr>
            <p:blipFill>
              <a:blip r:embed="rId635" cstate="print"/>
              <a:stretch>
                <a:fillRect/>
              </a:stretch>
            </p:blipFill>
            <p:spPr>
              <a:xfrm>
                <a:off x="1787341" y="6191009"/>
                <a:ext cx="2325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xmlns="" id="{3C28E56B-8D35-4877-8C01-59AEBB37D6FE}"/>
                  </a:ext>
                </a:extLst>
              </p14:cNvPr>
              <p14:cNvContentPartPr/>
              <p14:nvPr/>
            </p14:nvContentPartPr>
            <p14:xfrm>
              <a:off x="1880941" y="6335729"/>
              <a:ext cx="115920" cy="5112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3C28E56B-8D35-4877-8C01-59AEBB37D6FE}"/>
                  </a:ext>
                </a:extLst>
              </p:cNvPr>
              <p:cNvPicPr/>
              <p:nvPr/>
            </p:nvPicPr>
            <p:blipFill>
              <a:blip r:embed="rId637" cstate="print"/>
              <a:stretch>
                <a:fillRect/>
              </a:stretch>
            </p:blipFill>
            <p:spPr>
              <a:xfrm>
                <a:off x="1872301" y="6327089"/>
                <a:ext cx="1335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xmlns="" id="{0DEC4B76-F7D0-402E-AC9D-360F803D5958}"/>
                  </a:ext>
                </a:extLst>
              </p14:cNvPr>
              <p14:cNvContentPartPr/>
              <p14:nvPr/>
            </p14:nvContentPartPr>
            <p14:xfrm>
              <a:off x="2066341" y="6461009"/>
              <a:ext cx="79560" cy="16308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0DEC4B76-F7D0-402E-AC9D-360F803D5958}"/>
                  </a:ext>
                </a:extLst>
              </p:cNvPr>
              <p:cNvPicPr/>
              <p:nvPr/>
            </p:nvPicPr>
            <p:blipFill>
              <a:blip r:embed="rId639" cstate="print"/>
              <a:stretch>
                <a:fillRect/>
              </a:stretch>
            </p:blipFill>
            <p:spPr>
              <a:xfrm>
                <a:off x="2057701" y="6452369"/>
                <a:ext cx="972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xmlns="" id="{D6AB7C6F-D370-48F9-A054-E55E0AD225A5}"/>
                  </a:ext>
                </a:extLst>
              </p14:cNvPr>
              <p14:cNvContentPartPr/>
              <p14:nvPr/>
            </p14:nvContentPartPr>
            <p14:xfrm>
              <a:off x="1795261" y="6123329"/>
              <a:ext cx="172080" cy="3024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D6AB7C6F-D370-48F9-A054-E55E0AD225A5}"/>
                  </a:ext>
                </a:extLst>
              </p:cNvPr>
              <p:cNvPicPr/>
              <p:nvPr/>
            </p:nvPicPr>
            <p:blipFill>
              <a:blip r:embed="rId641" cstate="print"/>
              <a:stretch>
                <a:fillRect/>
              </a:stretch>
            </p:blipFill>
            <p:spPr>
              <a:xfrm>
                <a:off x="1786261" y="6114689"/>
                <a:ext cx="189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xmlns="" id="{226DE10E-3863-457C-AC2D-638EE65BF932}"/>
                  </a:ext>
                </a:extLst>
              </p14:cNvPr>
              <p14:cNvContentPartPr/>
              <p14:nvPr/>
            </p14:nvContentPartPr>
            <p14:xfrm>
              <a:off x="2185141" y="6480089"/>
              <a:ext cx="126360" cy="8064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226DE10E-3863-457C-AC2D-638EE65BF932}"/>
                  </a:ext>
                </a:extLst>
              </p:cNvPr>
              <p:cNvPicPr/>
              <p:nvPr/>
            </p:nvPicPr>
            <p:blipFill>
              <a:blip r:embed="rId643" cstate="print"/>
              <a:stretch>
                <a:fillRect/>
              </a:stretch>
            </p:blipFill>
            <p:spPr>
              <a:xfrm>
                <a:off x="2176141" y="6471449"/>
                <a:ext cx="1440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xmlns="" id="{2A644E36-A651-4EA0-BA37-1AB1A57E07E9}"/>
                  </a:ext>
                </a:extLst>
              </p14:cNvPr>
              <p14:cNvContentPartPr/>
              <p14:nvPr/>
            </p14:nvContentPartPr>
            <p14:xfrm>
              <a:off x="2495461" y="6409529"/>
              <a:ext cx="89280" cy="2196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2A644E36-A651-4EA0-BA37-1AB1A57E07E9}"/>
                  </a:ext>
                </a:extLst>
              </p:cNvPr>
              <p:cNvPicPr/>
              <p:nvPr/>
            </p:nvPicPr>
            <p:blipFill>
              <a:blip r:embed="rId645" cstate="print"/>
              <a:stretch>
                <a:fillRect/>
              </a:stretch>
            </p:blipFill>
            <p:spPr>
              <a:xfrm>
                <a:off x="2486821" y="6400889"/>
                <a:ext cx="106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xmlns="" id="{7EDCF659-5380-40EF-929C-3166A1BED229}"/>
                  </a:ext>
                </a:extLst>
              </p14:cNvPr>
              <p14:cNvContentPartPr/>
              <p14:nvPr/>
            </p14:nvContentPartPr>
            <p14:xfrm>
              <a:off x="2468101" y="6314129"/>
              <a:ext cx="121320" cy="4320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7EDCF659-5380-40EF-929C-3166A1BED229}"/>
                  </a:ext>
                </a:extLst>
              </p:cNvPr>
              <p:cNvPicPr/>
              <p:nvPr/>
            </p:nvPicPr>
            <p:blipFill>
              <a:blip r:embed="rId647" cstate="print"/>
              <a:stretch>
                <a:fillRect/>
              </a:stretch>
            </p:blipFill>
            <p:spPr>
              <a:xfrm>
                <a:off x="2459101" y="6305489"/>
                <a:ext cx="138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xmlns="" id="{51B35C2D-87EC-40FF-86C5-901EF791664F}"/>
                  </a:ext>
                </a:extLst>
              </p14:cNvPr>
              <p14:cNvContentPartPr/>
              <p14:nvPr/>
            </p14:nvContentPartPr>
            <p14:xfrm>
              <a:off x="2785981" y="6238889"/>
              <a:ext cx="14760" cy="20088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51B35C2D-87EC-40FF-86C5-901EF791664F}"/>
                  </a:ext>
                </a:extLst>
              </p:cNvPr>
              <p:cNvPicPr/>
              <p:nvPr/>
            </p:nvPicPr>
            <p:blipFill>
              <a:blip r:embed="rId649" cstate="print"/>
              <a:stretch>
                <a:fillRect/>
              </a:stretch>
            </p:blipFill>
            <p:spPr>
              <a:xfrm>
                <a:off x="2776981" y="6229889"/>
                <a:ext cx="324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xmlns="" id="{6F80A5E2-9C8D-41FC-9AB1-178CC3A2B2FA}"/>
                  </a:ext>
                </a:extLst>
              </p14:cNvPr>
              <p14:cNvContentPartPr/>
              <p14:nvPr/>
            </p14:nvContentPartPr>
            <p14:xfrm>
              <a:off x="2760421" y="6503129"/>
              <a:ext cx="130320" cy="720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6F80A5E2-9C8D-41FC-9AB1-178CC3A2B2FA}"/>
                  </a:ext>
                </a:extLst>
              </p:cNvPr>
              <p:cNvPicPr/>
              <p:nvPr/>
            </p:nvPicPr>
            <p:blipFill>
              <a:blip r:embed="rId651" cstate="print"/>
              <a:stretch>
                <a:fillRect/>
              </a:stretch>
            </p:blipFill>
            <p:spPr>
              <a:xfrm>
                <a:off x="2751781" y="6494129"/>
                <a:ext cx="1479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xmlns="" id="{58127142-1E4A-48DB-860A-44FB255E20D3}"/>
                  </a:ext>
                </a:extLst>
              </p14:cNvPr>
              <p14:cNvContentPartPr/>
              <p14:nvPr/>
            </p14:nvContentPartPr>
            <p14:xfrm>
              <a:off x="2635501" y="6246449"/>
              <a:ext cx="250560" cy="28440"/>
            </p14:xfrm>
          </p:contentPart>
        </mc:Choice>
        <mc:Fallback xmlns="">
          <p:pic>
            <p:nvPicPr>
              <p:cNvPr id="429" name="Ink 428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58127142-1E4A-48DB-860A-44FB255E20D3}"/>
                  </a:ext>
                </a:extLst>
              </p:cNvPr>
              <p:cNvPicPr/>
              <p:nvPr/>
            </p:nvPicPr>
            <p:blipFill>
              <a:blip r:embed="rId653" cstate="print"/>
              <a:stretch>
                <a:fillRect/>
              </a:stretch>
            </p:blipFill>
            <p:spPr>
              <a:xfrm>
                <a:off x="2626501" y="6237809"/>
                <a:ext cx="26820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8" name="Group 437">
            <a:extLst>
              <a:ext uri="{FF2B5EF4-FFF2-40B4-BE49-F238E27FC236}">
                <a16:creationId xmlns:a16="http://schemas.microsoft.com/office/drawing/2014/main" xmlns="" id="{21FEEA5C-B208-4C03-A411-C8F1EAC3C1F9}"/>
              </a:ext>
            </a:extLst>
          </p:cNvPr>
          <p:cNvGrpSpPr/>
          <p:nvPr/>
        </p:nvGrpSpPr>
        <p:grpSpPr>
          <a:xfrm>
            <a:off x="3091981" y="6142409"/>
            <a:ext cx="823320" cy="482040"/>
            <a:chOff x="3091981" y="6142409"/>
            <a:chExt cx="82332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xmlns="" id="{FC785761-2944-4F89-B7C7-936BF077F39A}"/>
                    </a:ext>
                  </a:extLst>
                </p14:cNvPr>
                <p14:cNvContentPartPr/>
                <p14:nvPr/>
              </p14:nvContentPartPr>
              <p14:xfrm>
                <a:off x="3091981" y="6335369"/>
                <a:ext cx="171000" cy="1951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C785761-2944-4F89-B7C7-936BF077F39A}"/>
                    </a:ext>
                  </a:extLst>
                </p:cNvPr>
                <p:cNvPicPr/>
                <p:nvPr/>
              </p:nvPicPr>
              <p:blipFill>
                <a:blip r:embed="rId655" cstate="print"/>
                <a:stretch>
                  <a:fillRect/>
                </a:stretch>
              </p:blipFill>
              <p:spPr>
                <a:xfrm>
                  <a:off x="3083341" y="6326369"/>
                  <a:ext cx="188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xmlns="" id="{D37AC849-FA66-46F2-8061-BD46DE0FAF7D}"/>
                    </a:ext>
                  </a:extLst>
                </p14:cNvPr>
                <p14:cNvContentPartPr/>
                <p14:nvPr/>
              </p14:nvContentPartPr>
              <p14:xfrm>
                <a:off x="3439741" y="6367769"/>
                <a:ext cx="17280" cy="14580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37AC849-FA66-46F2-8061-BD46DE0FAF7D}"/>
                    </a:ext>
                  </a:extLst>
                </p:cNvPr>
                <p:cNvPicPr/>
                <p:nvPr/>
              </p:nvPicPr>
              <p:blipFill>
                <a:blip r:embed="rId657" cstate="print"/>
                <a:stretch>
                  <a:fillRect/>
                </a:stretch>
              </p:blipFill>
              <p:spPr>
                <a:xfrm>
                  <a:off x="3430741" y="6358769"/>
                  <a:ext cx="34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xmlns="" id="{0E4E8CA8-3E26-418A-8110-E19954591511}"/>
                    </a:ext>
                  </a:extLst>
                </p14:cNvPr>
                <p14:cNvContentPartPr/>
                <p14:nvPr/>
              </p14:nvContentPartPr>
              <p14:xfrm>
                <a:off x="3379261" y="6295409"/>
                <a:ext cx="239040" cy="22716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E4E8CA8-3E26-418A-8110-E19954591511}"/>
                    </a:ext>
                  </a:extLst>
                </p:cNvPr>
                <p:cNvPicPr/>
                <p:nvPr/>
              </p:nvPicPr>
              <p:blipFill>
                <a:blip r:embed="rId659" cstate="print"/>
                <a:stretch>
                  <a:fillRect/>
                </a:stretch>
              </p:blipFill>
              <p:spPr>
                <a:xfrm>
                  <a:off x="3370621" y="6286769"/>
                  <a:ext cx="256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xmlns="" id="{A3A88CEA-4051-4531-9E0A-CA904DB1963B}"/>
                    </a:ext>
                  </a:extLst>
                </p14:cNvPr>
                <p14:cNvContentPartPr/>
                <p14:nvPr/>
              </p14:nvContentPartPr>
              <p14:xfrm>
                <a:off x="3822421" y="6390449"/>
                <a:ext cx="72360" cy="2340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3A88CEA-4051-4531-9E0A-CA904DB1963B}"/>
                    </a:ext>
                  </a:extLst>
                </p:cNvPr>
                <p:cNvPicPr/>
                <p:nvPr/>
              </p:nvPicPr>
              <p:blipFill>
                <a:blip r:embed="rId661" cstate="print"/>
                <a:stretch>
                  <a:fillRect/>
                </a:stretch>
              </p:blipFill>
              <p:spPr>
                <a:xfrm>
                  <a:off x="3813781" y="6381809"/>
                  <a:ext cx="90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xmlns="" id="{0A78AF33-180D-40C4-ADD3-18E2E6E6ED4E}"/>
                    </a:ext>
                  </a:extLst>
                </p14:cNvPr>
                <p14:cNvContentPartPr/>
                <p14:nvPr/>
              </p14:nvContentPartPr>
              <p14:xfrm>
                <a:off x="3765901" y="6160409"/>
                <a:ext cx="102960" cy="6336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A78AF33-180D-40C4-ADD3-18E2E6E6ED4E}"/>
                    </a:ext>
                  </a:extLst>
                </p:cNvPr>
                <p:cNvPicPr/>
                <p:nvPr/>
              </p:nvPicPr>
              <p:blipFill>
                <a:blip r:embed="rId663" cstate="print"/>
                <a:stretch>
                  <a:fillRect/>
                </a:stretch>
              </p:blipFill>
              <p:spPr>
                <a:xfrm>
                  <a:off x="3757261" y="6151769"/>
                  <a:ext cx="120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xmlns="" id="{D073E893-48DE-406A-BBC0-C780B620801A}"/>
                    </a:ext>
                  </a:extLst>
                </p14:cNvPr>
                <p14:cNvContentPartPr/>
                <p14:nvPr/>
              </p14:nvContentPartPr>
              <p14:xfrm>
                <a:off x="3860221" y="6142409"/>
                <a:ext cx="55080" cy="1044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073E893-48DE-406A-BBC0-C780B620801A}"/>
                    </a:ext>
                  </a:extLst>
                </p:cNvPr>
                <p:cNvPicPr/>
                <p:nvPr/>
              </p:nvPicPr>
              <p:blipFill>
                <a:blip r:embed="rId665" cstate="print"/>
                <a:stretch>
                  <a:fillRect/>
                </a:stretch>
              </p:blipFill>
              <p:spPr>
                <a:xfrm>
                  <a:off x="3851581" y="6133769"/>
                  <a:ext cx="7272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xmlns="" id="{86391CD9-4A2B-4905-8305-F1FC474E95C1}"/>
              </a:ext>
            </a:extLst>
          </p:cNvPr>
          <p:cNvGrpSpPr/>
          <p:nvPr/>
        </p:nvGrpSpPr>
        <p:grpSpPr>
          <a:xfrm>
            <a:off x="584221" y="201689"/>
            <a:ext cx="380520" cy="331560"/>
            <a:chOff x="584221" y="201689"/>
            <a:chExt cx="3805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xmlns="" id="{87A0D70E-DFC5-4D6E-988E-3E0A0EAB7582}"/>
                    </a:ext>
                  </a:extLst>
                </p14:cNvPr>
                <p14:cNvContentPartPr/>
                <p14:nvPr/>
              </p14:nvContentPartPr>
              <p14:xfrm>
                <a:off x="598981" y="314369"/>
                <a:ext cx="38520" cy="21888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7A0D70E-DFC5-4D6E-988E-3E0A0EAB7582}"/>
                    </a:ext>
                  </a:extLst>
                </p:cNvPr>
                <p:cNvPicPr/>
                <p:nvPr/>
              </p:nvPicPr>
              <p:blipFill>
                <a:blip r:embed="rId667" cstate="print"/>
                <a:stretch>
                  <a:fillRect/>
                </a:stretch>
              </p:blipFill>
              <p:spPr>
                <a:xfrm>
                  <a:off x="589981" y="305369"/>
                  <a:ext cx="56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xmlns="" id="{CBE273D9-0F39-417C-B8E4-8D0654CB1785}"/>
                    </a:ext>
                  </a:extLst>
                </p14:cNvPr>
                <p14:cNvContentPartPr/>
                <p14:nvPr/>
              </p14:nvContentPartPr>
              <p14:xfrm>
                <a:off x="584221" y="201689"/>
                <a:ext cx="180360" cy="5076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BE273D9-0F39-417C-B8E4-8D0654CB1785}"/>
                    </a:ext>
                  </a:extLst>
                </p:cNvPr>
                <p:cNvPicPr/>
                <p:nvPr/>
              </p:nvPicPr>
              <p:blipFill>
                <a:blip r:embed="rId669" cstate="print"/>
                <a:stretch>
                  <a:fillRect/>
                </a:stretch>
              </p:blipFill>
              <p:spPr>
                <a:xfrm>
                  <a:off x="575221" y="192689"/>
                  <a:ext cx="198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xmlns="" id="{1D050687-6DDF-4553-8355-F3DCA26EDD75}"/>
                    </a:ext>
                  </a:extLst>
                </p14:cNvPr>
                <p14:cNvContentPartPr/>
                <p14:nvPr/>
              </p14:nvContentPartPr>
              <p14:xfrm>
                <a:off x="607261" y="369449"/>
                <a:ext cx="167760" cy="4752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D050687-6DDF-4553-8355-F3DCA26EDD75}"/>
                    </a:ext>
                  </a:extLst>
                </p:cNvPr>
                <p:cNvPicPr/>
                <p:nvPr/>
              </p:nvPicPr>
              <p:blipFill>
                <a:blip r:embed="rId671" cstate="print"/>
                <a:stretch>
                  <a:fillRect/>
                </a:stretch>
              </p:blipFill>
              <p:spPr>
                <a:xfrm>
                  <a:off x="598621" y="360809"/>
                  <a:ext cx="185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xmlns="" id="{CB32D2FA-EB54-4AFC-8F2A-083575EBDEB5}"/>
                    </a:ext>
                  </a:extLst>
                </p14:cNvPr>
                <p14:cNvContentPartPr/>
                <p14:nvPr/>
              </p14:nvContentPartPr>
              <p14:xfrm>
                <a:off x="876541" y="348569"/>
                <a:ext cx="68040" cy="2124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B32D2FA-EB54-4AFC-8F2A-083575EBDEB5}"/>
                    </a:ext>
                  </a:extLst>
                </p:cNvPr>
                <p:cNvPicPr/>
                <p:nvPr/>
              </p:nvPicPr>
              <p:blipFill>
                <a:blip r:embed="rId673" cstate="print"/>
                <a:stretch>
                  <a:fillRect/>
                </a:stretch>
              </p:blipFill>
              <p:spPr>
                <a:xfrm>
                  <a:off x="867541" y="339569"/>
                  <a:ext cx="85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xmlns="" id="{161F3986-64A3-405F-B9A5-51EFA1E191B7}"/>
                    </a:ext>
                  </a:extLst>
                </p14:cNvPr>
                <p14:cNvContentPartPr/>
                <p14:nvPr/>
              </p14:nvContentPartPr>
              <p14:xfrm>
                <a:off x="885901" y="268649"/>
                <a:ext cx="78840" cy="2304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61F3986-64A3-405F-B9A5-51EFA1E191B7}"/>
                    </a:ext>
                  </a:extLst>
                </p:cNvPr>
                <p:cNvPicPr/>
                <p:nvPr/>
              </p:nvPicPr>
              <p:blipFill>
                <a:blip r:embed="rId675" cstate="print"/>
                <a:stretch>
                  <a:fillRect/>
                </a:stretch>
              </p:blipFill>
              <p:spPr>
                <a:xfrm>
                  <a:off x="877261" y="259649"/>
                  <a:ext cx="964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xmlns="" id="{DEA07F54-B4DF-4B58-B7ED-2F3185B26D2F}"/>
              </a:ext>
            </a:extLst>
          </p:cNvPr>
          <p:cNvGrpSpPr/>
          <p:nvPr/>
        </p:nvGrpSpPr>
        <p:grpSpPr>
          <a:xfrm>
            <a:off x="535621" y="18449"/>
            <a:ext cx="208080" cy="111960"/>
            <a:chOff x="535621" y="18449"/>
            <a:chExt cx="208080" cy="1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xmlns="" id="{C8859DEC-DD9E-4B3C-AF17-E614D4D59162}"/>
                    </a:ext>
                  </a:extLst>
                </p14:cNvPr>
                <p14:cNvContentPartPr/>
                <p14:nvPr/>
              </p14:nvContentPartPr>
              <p14:xfrm>
                <a:off x="535621" y="85409"/>
                <a:ext cx="142560" cy="450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8859DEC-DD9E-4B3C-AF17-E614D4D59162}"/>
                    </a:ext>
                  </a:extLst>
                </p:cNvPr>
                <p:cNvPicPr/>
                <p:nvPr/>
              </p:nvPicPr>
              <p:blipFill>
                <a:blip r:embed="rId677" cstate="print"/>
                <a:stretch>
                  <a:fillRect/>
                </a:stretch>
              </p:blipFill>
              <p:spPr>
                <a:xfrm>
                  <a:off x="526981" y="76409"/>
                  <a:ext cx="160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xmlns="" id="{7319FD65-590C-4EED-918C-FF22694B92E7}"/>
                    </a:ext>
                  </a:extLst>
                </p14:cNvPr>
                <p14:cNvContentPartPr/>
                <p14:nvPr/>
              </p14:nvContentPartPr>
              <p14:xfrm>
                <a:off x="624181" y="18449"/>
                <a:ext cx="119520" cy="6876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319FD65-590C-4EED-918C-FF22694B92E7}"/>
                    </a:ext>
                  </a:extLst>
                </p:cNvPr>
                <p:cNvPicPr/>
                <p:nvPr/>
              </p:nvPicPr>
              <p:blipFill>
                <a:blip r:embed="rId679" cstate="print"/>
                <a:stretch>
                  <a:fillRect/>
                </a:stretch>
              </p:blipFill>
              <p:spPr>
                <a:xfrm>
                  <a:off x="615541" y="9809"/>
                  <a:ext cx="13716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xmlns="" id="{A5092A25-2BD9-4321-8BA0-0622A9D8739C}"/>
                  </a:ext>
                </a:extLst>
              </p14:cNvPr>
              <p14:cNvContentPartPr/>
              <p14:nvPr/>
            </p14:nvContentPartPr>
            <p14:xfrm>
              <a:off x="1181461" y="319769"/>
              <a:ext cx="66600" cy="248760"/>
            </p14:xfrm>
          </p:contentPart>
        </mc:Choice>
        <mc:Fallback xmlns="">
          <p:pic>
            <p:nvPicPr>
              <p:cNvPr id="447" name="Ink 446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A5092A25-2BD9-4321-8BA0-0622A9D8739C}"/>
                  </a:ext>
                </a:extLst>
              </p:cNvPr>
              <p:cNvPicPr/>
              <p:nvPr/>
            </p:nvPicPr>
            <p:blipFill>
              <a:blip r:embed="rId681" cstate="print"/>
              <a:stretch>
                <a:fillRect/>
              </a:stretch>
            </p:blipFill>
            <p:spPr>
              <a:xfrm>
                <a:off x="1172461" y="311129"/>
                <a:ext cx="842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xmlns="" id="{CFF9AC92-0D8D-4401-A5B1-79BA11D69631}"/>
                  </a:ext>
                </a:extLst>
              </p14:cNvPr>
              <p14:cNvContentPartPr/>
              <p14:nvPr/>
            </p14:nvContentPartPr>
            <p14:xfrm>
              <a:off x="1166701" y="96929"/>
              <a:ext cx="3600" cy="3384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CFF9AC92-0D8D-4401-A5B1-79BA11D69631}"/>
                  </a:ext>
                </a:extLst>
              </p:cNvPr>
              <p:cNvPicPr/>
              <p:nvPr/>
            </p:nvPicPr>
            <p:blipFill>
              <a:blip r:embed="rId683" cstate="print"/>
              <a:stretch>
                <a:fillRect/>
              </a:stretch>
            </p:blipFill>
            <p:spPr>
              <a:xfrm>
                <a:off x="1158061" y="87929"/>
                <a:ext cx="2124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1" name="Group 470">
            <a:extLst>
              <a:ext uri="{FF2B5EF4-FFF2-40B4-BE49-F238E27FC236}">
                <a16:creationId xmlns:a16="http://schemas.microsoft.com/office/drawing/2014/main" xmlns="" id="{62238A7E-905E-4610-85FE-33E9B9707C16}"/>
              </a:ext>
            </a:extLst>
          </p:cNvPr>
          <p:cNvGrpSpPr/>
          <p:nvPr/>
        </p:nvGrpSpPr>
        <p:grpSpPr>
          <a:xfrm>
            <a:off x="1417981" y="85049"/>
            <a:ext cx="2049840" cy="433800"/>
            <a:chOff x="1417981" y="85049"/>
            <a:chExt cx="204984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xmlns="" id="{5EE99D69-4386-40F1-B189-45DECCD5812E}"/>
                    </a:ext>
                  </a:extLst>
                </p14:cNvPr>
                <p14:cNvContentPartPr/>
                <p14:nvPr/>
              </p14:nvContentPartPr>
              <p14:xfrm>
                <a:off x="1417981" y="173249"/>
                <a:ext cx="14040" cy="1656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EE99D69-4386-40F1-B189-45DECCD5812E}"/>
                    </a:ext>
                  </a:extLst>
                </p:cNvPr>
                <p:cNvPicPr/>
                <p:nvPr/>
              </p:nvPicPr>
              <p:blipFill>
                <a:blip r:embed="rId685" cstate="print"/>
                <a:stretch>
                  <a:fillRect/>
                </a:stretch>
              </p:blipFill>
              <p:spPr>
                <a:xfrm>
                  <a:off x="1408981" y="164249"/>
                  <a:ext cx="31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xmlns="" id="{B8CE9ACC-88D2-4BE9-B07C-74576BB30E64}"/>
                    </a:ext>
                  </a:extLst>
                </p14:cNvPr>
                <p14:cNvContentPartPr/>
                <p14:nvPr/>
              </p14:nvContentPartPr>
              <p14:xfrm>
                <a:off x="1448581" y="154169"/>
                <a:ext cx="61200" cy="3646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8CE9ACC-88D2-4BE9-B07C-74576BB30E64}"/>
                    </a:ext>
                  </a:extLst>
                </p:cNvPr>
                <p:cNvPicPr/>
                <p:nvPr/>
              </p:nvPicPr>
              <p:blipFill>
                <a:blip r:embed="rId687" cstate="print"/>
                <a:stretch>
                  <a:fillRect/>
                </a:stretch>
              </p:blipFill>
              <p:spPr>
                <a:xfrm>
                  <a:off x="1439581" y="145169"/>
                  <a:ext cx="788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xmlns="" id="{35696303-4CED-4918-80C1-B6FC54489F12}"/>
                    </a:ext>
                  </a:extLst>
                </p14:cNvPr>
                <p14:cNvContentPartPr/>
                <p14:nvPr/>
              </p14:nvContentPartPr>
              <p14:xfrm>
                <a:off x="1654141" y="215009"/>
                <a:ext cx="20160" cy="1393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5696303-4CED-4918-80C1-B6FC54489F12}"/>
                    </a:ext>
                  </a:extLst>
                </p:cNvPr>
                <p:cNvPicPr/>
                <p:nvPr/>
              </p:nvPicPr>
              <p:blipFill>
                <a:blip r:embed="rId689" cstate="print"/>
                <a:stretch>
                  <a:fillRect/>
                </a:stretch>
              </p:blipFill>
              <p:spPr>
                <a:xfrm>
                  <a:off x="1645501" y="206369"/>
                  <a:ext cx="37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xmlns="" id="{712BB55B-8C92-48E3-B1C7-2E04774E148A}"/>
                    </a:ext>
                  </a:extLst>
                </p14:cNvPr>
                <p14:cNvContentPartPr/>
                <p14:nvPr/>
              </p14:nvContentPartPr>
              <p14:xfrm>
                <a:off x="1615981" y="382049"/>
                <a:ext cx="109440" cy="1548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12BB55B-8C92-48E3-B1C7-2E04774E148A}"/>
                    </a:ext>
                  </a:extLst>
                </p:cNvPr>
                <p:cNvPicPr/>
                <p:nvPr/>
              </p:nvPicPr>
              <p:blipFill>
                <a:blip r:embed="rId691" cstate="print"/>
                <a:stretch>
                  <a:fillRect/>
                </a:stretch>
              </p:blipFill>
              <p:spPr>
                <a:xfrm>
                  <a:off x="1607341" y="373049"/>
                  <a:ext cx="127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xmlns="" id="{C675350C-F09C-4E40-9DC4-F80B8DCF5C73}"/>
                    </a:ext>
                  </a:extLst>
                </p14:cNvPr>
                <p14:cNvContentPartPr/>
                <p14:nvPr/>
              </p14:nvContentPartPr>
              <p14:xfrm>
                <a:off x="1517701" y="150209"/>
                <a:ext cx="180360" cy="478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675350C-F09C-4E40-9DC4-F80B8DCF5C73}"/>
                    </a:ext>
                  </a:extLst>
                </p:cNvPr>
                <p:cNvPicPr/>
                <p:nvPr/>
              </p:nvPicPr>
              <p:blipFill>
                <a:blip r:embed="rId693" cstate="print"/>
                <a:stretch>
                  <a:fillRect/>
                </a:stretch>
              </p:blipFill>
              <p:spPr>
                <a:xfrm>
                  <a:off x="1508701" y="141209"/>
                  <a:ext cx="198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xmlns="" id="{3E098737-8200-4AB7-8C67-2B6490EA9157}"/>
                    </a:ext>
                  </a:extLst>
                </p14:cNvPr>
                <p14:cNvContentPartPr/>
                <p14:nvPr/>
              </p14:nvContentPartPr>
              <p14:xfrm>
                <a:off x="1802461" y="221849"/>
                <a:ext cx="138240" cy="16992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E098737-8200-4AB7-8C67-2B6490EA9157}"/>
                    </a:ext>
                  </a:extLst>
                </p:cNvPr>
                <p:cNvPicPr/>
                <p:nvPr/>
              </p:nvPicPr>
              <p:blipFill>
                <a:blip r:embed="rId695" cstate="print"/>
                <a:stretch>
                  <a:fillRect/>
                </a:stretch>
              </p:blipFill>
              <p:spPr>
                <a:xfrm>
                  <a:off x="1793821" y="212849"/>
                  <a:ext cx="155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xmlns="" id="{11553DEB-7130-4C1B-9A4A-62F6AD0E442C}"/>
                    </a:ext>
                  </a:extLst>
                </p14:cNvPr>
                <p14:cNvContentPartPr/>
                <p14:nvPr/>
              </p14:nvContentPartPr>
              <p14:xfrm>
                <a:off x="2010181" y="224729"/>
                <a:ext cx="31680" cy="16092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1553DEB-7130-4C1B-9A4A-62F6AD0E442C}"/>
                    </a:ext>
                  </a:extLst>
                </p:cNvPr>
                <p:cNvPicPr/>
                <p:nvPr/>
              </p:nvPicPr>
              <p:blipFill>
                <a:blip r:embed="rId697" cstate="print"/>
                <a:stretch>
                  <a:fillRect/>
                </a:stretch>
              </p:blipFill>
              <p:spPr>
                <a:xfrm>
                  <a:off x="2001541" y="215729"/>
                  <a:ext cx="49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xmlns="" id="{BA88222A-67E5-4A26-9DBB-7C86D5C2CDC1}"/>
                    </a:ext>
                  </a:extLst>
                </p14:cNvPr>
                <p14:cNvContentPartPr/>
                <p14:nvPr/>
              </p14:nvContentPartPr>
              <p14:xfrm>
                <a:off x="1986781" y="160289"/>
                <a:ext cx="150120" cy="22464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A88222A-67E5-4A26-9DBB-7C86D5C2CDC1}"/>
                    </a:ext>
                  </a:extLst>
                </p:cNvPr>
                <p:cNvPicPr/>
                <p:nvPr/>
              </p:nvPicPr>
              <p:blipFill>
                <a:blip r:embed="rId699" cstate="print"/>
                <a:stretch>
                  <a:fillRect/>
                </a:stretch>
              </p:blipFill>
              <p:spPr>
                <a:xfrm>
                  <a:off x="1978141" y="151649"/>
                  <a:ext cx="167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xmlns="" id="{63F07255-B582-49DE-9490-9DE82F57FD3F}"/>
                    </a:ext>
                  </a:extLst>
                </p14:cNvPr>
                <p14:cNvContentPartPr/>
                <p14:nvPr/>
              </p14:nvContentPartPr>
              <p14:xfrm>
                <a:off x="2296381" y="197009"/>
                <a:ext cx="11880" cy="13392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3F07255-B582-49DE-9490-9DE82F57FD3F}"/>
                    </a:ext>
                  </a:extLst>
                </p:cNvPr>
                <p:cNvPicPr/>
                <p:nvPr/>
              </p:nvPicPr>
              <p:blipFill>
                <a:blip r:embed="rId701" cstate="print"/>
                <a:stretch>
                  <a:fillRect/>
                </a:stretch>
              </p:blipFill>
              <p:spPr>
                <a:xfrm>
                  <a:off x="2287381" y="188009"/>
                  <a:ext cx="29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xmlns="" id="{0C3FC1F5-2388-429D-91DF-3817BD76A50A}"/>
                    </a:ext>
                  </a:extLst>
                </p14:cNvPr>
                <p14:cNvContentPartPr/>
                <p14:nvPr/>
              </p14:nvContentPartPr>
              <p14:xfrm>
                <a:off x="2246701" y="236969"/>
                <a:ext cx="163440" cy="4248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C3FC1F5-2388-429D-91DF-3817BD76A50A}"/>
                    </a:ext>
                  </a:extLst>
                </p:cNvPr>
                <p:cNvPicPr/>
                <p:nvPr/>
              </p:nvPicPr>
              <p:blipFill>
                <a:blip r:embed="rId703" cstate="print"/>
                <a:stretch>
                  <a:fillRect/>
                </a:stretch>
              </p:blipFill>
              <p:spPr>
                <a:xfrm>
                  <a:off x="2237701" y="227969"/>
                  <a:ext cx="181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xmlns="" id="{E1A846AC-0DE3-4215-B0F0-6F1A0D4083C4}"/>
                    </a:ext>
                  </a:extLst>
                </p14:cNvPr>
                <p14:cNvContentPartPr/>
                <p14:nvPr/>
              </p14:nvContentPartPr>
              <p14:xfrm>
                <a:off x="2479621" y="145529"/>
                <a:ext cx="146520" cy="2217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1A846AC-0DE3-4215-B0F0-6F1A0D4083C4}"/>
                    </a:ext>
                  </a:extLst>
                </p:cNvPr>
                <p:cNvPicPr/>
                <p:nvPr/>
              </p:nvPicPr>
              <p:blipFill>
                <a:blip r:embed="rId705" cstate="print"/>
                <a:stretch>
                  <a:fillRect/>
                </a:stretch>
              </p:blipFill>
              <p:spPr>
                <a:xfrm>
                  <a:off x="2470621" y="136529"/>
                  <a:ext cx="164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xmlns="" id="{7858EE78-0748-4C80-8C28-AD2EE81960EC}"/>
                    </a:ext>
                  </a:extLst>
                </p14:cNvPr>
                <p14:cNvContentPartPr/>
                <p14:nvPr/>
              </p14:nvContentPartPr>
              <p14:xfrm>
                <a:off x="2722261" y="162449"/>
                <a:ext cx="27000" cy="15480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858EE78-0748-4C80-8C28-AD2EE81960EC}"/>
                    </a:ext>
                  </a:extLst>
                </p:cNvPr>
                <p:cNvPicPr/>
                <p:nvPr/>
              </p:nvPicPr>
              <p:blipFill>
                <a:blip r:embed="rId707" cstate="print"/>
                <a:stretch>
                  <a:fillRect/>
                </a:stretch>
              </p:blipFill>
              <p:spPr>
                <a:xfrm>
                  <a:off x="2713621" y="153809"/>
                  <a:ext cx="44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xmlns="" id="{F234AC1C-7BE4-4C82-AEC9-1AF1B8C5193B}"/>
                    </a:ext>
                  </a:extLst>
                </p14:cNvPr>
                <p14:cNvContentPartPr/>
                <p14:nvPr/>
              </p14:nvContentPartPr>
              <p14:xfrm>
                <a:off x="2704261" y="309329"/>
                <a:ext cx="94680" cy="1944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234AC1C-7BE4-4C82-AEC9-1AF1B8C5193B}"/>
                    </a:ext>
                  </a:extLst>
                </p:cNvPr>
                <p:cNvPicPr/>
                <p:nvPr/>
              </p:nvPicPr>
              <p:blipFill>
                <a:blip r:embed="rId709" cstate="print"/>
                <a:stretch>
                  <a:fillRect/>
                </a:stretch>
              </p:blipFill>
              <p:spPr>
                <a:xfrm>
                  <a:off x="2695621" y="300689"/>
                  <a:ext cx="112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xmlns="" id="{2C369192-405C-4A5F-9336-1E2C7921B5D5}"/>
                    </a:ext>
                  </a:extLst>
                </p14:cNvPr>
                <p14:cNvContentPartPr/>
                <p14:nvPr/>
              </p14:nvContentPartPr>
              <p14:xfrm>
                <a:off x="2634421" y="85049"/>
                <a:ext cx="158400" cy="6660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C369192-405C-4A5F-9336-1E2C7921B5D5}"/>
                    </a:ext>
                  </a:extLst>
                </p:cNvPr>
                <p:cNvPicPr/>
                <p:nvPr/>
              </p:nvPicPr>
              <p:blipFill>
                <a:blip r:embed="rId711" cstate="print"/>
                <a:stretch>
                  <a:fillRect/>
                </a:stretch>
              </p:blipFill>
              <p:spPr>
                <a:xfrm>
                  <a:off x="2625421" y="76409"/>
                  <a:ext cx="176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xmlns="" id="{9159D289-9ECF-4220-8215-E111EE46E6C1}"/>
                    </a:ext>
                  </a:extLst>
                </p14:cNvPr>
                <p14:cNvContentPartPr/>
                <p14:nvPr/>
              </p14:nvContentPartPr>
              <p14:xfrm>
                <a:off x="2839621" y="122129"/>
                <a:ext cx="149040" cy="22104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159D289-9ECF-4220-8215-E111EE46E6C1}"/>
                    </a:ext>
                  </a:extLst>
                </p:cNvPr>
                <p:cNvPicPr/>
                <p:nvPr/>
              </p:nvPicPr>
              <p:blipFill>
                <a:blip r:embed="rId713" cstate="print"/>
                <a:stretch>
                  <a:fillRect/>
                </a:stretch>
              </p:blipFill>
              <p:spPr>
                <a:xfrm>
                  <a:off x="2830981" y="113129"/>
                  <a:ext cx="166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xmlns="" id="{18FFD84F-BCE3-4236-856D-8E82767AD8BB}"/>
                    </a:ext>
                  </a:extLst>
                </p14:cNvPr>
                <p14:cNvContentPartPr/>
                <p14:nvPr/>
              </p14:nvContentPartPr>
              <p14:xfrm>
                <a:off x="3089821" y="177929"/>
                <a:ext cx="11880" cy="14220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8FFD84F-BCE3-4236-856D-8E82767AD8BB}"/>
                    </a:ext>
                  </a:extLst>
                </p:cNvPr>
                <p:cNvPicPr/>
                <p:nvPr/>
              </p:nvPicPr>
              <p:blipFill>
                <a:blip r:embed="rId715" cstate="print"/>
                <a:stretch>
                  <a:fillRect/>
                </a:stretch>
              </p:blipFill>
              <p:spPr>
                <a:xfrm>
                  <a:off x="3081181" y="168929"/>
                  <a:ext cx="29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xmlns="" id="{AF05F95C-4093-458D-A96B-556DDAD5C1CD}"/>
                    </a:ext>
                  </a:extLst>
                </p14:cNvPr>
                <p14:cNvContentPartPr/>
                <p14:nvPr/>
              </p14:nvContentPartPr>
              <p14:xfrm>
                <a:off x="3065701" y="151649"/>
                <a:ext cx="182880" cy="21636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F05F95C-4093-458D-A96B-556DDAD5C1CD}"/>
                    </a:ext>
                  </a:extLst>
                </p:cNvPr>
                <p:cNvPicPr/>
                <p:nvPr/>
              </p:nvPicPr>
              <p:blipFill>
                <a:blip r:embed="rId717" cstate="print"/>
                <a:stretch>
                  <a:fillRect/>
                </a:stretch>
              </p:blipFill>
              <p:spPr>
                <a:xfrm>
                  <a:off x="3056701" y="142649"/>
                  <a:ext cx="200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xmlns="" id="{9C430CE6-062C-489D-8FD0-891E438E6816}"/>
                    </a:ext>
                  </a:extLst>
                </p14:cNvPr>
                <p14:cNvContentPartPr/>
                <p14:nvPr/>
              </p14:nvContentPartPr>
              <p14:xfrm>
                <a:off x="3313741" y="88289"/>
                <a:ext cx="154080" cy="29772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C430CE6-062C-489D-8FD0-891E438E6816}"/>
                    </a:ext>
                  </a:extLst>
                </p:cNvPr>
                <p:cNvPicPr/>
                <p:nvPr/>
              </p:nvPicPr>
              <p:blipFill>
                <a:blip r:embed="rId719" cstate="print"/>
                <a:stretch>
                  <a:fillRect/>
                </a:stretch>
              </p:blipFill>
              <p:spPr>
                <a:xfrm>
                  <a:off x="3304741" y="79289"/>
                  <a:ext cx="17172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xmlns="" id="{53965BD8-C7CB-4FD9-8FE5-3A631B37AE9A}"/>
              </a:ext>
            </a:extLst>
          </p:cNvPr>
          <p:cNvGrpSpPr/>
          <p:nvPr/>
        </p:nvGrpSpPr>
        <p:grpSpPr>
          <a:xfrm>
            <a:off x="605101" y="962729"/>
            <a:ext cx="196560" cy="276840"/>
            <a:chOff x="605101" y="962729"/>
            <a:chExt cx="1965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xmlns="" id="{D5DE8C60-3736-4B89-8159-8D6A9F76DDD0}"/>
                    </a:ext>
                  </a:extLst>
                </p14:cNvPr>
                <p14:cNvContentPartPr/>
                <p14:nvPr/>
              </p14:nvContentPartPr>
              <p14:xfrm>
                <a:off x="611581" y="988289"/>
                <a:ext cx="24480" cy="25128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5DE8C60-3736-4B89-8159-8D6A9F76DDD0}"/>
                    </a:ext>
                  </a:extLst>
                </p:cNvPr>
                <p:cNvPicPr/>
                <p:nvPr/>
              </p:nvPicPr>
              <p:blipFill>
                <a:blip r:embed="rId721" cstate="print"/>
                <a:stretch>
                  <a:fillRect/>
                </a:stretch>
              </p:blipFill>
              <p:spPr>
                <a:xfrm>
                  <a:off x="602581" y="979649"/>
                  <a:ext cx="421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xmlns="" id="{B8AF9199-235A-4C21-8FF1-66B552240CDB}"/>
                    </a:ext>
                  </a:extLst>
                </p14:cNvPr>
                <p14:cNvContentPartPr/>
                <p14:nvPr/>
              </p14:nvContentPartPr>
              <p14:xfrm>
                <a:off x="605101" y="962729"/>
                <a:ext cx="196560" cy="5940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8AF9199-235A-4C21-8FF1-66B552240CDB}"/>
                    </a:ext>
                  </a:extLst>
                </p:cNvPr>
                <p:cNvPicPr/>
                <p:nvPr/>
              </p:nvPicPr>
              <p:blipFill>
                <a:blip r:embed="rId723" cstate="print"/>
                <a:stretch>
                  <a:fillRect/>
                </a:stretch>
              </p:blipFill>
              <p:spPr>
                <a:xfrm>
                  <a:off x="596461" y="953729"/>
                  <a:ext cx="214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xmlns="" id="{28513709-48BF-4998-A1A4-BE6A776D8E20}"/>
                    </a:ext>
                  </a:extLst>
                </p14:cNvPr>
                <p14:cNvContentPartPr/>
                <p14:nvPr/>
              </p14:nvContentPartPr>
              <p14:xfrm>
                <a:off x="668821" y="1084769"/>
                <a:ext cx="132120" cy="291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8513709-48BF-4998-A1A4-BE6A776D8E20}"/>
                    </a:ext>
                  </a:extLst>
                </p:cNvPr>
                <p:cNvPicPr/>
                <p:nvPr/>
              </p:nvPicPr>
              <p:blipFill>
                <a:blip r:embed="rId725" cstate="print"/>
                <a:stretch>
                  <a:fillRect/>
                </a:stretch>
              </p:blipFill>
              <p:spPr>
                <a:xfrm>
                  <a:off x="660181" y="1075769"/>
                  <a:ext cx="1497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xmlns="" id="{0CF2D3E4-F2F2-4818-9CD7-9085F6B558BF}"/>
              </a:ext>
            </a:extLst>
          </p:cNvPr>
          <p:cNvGrpSpPr/>
          <p:nvPr/>
        </p:nvGrpSpPr>
        <p:grpSpPr>
          <a:xfrm>
            <a:off x="520501" y="758609"/>
            <a:ext cx="285480" cy="106200"/>
            <a:chOff x="520501" y="758609"/>
            <a:chExt cx="28548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xmlns="" id="{ECB8E1B7-EF5A-48AA-BFBD-F696B6554AE3}"/>
                    </a:ext>
                  </a:extLst>
                </p14:cNvPr>
                <p14:cNvContentPartPr/>
                <p14:nvPr/>
              </p14:nvContentPartPr>
              <p14:xfrm>
                <a:off x="520501" y="811889"/>
                <a:ext cx="180360" cy="3456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CB8E1B7-EF5A-48AA-BFBD-F696B6554AE3}"/>
                    </a:ext>
                  </a:extLst>
                </p:cNvPr>
                <p:cNvPicPr/>
                <p:nvPr/>
              </p:nvPicPr>
              <p:blipFill>
                <a:blip r:embed="rId727" cstate="print"/>
                <a:stretch>
                  <a:fillRect/>
                </a:stretch>
              </p:blipFill>
              <p:spPr>
                <a:xfrm>
                  <a:off x="511501" y="803249"/>
                  <a:ext cx="198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xmlns="" id="{94BFD827-DA2F-470F-B08C-95E982567BA1}"/>
                    </a:ext>
                  </a:extLst>
                </p14:cNvPr>
                <p14:cNvContentPartPr/>
                <p14:nvPr/>
              </p14:nvContentPartPr>
              <p14:xfrm>
                <a:off x="687901" y="758609"/>
                <a:ext cx="118080" cy="1062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4BFD827-DA2F-470F-B08C-95E982567BA1}"/>
                    </a:ext>
                  </a:extLst>
                </p:cNvPr>
                <p:cNvPicPr/>
                <p:nvPr/>
              </p:nvPicPr>
              <p:blipFill>
                <a:blip r:embed="rId729" cstate="print"/>
                <a:stretch>
                  <a:fillRect/>
                </a:stretch>
              </p:blipFill>
              <p:spPr>
                <a:xfrm>
                  <a:off x="678901" y="749609"/>
                  <a:ext cx="13572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xmlns="" id="{983629BD-55D4-4A51-B51A-67DADA796E50}"/>
                  </a:ext>
                </a:extLst>
              </p14:cNvPr>
              <p14:cNvContentPartPr/>
              <p14:nvPr/>
            </p14:nvContentPartPr>
            <p14:xfrm>
              <a:off x="1035301" y="1041929"/>
              <a:ext cx="80640" cy="275760"/>
            </p14:xfrm>
          </p:contentPart>
        </mc:Choice>
        <mc:Fallback xmlns="">
          <p:pic>
            <p:nvPicPr>
              <p:cNvPr id="479" name="Ink 478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983629BD-55D4-4A51-B51A-67DADA796E50}"/>
                  </a:ext>
                </a:extLst>
              </p:cNvPr>
              <p:cNvPicPr/>
              <p:nvPr/>
            </p:nvPicPr>
            <p:blipFill>
              <a:blip r:embed="rId731" cstate="print"/>
              <a:stretch>
                <a:fillRect/>
              </a:stretch>
            </p:blipFill>
            <p:spPr>
              <a:xfrm>
                <a:off x="1026661" y="1032929"/>
                <a:ext cx="982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xmlns="" id="{C570CE97-00AF-45C5-9ECF-FB1F44A46A46}"/>
                  </a:ext>
                </a:extLst>
              </p14:cNvPr>
              <p14:cNvContentPartPr/>
              <p14:nvPr/>
            </p14:nvContentPartPr>
            <p14:xfrm>
              <a:off x="1056541" y="941849"/>
              <a:ext cx="5400" cy="1080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C570CE97-00AF-45C5-9ECF-FB1F44A46A46}"/>
                  </a:ext>
                </a:extLst>
              </p:cNvPr>
              <p:cNvPicPr/>
              <p:nvPr/>
            </p:nvPicPr>
            <p:blipFill>
              <a:blip r:embed="rId733" cstate="print"/>
              <a:stretch>
                <a:fillRect/>
              </a:stretch>
            </p:blipFill>
            <p:spPr>
              <a:xfrm>
                <a:off x="1047901" y="932849"/>
                <a:ext cx="2304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3" name="Group 492">
            <a:extLst>
              <a:ext uri="{FF2B5EF4-FFF2-40B4-BE49-F238E27FC236}">
                <a16:creationId xmlns:a16="http://schemas.microsoft.com/office/drawing/2014/main" xmlns="" id="{6CB50C35-DD59-427A-9563-C2722979C3C2}"/>
              </a:ext>
            </a:extLst>
          </p:cNvPr>
          <p:cNvGrpSpPr/>
          <p:nvPr/>
        </p:nvGrpSpPr>
        <p:grpSpPr>
          <a:xfrm>
            <a:off x="1276861" y="770129"/>
            <a:ext cx="2514600" cy="675000"/>
            <a:chOff x="1276861" y="770129"/>
            <a:chExt cx="2514600" cy="67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xmlns="" id="{A4EDEA6B-A92F-4F2F-92EB-6960579FBCF5}"/>
                    </a:ext>
                  </a:extLst>
                </p14:cNvPr>
                <p14:cNvContentPartPr/>
                <p14:nvPr/>
              </p14:nvContentPartPr>
              <p14:xfrm>
                <a:off x="2052661" y="1310129"/>
                <a:ext cx="109080" cy="135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4EDEA6B-A92F-4F2F-92EB-6960579FBCF5}"/>
                    </a:ext>
                  </a:extLst>
                </p:cNvPr>
                <p:cNvPicPr/>
                <p:nvPr/>
              </p:nvPicPr>
              <p:blipFill>
                <a:blip r:embed="rId735" cstate="print"/>
                <a:stretch>
                  <a:fillRect/>
                </a:stretch>
              </p:blipFill>
              <p:spPr>
                <a:xfrm>
                  <a:off x="2043661" y="1301489"/>
                  <a:ext cx="126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xmlns="" id="{0BE3DFC5-86FD-4948-9B75-E9D0E4B81A49}"/>
                    </a:ext>
                  </a:extLst>
                </p14:cNvPr>
                <p14:cNvContentPartPr/>
                <p14:nvPr/>
              </p14:nvContentPartPr>
              <p14:xfrm>
                <a:off x="2185141" y="1136609"/>
                <a:ext cx="15120" cy="268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BE3DFC5-86FD-4948-9B75-E9D0E4B81A49}"/>
                    </a:ext>
                  </a:extLst>
                </p:cNvPr>
                <p:cNvPicPr/>
                <p:nvPr/>
              </p:nvPicPr>
              <p:blipFill>
                <a:blip r:embed="rId737" cstate="print"/>
                <a:stretch>
                  <a:fillRect/>
                </a:stretch>
              </p:blipFill>
              <p:spPr>
                <a:xfrm>
                  <a:off x="2176141" y="1127969"/>
                  <a:ext cx="327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xmlns="" id="{2744FC00-0409-4638-B3CF-FA94240562BF}"/>
                    </a:ext>
                  </a:extLst>
                </p14:cNvPr>
                <p14:cNvContentPartPr/>
                <p14:nvPr/>
              </p14:nvContentPartPr>
              <p14:xfrm>
                <a:off x="2282701" y="1248569"/>
                <a:ext cx="15120" cy="170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744FC00-0409-4638-B3CF-FA94240562BF}"/>
                    </a:ext>
                  </a:extLst>
                </p:cNvPr>
                <p:cNvPicPr/>
                <p:nvPr/>
              </p:nvPicPr>
              <p:blipFill>
                <a:blip r:embed="rId739" cstate="print"/>
                <a:stretch>
                  <a:fillRect/>
                </a:stretch>
              </p:blipFill>
              <p:spPr>
                <a:xfrm>
                  <a:off x="2273701" y="1239929"/>
                  <a:ext cx="32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xmlns="" id="{798328A9-0A25-45A0-8F4F-E14F9A36AA8D}"/>
                    </a:ext>
                  </a:extLst>
                </p14:cNvPr>
                <p14:cNvContentPartPr/>
                <p14:nvPr/>
              </p14:nvContentPartPr>
              <p14:xfrm>
                <a:off x="2262541" y="1253609"/>
                <a:ext cx="158400" cy="48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98328A9-0A25-45A0-8F4F-E14F9A36AA8D}"/>
                    </a:ext>
                  </a:extLst>
                </p:cNvPr>
                <p:cNvPicPr/>
                <p:nvPr/>
              </p:nvPicPr>
              <p:blipFill>
                <a:blip r:embed="rId741" cstate="print"/>
                <a:stretch>
                  <a:fillRect/>
                </a:stretch>
              </p:blipFill>
              <p:spPr>
                <a:xfrm>
                  <a:off x="2253541" y="1244609"/>
                  <a:ext cx="176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xmlns="" id="{2AABCFF7-A139-4760-82AF-E9EB2DAA2CE8}"/>
                    </a:ext>
                  </a:extLst>
                </p14:cNvPr>
                <p14:cNvContentPartPr/>
                <p14:nvPr/>
              </p14:nvContentPartPr>
              <p14:xfrm>
                <a:off x="2285941" y="1337489"/>
                <a:ext cx="95760" cy="1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AABCFF7-A139-4760-82AF-E9EB2DAA2CE8}"/>
                    </a:ext>
                  </a:extLst>
                </p:cNvPr>
                <p:cNvPicPr/>
                <p:nvPr/>
              </p:nvPicPr>
              <p:blipFill>
                <a:blip r:embed="rId743" cstate="print"/>
                <a:stretch>
                  <a:fillRect/>
                </a:stretch>
              </p:blipFill>
              <p:spPr>
                <a:xfrm>
                  <a:off x="2276941" y="1328489"/>
                  <a:ext cx="113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xmlns="" id="{6B2C593E-B490-4DE2-8925-91888392E25C}"/>
                    </a:ext>
                  </a:extLst>
                </p14:cNvPr>
                <p14:cNvContentPartPr/>
                <p14:nvPr/>
              </p14:nvContentPartPr>
              <p14:xfrm>
                <a:off x="2157421" y="985409"/>
                <a:ext cx="196200" cy="1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B2C593E-B490-4DE2-8925-91888392E25C}"/>
                    </a:ext>
                  </a:extLst>
                </p:cNvPr>
                <p:cNvPicPr/>
                <p:nvPr/>
              </p:nvPicPr>
              <p:blipFill>
                <a:blip r:embed="rId745" cstate="print"/>
                <a:stretch>
                  <a:fillRect/>
                </a:stretch>
              </p:blipFill>
              <p:spPr>
                <a:xfrm>
                  <a:off x="2148781" y="976769"/>
                  <a:ext cx="213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xmlns="" id="{610AAB5E-82C4-444B-B9F9-0925AFB685E2}"/>
                    </a:ext>
                  </a:extLst>
                </p14:cNvPr>
                <p14:cNvContentPartPr/>
                <p14:nvPr/>
              </p14:nvContentPartPr>
              <p14:xfrm>
                <a:off x="2317621" y="954089"/>
                <a:ext cx="65160" cy="75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10AAB5E-82C4-444B-B9F9-0925AFB685E2}"/>
                    </a:ext>
                  </a:extLst>
                </p:cNvPr>
                <p:cNvPicPr/>
                <p:nvPr/>
              </p:nvPicPr>
              <p:blipFill>
                <a:blip r:embed="rId747" cstate="print"/>
                <a:stretch>
                  <a:fillRect/>
                </a:stretch>
              </p:blipFill>
              <p:spPr>
                <a:xfrm>
                  <a:off x="2308621" y="945089"/>
                  <a:ext cx="82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xmlns="" id="{4E019E5A-542A-4AEE-AAD6-46A9E90DEA25}"/>
                    </a:ext>
                  </a:extLst>
                </p14:cNvPr>
                <p14:cNvContentPartPr/>
                <p14:nvPr/>
              </p14:nvContentPartPr>
              <p14:xfrm>
                <a:off x="2581501" y="1375649"/>
                <a:ext cx="72360" cy="17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E019E5A-542A-4AEE-AAD6-46A9E90DEA25}"/>
                    </a:ext>
                  </a:extLst>
                </p:cNvPr>
                <p:cNvPicPr/>
                <p:nvPr/>
              </p:nvPicPr>
              <p:blipFill>
                <a:blip r:embed="rId749" cstate="print"/>
                <a:stretch>
                  <a:fillRect/>
                </a:stretch>
              </p:blipFill>
              <p:spPr>
                <a:xfrm>
                  <a:off x="2572501" y="1366649"/>
                  <a:ext cx="90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xmlns="" id="{9FD79F09-6BE8-4E17-B7E0-DB7436781832}"/>
                    </a:ext>
                  </a:extLst>
                </p14:cNvPr>
                <p14:cNvContentPartPr/>
                <p14:nvPr/>
              </p14:nvContentPartPr>
              <p14:xfrm>
                <a:off x="2581501" y="1318409"/>
                <a:ext cx="125280" cy="74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FD79F09-6BE8-4E17-B7E0-DB7436781832}"/>
                    </a:ext>
                  </a:extLst>
                </p:cNvPr>
                <p:cNvPicPr/>
                <p:nvPr/>
              </p:nvPicPr>
              <p:blipFill>
                <a:blip r:embed="rId751" cstate="print"/>
                <a:stretch>
                  <a:fillRect/>
                </a:stretch>
              </p:blipFill>
              <p:spPr>
                <a:xfrm>
                  <a:off x="2572501" y="1309409"/>
                  <a:ext cx="142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xmlns="" id="{30EA10DD-A14C-4D32-BF8D-AC1091C9D99E}"/>
                    </a:ext>
                  </a:extLst>
                </p14:cNvPr>
                <p14:cNvContentPartPr/>
                <p14:nvPr/>
              </p14:nvContentPartPr>
              <p14:xfrm>
                <a:off x="2892901" y="1282049"/>
                <a:ext cx="14040" cy="92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0EA10DD-A14C-4D32-BF8D-AC1091C9D99E}"/>
                    </a:ext>
                  </a:extLst>
                </p:cNvPr>
                <p:cNvPicPr/>
                <p:nvPr/>
              </p:nvPicPr>
              <p:blipFill>
                <a:blip r:embed="rId753" cstate="print"/>
                <a:stretch>
                  <a:fillRect/>
                </a:stretch>
              </p:blipFill>
              <p:spPr>
                <a:xfrm>
                  <a:off x="2884261" y="1273049"/>
                  <a:ext cx="31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xmlns="" id="{9F51566E-723E-43BA-A87E-8603736BD76C}"/>
                    </a:ext>
                  </a:extLst>
                </p14:cNvPr>
                <p14:cNvContentPartPr/>
                <p14:nvPr/>
              </p14:nvContentPartPr>
              <p14:xfrm>
                <a:off x="2847181" y="1414529"/>
                <a:ext cx="121320" cy="4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F51566E-723E-43BA-A87E-8603736BD76C}"/>
                    </a:ext>
                  </a:extLst>
                </p:cNvPr>
                <p:cNvPicPr/>
                <p:nvPr/>
              </p:nvPicPr>
              <p:blipFill>
                <a:blip r:embed="rId755" cstate="print"/>
                <a:stretch>
                  <a:fillRect/>
                </a:stretch>
              </p:blipFill>
              <p:spPr>
                <a:xfrm>
                  <a:off x="2838541" y="1405889"/>
                  <a:ext cx="138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xmlns="" id="{8F128DCF-14E4-4D50-BBC7-5BB3EDD8B299}"/>
                    </a:ext>
                  </a:extLst>
                </p14:cNvPr>
                <p14:cNvContentPartPr/>
                <p14:nvPr/>
              </p14:nvContentPartPr>
              <p14:xfrm>
                <a:off x="2819821" y="1237409"/>
                <a:ext cx="150480" cy="40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F128DCF-14E4-4D50-BBC7-5BB3EDD8B299}"/>
                    </a:ext>
                  </a:extLst>
                </p:cNvPr>
                <p:cNvPicPr/>
                <p:nvPr/>
              </p:nvPicPr>
              <p:blipFill>
                <a:blip r:embed="rId757" cstate="print"/>
                <a:stretch>
                  <a:fillRect/>
                </a:stretch>
              </p:blipFill>
              <p:spPr>
                <a:xfrm>
                  <a:off x="2810821" y="1228409"/>
                  <a:ext cx="168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xmlns="" id="{F149C40C-FC7D-40B3-919E-1763CFB4B3FD}"/>
                    </a:ext>
                  </a:extLst>
                </p14:cNvPr>
                <p14:cNvContentPartPr/>
                <p14:nvPr/>
              </p14:nvContentPartPr>
              <p14:xfrm>
                <a:off x="3096301" y="1295009"/>
                <a:ext cx="82080" cy="82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149C40C-FC7D-40B3-919E-1763CFB4B3FD}"/>
                    </a:ext>
                  </a:extLst>
                </p:cNvPr>
                <p:cNvPicPr/>
                <p:nvPr/>
              </p:nvPicPr>
              <p:blipFill>
                <a:blip r:embed="rId759" cstate="print"/>
                <a:stretch>
                  <a:fillRect/>
                </a:stretch>
              </p:blipFill>
              <p:spPr>
                <a:xfrm>
                  <a:off x="3087661" y="1286009"/>
                  <a:ext cx="99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xmlns="" id="{C83FD8D2-E538-4F64-BC2D-503FA7E82BBF}"/>
                    </a:ext>
                  </a:extLst>
                </p14:cNvPr>
                <p14:cNvContentPartPr/>
                <p14:nvPr/>
              </p14:nvContentPartPr>
              <p14:xfrm>
                <a:off x="3161101" y="1174409"/>
                <a:ext cx="21600" cy="180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83FD8D2-E538-4F64-BC2D-503FA7E82BBF}"/>
                    </a:ext>
                  </a:extLst>
                </p:cNvPr>
                <p:cNvPicPr/>
                <p:nvPr/>
              </p:nvPicPr>
              <p:blipFill>
                <a:blip r:embed="rId761" cstate="print"/>
                <a:stretch>
                  <a:fillRect/>
                </a:stretch>
              </p:blipFill>
              <p:spPr>
                <a:xfrm>
                  <a:off x="3152101" y="1165409"/>
                  <a:ext cx="39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xmlns="" id="{E8358160-89A5-41A8-AB08-52BD7FE499FC}"/>
                    </a:ext>
                  </a:extLst>
                </p14:cNvPr>
                <p14:cNvContentPartPr/>
                <p14:nvPr/>
              </p14:nvContentPartPr>
              <p14:xfrm>
                <a:off x="3230941" y="1223729"/>
                <a:ext cx="113760" cy="140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8358160-89A5-41A8-AB08-52BD7FE499FC}"/>
                    </a:ext>
                  </a:extLst>
                </p:cNvPr>
                <p:cNvPicPr/>
                <p:nvPr/>
              </p:nvPicPr>
              <p:blipFill>
                <a:blip r:embed="rId763" cstate="print"/>
                <a:stretch>
                  <a:fillRect/>
                </a:stretch>
              </p:blipFill>
              <p:spPr>
                <a:xfrm>
                  <a:off x="3221941" y="1214729"/>
                  <a:ext cx="131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xmlns="" id="{3B4AED4E-7E49-4E54-A2B3-605D5A08B4C2}"/>
                    </a:ext>
                  </a:extLst>
                </p14:cNvPr>
                <p14:cNvContentPartPr/>
                <p14:nvPr/>
              </p14:nvContentPartPr>
              <p14:xfrm>
                <a:off x="3097381" y="1061009"/>
                <a:ext cx="165600" cy="15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B4AED4E-7E49-4E54-A2B3-605D5A08B4C2}"/>
                    </a:ext>
                  </a:extLst>
                </p:cNvPr>
                <p:cNvPicPr/>
                <p:nvPr/>
              </p:nvPicPr>
              <p:blipFill>
                <a:blip r:embed="rId765" cstate="print"/>
                <a:stretch>
                  <a:fillRect/>
                </a:stretch>
              </p:blipFill>
              <p:spPr>
                <a:xfrm>
                  <a:off x="3088741" y="1052009"/>
                  <a:ext cx="183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xmlns="" id="{E91C76DA-1951-409D-ABBE-16D30FF1B296}"/>
                    </a:ext>
                  </a:extLst>
                </p14:cNvPr>
                <p14:cNvContentPartPr/>
                <p14:nvPr/>
              </p14:nvContentPartPr>
              <p14:xfrm>
                <a:off x="3235261" y="1009889"/>
                <a:ext cx="59760" cy="69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91C76DA-1951-409D-ABBE-16D30FF1B296}"/>
                    </a:ext>
                  </a:extLst>
                </p:cNvPr>
                <p:cNvPicPr/>
                <p:nvPr/>
              </p:nvPicPr>
              <p:blipFill>
                <a:blip r:embed="rId767" cstate="print"/>
                <a:stretch>
                  <a:fillRect/>
                </a:stretch>
              </p:blipFill>
              <p:spPr>
                <a:xfrm>
                  <a:off x="3226261" y="1000889"/>
                  <a:ext cx="77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xmlns="" id="{4AEF3B13-A436-42FA-B6CD-75E2A89E701B}"/>
                    </a:ext>
                  </a:extLst>
                </p14:cNvPr>
                <p14:cNvContentPartPr/>
                <p14:nvPr/>
              </p14:nvContentPartPr>
              <p14:xfrm>
                <a:off x="3441901" y="1240289"/>
                <a:ext cx="88920" cy="104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AEF3B13-A436-42FA-B6CD-75E2A89E701B}"/>
                    </a:ext>
                  </a:extLst>
                </p:cNvPr>
                <p:cNvPicPr/>
                <p:nvPr/>
              </p:nvPicPr>
              <p:blipFill>
                <a:blip r:embed="rId769" cstate="print"/>
                <a:stretch>
                  <a:fillRect/>
                </a:stretch>
              </p:blipFill>
              <p:spPr>
                <a:xfrm>
                  <a:off x="3432901" y="1231649"/>
                  <a:ext cx="106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xmlns="" id="{96B80659-6906-4096-9032-8983A337D869}"/>
                    </a:ext>
                  </a:extLst>
                </p14:cNvPr>
                <p14:cNvContentPartPr/>
                <p14:nvPr/>
              </p14:nvContentPartPr>
              <p14:xfrm>
                <a:off x="3432181" y="1258289"/>
                <a:ext cx="106560" cy="74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6B80659-6906-4096-9032-8983A337D869}"/>
                    </a:ext>
                  </a:extLst>
                </p:cNvPr>
                <p:cNvPicPr/>
                <p:nvPr/>
              </p:nvPicPr>
              <p:blipFill>
                <a:blip r:embed="rId771" cstate="print"/>
                <a:stretch>
                  <a:fillRect/>
                </a:stretch>
              </p:blipFill>
              <p:spPr>
                <a:xfrm>
                  <a:off x="3423541" y="1249289"/>
                  <a:ext cx="124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xmlns="" id="{9DC25B1D-EA69-4978-B9B9-5911F24386E9}"/>
                    </a:ext>
                  </a:extLst>
                </p14:cNvPr>
                <p14:cNvContentPartPr/>
                <p14:nvPr/>
              </p14:nvContentPartPr>
              <p14:xfrm>
                <a:off x="3652501" y="1239209"/>
                <a:ext cx="11160" cy="101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DC25B1D-EA69-4978-B9B9-5911F24386E9}"/>
                    </a:ext>
                  </a:extLst>
                </p:cNvPr>
                <p:cNvPicPr/>
                <p:nvPr/>
              </p:nvPicPr>
              <p:blipFill>
                <a:blip r:embed="rId773" cstate="print"/>
                <a:stretch>
                  <a:fillRect/>
                </a:stretch>
              </p:blipFill>
              <p:spPr>
                <a:xfrm>
                  <a:off x="3643861" y="1230209"/>
                  <a:ext cx="28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xmlns="" id="{2172EB73-6E58-4B98-A058-8AAFE0CB8258}"/>
                    </a:ext>
                  </a:extLst>
                </p14:cNvPr>
                <p14:cNvContentPartPr/>
                <p14:nvPr/>
              </p14:nvContentPartPr>
              <p14:xfrm>
                <a:off x="3629461" y="1207169"/>
                <a:ext cx="160200" cy="142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172EB73-6E58-4B98-A058-8AAFE0CB8258}"/>
                    </a:ext>
                  </a:extLst>
                </p:cNvPr>
                <p:cNvPicPr/>
                <p:nvPr/>
              </p:nvPicPr>
              <p:blipFill>
                <a:blip r:embed="rId775" cstate="print"/>
                <a:stretch>
                  <a:fillRect/>
                </a:stretch>
              </p:blipFill>
              <p:spPr>
                <a:xfrm>
                  <a:off x="3620461" y="1198529"/>
                  <a:ext cx="177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xmlns="" id="{1FA14A46-0670-4F66-B5A7-0E5C408476C8}"/>
                    </a:ext>
                  </a:extLst>
                </p14:cNvPr>
                <p14:cNvContentPartPr/>
                <p14:nvPr/>
              </p14:nvContentPartPr>
              <p14:xfrm>
                <a:off x="3618661" y="1095209"/>
                <a:ext cx="134280" cy="35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FA14A46-0670-4F66-B5A7-0E5C408476C8}"/>
                    </a:ext>
                  </a:extLst>
                </p:cNvPr>
                <p:cNvPicPr/>
                <p:nvPr/>
              </p:nvPicPr>
              <p:blipFill>
                <a:blip r:embed="rId777" cstate="print"/>
                <a:stretch>
                  <a:fillRect/>
                </a:stretch>
              </p:blipFill>
              <p:spPr>
                <a:xfrm>
                  <a:off x="3610021" y="1086209"/>
                  <a:ext cx="151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xmlns="" id="{BF4CCFB8-81F4-47D0-8B97-73E7379084C3}"/>
                    </a:ext>
                  </a:extLst>
                </p14:cNvPr>
                <p14:cNvContentPartPr/>
                <p14:nvPr/>
              </p14:nvContentPartPr>
              <p14:xfrm>
                <a:off x="3726661" y="1069289"/>
                <a:ext cx="64800" cy="69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F4CCFB8-81F4-47D0-8B97-73E7379084C3}"/>
                    </a:ext>
                  </a:extLst>
                </p:cNvPr>
                <p:cNvPicPr/>
                <p:nvPr/>
              </p:nvPicPr>
              <p:blipFill>
                <a:blip r:embed="rId779" cstate="print"/>
                <a:stretch>
                  <a:fillRect/>
                </a:stretch>
              </p:blipFill>
              <p:spPr>
                <a:xfrm>
                  <a:off x="3718021" y="1060649"/>
                  <a:ext cx="82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xmlns="" id="{41F62A9D-86F0-4DB9-B36A-E96425817840}"/>
                    </a:ext>
                  </a:extLst>
                </p14:cNvPr>
                <p14:cNvContentPartPr/>
                <p14:nvPr/>
              </p14:nvContentPartPr>
              <p14:xfrm>
                <a:off x="1336981" y="936809"/>
                <a:ext cx="9000" cy="18648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1F62A9D-86F0-4DB9-B36A-E96425817840}"/>
                    </a:ext>
                  </a:extLst>
                </p:cNvPr>
                <p:cNvPicPr/>
                <p:nvPr/>
              </p:nvPicPr>
              <p:blipFill>
                <a:blip r:embed="rId781" cstate="print"/>
                <a:stretch>
                  <a:fillRect/>
                </a:stretch>
              </p:blipFill>
              <p:spPr>
                <a:xfrm>
                  <a:off x="1328341" y="928169"/>
                  <a:ext cx="26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xmlns="" id="{0B75243D-4397-49A7-9C1D-FAA56A15D6CD}"/>
                    </a:ext>
                  </a:extLst>
                </p14:cNvPr>
                <p14:cNvContentPartPr/>
                <p14:nvPr/>
              </p14:nvContentPartPr>
              <p14:xfrm>
                <a:off x="1281181" y="1120049"/>
                <a:ext cx="179280" cy="3960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B75243D-4397-49A7-9C1D-FAA56A15D6CD}"/>
                    </a:ext>
                  </a:extLst>
                </p:cNvPr>
                <p:cNvPicPr/>
                <p:nvPr/>
              </p:nvPicPr>
              <p:blipFill>
                <a:blip r:embed="rId783" cstate="print"/>
                <a:stretch>
                  <a:fillRect/>
                </a:stretch>
              </p:blipFill>
              <p:spPr>
                <a:xfrm>
                  <a:off x="1272541" y="1111049"/>
                  <a:ext cx="196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xmlns="" id="{FC4956BE-76B6-44A8-AA49-52FED06DDF65}"/>
                    </a:ext>
                  </a:extLst>
                </p14:cNvPr>
                <p14:cNvContentPartPr/>
                <p14:nvPr/>
              </p14:nvContentPartPr>
              <p14:xfrm>
                <a:off x="1276861" y="898649"/>
                <a:ext cx="148680" cy="3852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C4956BE-76B6-44A8-AA49-52FED06DDF65}"/>
                    </a:ext>
                  </a:extLst>
                </p:cNvPr>
                <p:cNvPicPr/>
                <p:nvPr/>
              </p:nvPicPr>
              <p:blipFill>
                <a:blip r:embed="rId785" cstate="print"/>
                <a:stretch>
                  <a:fillRect/>
                </a:stretch>
              </p:blipFill>
              <p:spPr>
                <a:xfrm>
                  <a:off x="1268221" y="890009"/>
                  <a:ext cx="166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xmlns="" id="{0948893B-204E-4652-A5C4-E018E411C7A2}"/>
                    </a:ext>
                  </a:extLst>
                </p14:cNvPr>
                <p14:cNvContentPartPr/>
                <p14:nvPr/>
              </p14:nvContentPartPr>
              <p14:xfrm>
                <a:off x="1552621" y="969209"/>
                <a:ext cx="24840" cy="13680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948893B-204E-4652-A5C4-E018E411C7A2}"/>
                    </a:ext>
                  </a:extLst>
                </p:cNvPr>
                <p:cNvPicPr/>
                <p:nvPr/>
              </p:nvPicPr>
              <p:blipFill>
                <a:blip r:embed="rId787" cstate="print"/>
                <a:stretch>
                  <a:fillRect/>
                </a:stretch>
              </p:blipFill>
              <p:spPr>
                <a:xfrm>
                  <a:off x="1543621" y="960569"/>
                  <a:ext cx="42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xmlns="" id="{0F1499A5-9B12-4C34-A2B7-B140456797F8}"/>
                    </a:ext>
                  </a:extLst>
                </p14:cNvPr>
                <p14:cNvContentPartPr/>
                <p14:nvPr/>
              </p14:nvContentPartPr>
              <p14:xfrm>
                <a:off x="1532461" y="910529"/>
                <a:ext cx="157320" cy="23436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F1499A5-9B12-4C34-A2B7-B140456797F8}"/>
                    </a:ext>
                  </a:extLst>
                </p:cNvPr>
                <p:cNvPicPr/>
                <p:nvPr/>
              </p:nvPicPr>
              <p:blipFill>
                <a:blip r:embed="rId789" cstate="print"/>
                <a:stretch>
                  <a:fillRect/>
                </a:stretch>
              </p:blipFill>
              <p:spPr>
                <a:xfrm>
                  <a:off x="1523461" y="901889"/>
                  <a:ext cx="174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xmlns="" id="{FA4F3AF4-8AD3-46AF-8B03-6D83A6C22D2B}"/>
                    </a:ext>
                  </a:extLst>
                </p14:cNvPr>
                <p14:cNvContentPartPr/>
                <p14:nvPr/>
              </p14:nvContentPartPr>
              <p14:xfrm>
                <a:off x="1772941" y="873809"/>
                <a:ext cx="88200" cy="26928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A4F3AF4-8AD3-46AF-8B03-6D83A6C22D2B}"/>
                    </a:ext>
                  </a:extLst>
                </p:cNvPr>
                <p:cNvPicPr/>
                <p:nvPr/>
              </p:nvPicPr>
              <p:blipFill>
                <a:blip r:embed="rId791" cstate="print"/>
                <a:stretch>
                  <a:fillRect/>
                </a:stretch>
              </p:blipFill>
              <p:spPr>
                <a:xfrm>
                  <a:off x="1764301" y="865169"/>
                  <a:ext cx="105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xmlns="" id="{289C48D1-7CA7-4525-8CFF-D9AD674A6674}"/>
                    </a:ext>
                  </a:extLst>
                </p14:cNvPr>
                <p14:cNvContentPartPr/>
                <p14:nvPr/>
              </p14:nvContentPartPr>
              <p14:xfrm>
                <a:off x="1898941" y="891089"/>
                <a:ext cx="92520" cy="17676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89C48D1-7CA7-4525-8CFF-D9AD674A6674}"/>
                    </a:ext>
                  </a:extLst>
                </p:cNvPr>
                <p:cNvPicPr/>
                <p:nvPr/>
              </p:nvPicPr>
              <p:blipFill>
                <a:blip r:embed="rId793" cstate="print"/>
                <a:stretch>
                  <a:fillRect/>
                </a:stretch>
              </p:blipFill>
              <p:spPr>
                <a:xfrm>
                  <a:off x="1890301" y="882449"/>
                  <a:ext cx="110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xmlns="" id="{2828497F-7B44-45D9-9977-A7CE739DE2BD}"/>
                    </a:ext>
                  </a:extLst>
                </p14:cNvPr>
                <p14:cNvContentPartPr/>
                <p14:nvPr/>
              </p14:nvContentPartPr>
              <p14:xfrm>
                <a:off x="1994341" y="905489"/>
                <a:ext cx="29160" cy="11016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828497F-7B44-45D9-9977-A7CE739DE2BD}"/>
                    </a:ext>
                  </a:extLst>
                </p:cNvPr>
                <p:cNvPicPr/>
                <p:nvPr/>
              </p:nvPicPr>
              <p:blipFill>
                <a:blip r:embed="rId795" cstate="print"/>
                <a:stretch>
                  <a:fillRect/>
                </a:stretch>
              </p:blipFill>
              <p:spPr>
                <a:xfrm>
                  <a:off x="1985701" y="896489"/>
                  <a:ext cx="46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xmlns="" id="{4C2B8671-21D8-4D4C-869E-14A2798303F0}"/>
                    </a:ext>
                  </a:extLst>
                </p14:cNvPr>
                <p14:cNvContentPartPr/>
                <p14:nvPr/>
              </p14:nvContentPartPr>
              <p14:xfrm>
                <a:off x="1979581" y="960569"/>
                <a:ext cx="79920" cy="1548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C2B8671-21D8-4D4C-869E-14A2798303F0}"/>
                    </a:ext>
                  </a:extLst>
                </p:cNvPr>
                <p:cNvPicPr/>
                <p:nvPr/>
              </p:nvPicPr>
              <p:blipFill>
                <a:blip r:embed="rId797" cstate="print"/>
                <a:stretch>
                  <a:fillRect/>
                </a:stretch>
              </p:blipFill>
              <p:spPr>
                <a:xfrm>
                  <a:off x="1970581" y="951929"/>
                  <a:ext cx="97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xmlns="" id="{BDFA861A-5B91-419B-AF20-18E86FBD0669}"/>
                    </a:ext>
                  </a:extLst>
                </p14:cNvPr>
                <p14:cNvContentPartPr/>
                <p14:nvPr/>
              </p14:nvContentPartPr>
              <p14:xfrm>
                <a:off x="2134381" y="833129"/>
                <a:ext cx="164520" cy="24300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DFA861A-5B91-419B-AF20-18E86FBD0669}"/>
                    </a:ext>
                  </a:extLst>
                </p:cNvPr>
                <p:cNvPicPr/>
                <p:nvPr/>
              </p:nvPicPr>
              <p:blipFill>
                <a:blip r:embed="rId799" cstate="print"/>
                <a:stretch>
                  <a:fillRect/>
                </a:stretch>
              </p:blipFill>
              <p:spPr>
                <a:xfrm>
                  <a:off x="2125381" y="824129"/>
                  <a:ext cx="1821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xmlns="" id="{583CB1B5-385D-4FD0-B7E6-FC2A227F977F}"/>
                    </a:ext>
                  </a:extLst>
                </p14:cNvPr>
                <p14:cNvContentPartPr/>
                <p14:nvPr/>
              </p14:nvContentPartPr>
              <p14:xfrm>
                <a:off x="2420221" y="835649"/>
                <a:ext cx="167760" cy="20592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83CB1B5-385D-4FD0-B7E6-FC2A227F977F}"/>
                    </a:ext>
                  </a:extLst>
                </p:cNvPr>
                <p:cNvPicPr/>
                <p:nvPr/>
              </p:nvPicPr>
              <p:blipFill>
                <a:blip r:embed="rId801" cstate="print"/>
                <a:stretch>
                  <a:fillRect/>
                </a:stretch>
              </p:blipFill>
              <p:spPr>
                <a:xfrm>
                  <a:off x="2411581" y="827009"/>
                  <a:ext cx="185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xmlns="" id="{C6118E6A-B091-45EF-8957-6FBECCFC2C04}"/>
                    </a:ext>
                  </a:extLst>
                </p14:cNvPr>
                <p14:cNvContentPartPr/>
                <p14:nvPr/>
              </p14:nvContentPartPr>
              <p14:xfrm>
                <a:off x="2692741" y="770129"/>
                <a:ext cx="193680" cy="28656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6118E6A-B091-45EF-8957-6FBECCFC2C04}"/>
                    </a:ext>
                  </a:extLst>
                </p:cNvPr>
                <p:cNvPicPr/>
                <p:nvPr/>
              </p:nvPicPr>
              <p:blipFill>
                <a:blip r:embed="rId803" cstate="print"/>
                <a:stretch>
                  <a:fillRect/>
                </a:stretch>
              </p:blipFill>
              <p:spPr>
                <a:xfrm>
                  <a:off x="2683741" y="761129"/>
                  <a:ext cx="211320" cy="30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150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Momenat</a:t>
            </a:r>
            <a:r>
              <a:rPr lang="en-US" sz="1800" dirty="0"/>
              <a:t> </a:t>
            </a:r>
            <a:r>
              <a:rPr lang="en-US" sz="1800" dirty="0" err="1"/>
              <a:t>strujne</a:t>
            </a:r>
            <a:r>
              <a:rPr lang="en-US" sz="1800" dirty="0"/>
              <a:t> </a:t>
            </a:r>
            <a:r>
              <a:rPr lang="en-US" sz="1800" dirty="0" err="1"/>
              <a:t>konture</a:t>
            </a:r>
            <a:r>
              <a:rPr lang="en-US" sz="1800" dirty="0"/>
              <a:t> u </a:t>
            </a:r>
            <a:r>
              <a:rPr lang="en-US" sz="1800" dirty="0" err="1"/>
              <a:t>magnetnom</a:t>
            </a:r>
            <a:r>
              <a:rPr lang="en-US" sz="1800" dirty="0"/>
              <a:t> </a:t>
            </a:r>
            <a:r>
              <a:rPr lang="en-US" sz="1800" dirty="0" err="1"/>
              <a:t>polju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Momenat</a:t>
            </a:r>
            <a:r>
              <a:rPr lang="en-US" sz="1400" dirty="0"/>
              <a:t> </a:t>
            </a:r>
            <a:r>
              <a:rPr lang="en-US" sz="1400" dirty="0" err="1"/>
              <a:t>sila</a:t>
            </a:r>
            <a:r>
              <a:rPr lang="en-US" sz="1400" dirty="0"/>
              <a:t> </a:t>
            </a:r>
            <a:r>
              <a:rPr lang="en-US" sz="1400" dirty="0" err="1"/>
              <a:t>teži</a:t>
            </a:r>
            <a:r>
              <a:rPr lang="en-US" sz="1400" dirty="0"/>
              <a:t> da </a:t>
            </a:r>
            <a:r>
              <a:rPr lang="en-US" sz="1400" dirty="0" err="1"/>
              <a:t>postavi</a:t>
            </a:r>
            <a:r>
              <a:rPr lang="en-US" sz="1400" dirty="0"/>
              <a:t> </a:t>
            </a:r>
            <a:r>
              <a:rPr lang="en-US" sz="1400" dirty="0" err="1"/>
              <a:t>ravan</a:t>
            </a:r>
            <a:r>
              <a:rPr lang="en-US" sz="1400" dirty="0"/>
              <a:t> </a:t>
            </a:r>
            <a:r>
              <a:rPr lang="en-US" sz="1400" dirty="0" err="1"/>
              <a:t>konture</a:t>
            </a:r>
            <a:r>
              <a:rPr lang="en-US" sz="1400" dirty="0"/>
              <a:t> u </a:t>
            </a:r>
            <a:r>
              <a:rPr lang="en-US" sz="1400" dirty="0" err="1"/>
              <a:t>položaj</a:t>
            </a:r>
            <a:r>
              <a:rPr lang="en-US" sz="1400" dirty="0"/>
              <a:t> </a:t>
            </a:r>
            <a:r>
              <a:rPr lang="en-US" sz="1400" dirty="0" err="1"/>
              <a:t>tako</a:t>
            </a:r>
            <a:r>
              <a:rPr lang="en-US" sz="1400" dirty="0"/>
              <a:t> da se </a:t>
            </a:r>
            <a:r>
              <a:rPr lang="en-US" sz="1400" dirty="0" err="1"/>
              <a:t>poklope</a:t>
            </a:r>
            <a:r>
              <a:rPr lang="en-US" sz="1400" dirty="0"/>
              <a:t> </a:t>
            </a:r>
            <a:r>
              <a:rPr lang="en-US" sz="1400" dirty="0" err="1"/>
              <a:t>vektor</a:t>
            </a:r>
            <a:r>
              <a:rPr lang="en-US" sz="1400" dirty="0"/>
              <a:t> </a:t>
            </a:r>
            <a:r>
              <a:rPr lang="en-US" sz="1400" dirty="0" err="1"/>
              <a:t>magnetne</a:t>
            </a:r>
            <a:r>
              <a:rPr lang="en-US" sz="1400" dirty="0"/>
              <a:t> </a:t>
            </a:r>
            <a:r>
              <a:rPr lang="en-US" sz="1400" dirty="0" err="1"/>
              <a:t>indukcije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vektorom</a:t>
            </a:r>
            <a:endParaRPr lang="en-US" sz="1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8370550" y="1681163"/>
            <a:ext cx="3578563" cy="823912"/>
          </a:xfrm>
        </p:spPr>
        <p:txBody>
          <a:bodyPr/>
          <a:lstStyle/>
          <a:p>
            <a:r>
              <a:rPr lang="en-US" dirty="0" err="1"/>
              <a:t>Maksimalni</a:t>
            </a:r>
            <a:r>
              <a:rPr lang="en-US" dirty="0"/>
              <a:t> </a:t>
            </a:r>
            <a:r>
              <a:rPr lang="en-US" dirty="0" err="1"/>
              <a:t>momenat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9788" y="2534825"/>
            <a:ext cx="5157787" cy="3625088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63749" y="2505075"/>
            <a:ext cx="5009113" cy="36845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3425" y="519701"/>
            <a:ext cx="2771775" cy="7905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7262" y="2252307"/>
            <a:ext cx="1321862" cy="282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2310" y="2393566"/>
            <a:ext cx="2853806" cy="17212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5202043A-06EE-4402-8794-1822F3A8F88C}"/>
                  </a:ext>
                </a:extLst>
              </p14:cNvPr>
              <p14:cNvContentPartPr/>
              <p14:nvPr/>
            </p14:nvContentPartPr>
            <p14:xfrm>
              <a:off x="2106661" y="2867849"/>
              <a:ext cx="162360" cy="232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5202043A-06EE-4402-8794-1822F3A8F88C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098021" y="2858849"/>
                <a:ext cx="1800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E7DE4D58-9AB1-4250-8954-A4198FFAED2E}"/>
                  </a:ext>
                </a:extLst>
              </p14:cNvPr>
              <p14:cNvContentPartPr/>
              <p14:nvPr/>
            </p14:nvContentPartPr>
            <p14:xfrm>
              <a:off x="4602181" y="4827689"/>
              <a:ext cx="204840" cy="307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E7DE4D58-9AB1-4250-8954-A4198FFAED2E}"/>
                  </a:ext>
                </a:extLst>
              </p:cNvPr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4593181" y="4818689"/>
                <a:ext cx="2224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01A81C1B-53E8-4D23-8619-5A84E9BE377E}"/>
                  </a:ext>
                </a:extLst>
              </p14:cNvPr>
              <p14:cNvContentPartPr/>
              <p14:nvPr/>
            </p14:nvContentPartPr>
            <p14:xfrm>
              <a:off x="2778421" y="3339449"/>
              <a:ext cx="94680" cy="13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01A81C1B-53E8-4D23-8619-5A84E9BE377E}"/>
                  </a:ext>
                </a:extLst>
              </p:cNvPr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2769781" y="3330449"/>
                <a:ext cx="1123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D5E633F7-BF46-42C1-9189-D7EF24CCB1B5}"/>
                  </a:ext>
                </a:extLst>
              </p14:cNvPr>
              <p14:cNvContentPartPr/>
              <p14:nvPr/>
            </p14:nvContentPartPr>
            <p14:xfrm>
              <a:off x="3336781" y="2836889"/>
              <a:ext cx="125640" cy="108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D5E633F7-BF46-42C1-9189-D7EF24CCB1B5}"/>
                  </a:ext>
                </a:extLst>
              </p:cNvPr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3328141" y="2828249"/>
                <a:ext cx="14328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8E9F0973-FD3E-4058-989C-05BF5D943D7B}"/>
              </a:ext>
            </a:extLst>
          </p:cNvPr>
          <p:cNvGrpSpPr/>
          <p:nvPr/>
        </p:nvGrpSpPr>
        <p:grpSpPr>
          <a:xfrm>
            <a:off x="5114821" y="5806889"/>
            <a:ext cx="1775880" cy="996120"/>
            <a:chOff x="5114821" y="5806889"/>
            <a:chExt cx="1775880" cy="9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xmlns="" id="{8D9BC428-AB3D-443E-84DD-B3B031D8AE51}"/>
                    </a:ext>
                  </a:extLst>
                </p14:cNvPr>
                <p14:cNvContentPartPr/>
                <p14:nvPr/>
              </p14:nvContentPartPr>
              <p14:xfrm>
                <a:off x="5114821" y="5905169"/>
                <a:ext cx="132840" cy="20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D9BC428-AB3D-443E-84DD-B3B031D8AE51}"/>
                    </a:ext>
                  </a:extLst>
                </p:cNvPr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5106181" y="5896169"/>
                  <a:ext cx="150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xmlns="" id="{2F507E33-0BD4-48F6-85C3-3ACD96C6906D}"/>
                    </a:ext>
                  </a:extLst>
                </p14:cNvPr>
                <p14:cNvContentPartPr/>
                <p14:nvPr/>
              </p14:nvContentPartPr>
              <p14:xfrm>
                <a:off x="5219941" y="5837129"/>
                <a:ext cx="99360" cy="91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F507E33-0BD4-48F6-85C3-3ACD96C6906D}"/>
                    </a:ext>
                  </a:extLst>
                </p:cNvPr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5210941" y="5828489"/>
                  <a:ext cx="117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xmlns="" id="{38F4186E-E869-473A-906D-9D44A4FDE734}"/>
                    </a:ext>
                  </a:extLst>
                </p14:cNvPr>
                <p14:cNvContentPartPr/>
                <p14:nvPr/>
              </p14:nvContentPartPr>
              <p14:xfrm>
                <a:off x="5140381" y="6033329"/>
                <a:ext cx="52200" cy="267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8F4186E-E869-473A-906D-9D44A4FDE734}"/>
                    </a:ext>
                  </a:extLst>
                </p:cNvPr>
                <p:cNvPicPr/>
                <p:nvPr/>
              </p:nvPicPr>
              <p:blipFill>
                <a:blip r:embed="rId42" cstate="print"/>
                <a:stretch>
                  <a:fillRect/>
                </a:stretch>
              </p:blipFill>
              <p:spPr>
                <a:xfrm>
                  <a:off x="5131381" y="6024329"/>
                  <a:ext cx="698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xmlns="" id="{2F16B74D-DE42-4129-8318-A2493DD0AD5E}"/>
                    </a:ext>
                  </a:extLst>
                </p14:cNvPr>
                <p14:cNvContentPartPr/>
                <p14:nvPr/>
              </p14:nvContentPartPr>
              <p14:xfrm>
                <a:off x="5123461" y="6027209"/>
                <a:ext cx="177120" cy="36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F16B74D-DE42-4129-8318-A2493DD0AD5E}"/>
                    </a:ext>
                  </a:extLst>
                </p:cNvPr>
                <p:cNvPicPr/>
                <p:nvPr/>
              </p:nvPicPr>
              <p:blipFill>
                <a:blip r:embed="rId44" cstate="print"/>
                <a:stretch>
                  <a:fillRect/>
                </a:stretch>
              </p:blipFill>
              <p:spPr>
                <a:xfrm>
                  <a:off x="5114461" y="6018209"/>
                  <a:ext cx="194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xmlns="" id="{CC3244A7-512C-4D3E-9348-F624DE913B13}"/>
                    </a:ext>
                  </a:extLst>
                </p14:cNvPr>
                <p14:cNvContentPartPr/>
                <p14:nvPr/>
              </p14:nvContentPartPr>
              <p14:xfrm>
                <a:off x="5161621" y="6141689"/>
                <a:ext cx="177480" cy="39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C3244A7-512C-4D3E-9348-F624DE913B13}"/>
                    </a:ext>
                  </a:extLst>
                </p:cNvPr>
                <p:cNvPicPr/>
                <p:nvPr/>
              </p:nvPicPr>
              <p:blipFill>
                <a:blip r:embed="rId46" cstate="print"/>
                <a:stretch>
                  <a:fillRect/>
                </a:stretch>
              </p:blipFill>
              <p:spPr>
                <a:xfrm>
                  <a:off x="5152621" y="6132689"/>
                  <a:ext cx="195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xmlns="" id="{94719103-81D7-4CF8-867E-FBAE00480259}"/>
                    </a:ext>
                  </a:extLst>
                </p14:cNvPr>
                <p14:cNvContentPartPr/>
                <p14:nvPr/>
              </p14:nvContentPartPr>
              <p14:xfrm>
                <a:off x="5461501" y="6144569"/>
                <a:ext cx="76680" cy="15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4719103-81D7-4CF8-867E-FBAE00480259}"/>
                    </a:ext>
                  </a:extLst>
                </p:cNvPr>
                <p:cNvPicPr/>
                <p:nvPr/>
              </p:nvPicPr>
              <p:blipFill>
                <a:blip r:embed="rId48" cstate="print"/>
                <a:stretch>
                  <a:fillRect/>
                </a:stretch>
              </p:blipFill>
              <p:spPr>
                <a:xfrm>
                  <a:off x="5452861" y="6135569"/>
                  <a:ext cx="94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xmlns="" id="{16481FCF-9AF8-44F3-8CEE-0FA2E2606E2B}"/>
                    </a:ext>
                  </a:extLst>
                </p14:cNvPr>
                <p14:cNvContentPartPr/>
                <p14:nvPr/>
              </p14:nvContentPartPr>
              <p14:xfrm>
                <a:off x="5441341" y="6076889"/>
                <a:ext cx="90360" cy="12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6481FCF-9AF8-44F3-8CEE-0FA2E2606E2B}"/>
                    </a:ext>
                  </a:extLst>
                </p:cNvPr>
                <p:cNvPicPr/>
                <p:nvPr/>
              </p:nvPicPr>
              <p:blipFill>
                <a:blip r:embed="rId50" cstate="print"/>
                <a:stretch>
                  <a:fillRect/>
                </a:stretch>
              </p:blipFill>
              <p:spPr>
                <a:xfrm>
                  <a:off x="5432341" y="6067889"/>
                  <a:ext cx="108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xmlns="" id="{CCB765F4-FC24-489A-9508-FE9CD593A807}"/>
                    </a:ext>
                  </a:extLst>
                </p14:cNvPr>
                <p14:cNvContentPartPr/>
                <p14:nvPr/>
              </p14:nvContentPartPr>
              <p14:xfrm>
                <a:off x="5719981" y="6037649"/>
                <a:ext cx="14040" cy="236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CB765F4-FC24-489A-9508-FE9CD593A807}"/>
                    </a:ext>
                  </a:extLst>
                </p:cNvPr>
                <p:cNvPicPr/>
                <p:nvPr/>
              </p:nvPicPr>
              <p:blipFill>
                <a:blip r:embed="rId52" cstate="print"/>
                <a:stretch>
                  <a:fillRect/>
                </a:stretch>
              </p:blipFill>
              <p:spPr>
                <a:xfrm>
                  <a:off x="5710981" y="6029009"/>
                  <a:ext cx="31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xmlns="" id="{5DF871AB-B609-4654-A392-2349BDC1694A}"/>
                    </a:ext>
                  </a:extLst>
                </p14:cNvPr>
                <p14:cNvContentPartPr/>
                <p14:nvPr/>
              </p14:nvContentPartPr>
              <p14:xfrm>
                <a:off x="5674261" y="5992289"/>
                <a:ext cx="200880" cy="279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DF871AB-B609-4654-A392-2349BDC1694A}"/>
                    </a:ext>
                  </a:extLst>
                </p:cNvPr>
                <p:cNvPicPr/>
                <p:nvPr/>
              </p:nvPicPr>
              <p:blipFill>
                <a:blip r:embed="rId54" cstate="print"/>
                <a:stretch>
                  <a:fillRect/>
                </a:stretch>
              </p:blipFill>
              <p:spPr>
                <a:xfrm>
                  <a:off x="5665621" y="5983649"/>
                  <a:ext cx="2185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xmlns="" id="{BCCEC585-C617-4447-8996-0FA93BED7D82}"/>
                    </a:ext>
                  </a:extLst>
                </p14:cNvPr>
                <p14:cNvContentPartPr/>
                <p14:nvPr/>
              </p14:nvContentPartPr>
              <p14:xfrm>
                <a:off x="6007981" y="6008489"/>
                <a:ext cx="21600" cy="22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CCEC585-C617-4447-8996-0FA93BED7D82}"/>
                    </a:ext>
                  </a:extLst>
                </p:cNvPr>
                <p:cNvPicPr/>
                <p:nvPr/>
              </p:nvPicPr>
              <p:blipFill>
                <a:blip r:embed="rId56" cstate="print"/>
                <a:stretch>
                  <a:fillRect/>
                </a:stretch>
              </p:blipFill>
              <p:spPr>
                <a:xfrm>
                  <a:off x="5999341" y="5999489"/>
                  <a:ext cx="39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xmlns="" id="{C0A8ADD3-5FC8-4FAD-94CE-5337E67ECA43}"/>
                    </a:ext>
                  </a:extLst>
                </p14:cNvPr>
                <p14:cNvContentPartPr/>
                <p14:nvPr/>
              </p14:nvContentPartPr>
              <p14:xfrm>
                <a:off x="5975221" y="6183809"/>
                <a:ext cx="140760" cy="47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0A8ADD3-5FC8-4FAD-94CE-5337E67ECA43}"/>
                    </a:ext>
                  </a:extLst>
                </p:cNvPr>
                <p:cNvPicPr/>
                <p:nvPr/>
              </p:nvPicPr>
              <p:blipFill>
                <a:blip r:embed="rId58" cstate="print"/>
                <a:stretch>
                  <a:fillRect/>
                </a:stretch>
              </p:blipFill>
              <p:spPr>
                <a:xfrm>
                  <a:off x="5966581" y="6174809"/>
                  <a:ext cx="158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xmlns="" id="{9612AAEE-4D0D-41C3-9A66-96677E510976}"/>
                    </a:ext>
                  </a:extLst>
                </p14:cNvPr>
                <p14:cNvContentPartPr/>
                <p14:nvPr/>
              </p14:nvContentPartPr>
              <p14:xfrm>
                <a:off x="5893501" y="5962409"/>
                <a:ext cx="235080" cy="50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612AAEE-4D0D-41C3-9A66-96677E510976}"/>
                    </a:ext>
                  </a:extLst>
                </p:cNvPr>
                <p:cNvPicPr/>
                <p:nvPr/>
              </p:nvPicPr>
              <p:blipFill>
                <a:blip r:embed="rId60" cstate="print"/>
                <a:stretch>
                  <a:fillRect/>
                </a:stretch>
              </p:blipFill>
              <p:spPr>
                <a:xfrm>
                  <a:off x="5884861" y="5953769"/>
                  <a:ext cx="252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xmlns="" id="{0C89D3E6-E7EF-40D3-9A29-D7FE7659AEAF}"/>
                    </a:ext>
                  </a:extLst>
                </p14:cNvPr>
                <p14:cNvContentPartPr/>
                <p14:nvPr/>
              </p14:nvContentPartPr>
              <p14:xfrm>
                <a:off x="6232621" y="6002369"/>
                <a:ext cx="155520" cy="182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C89D3E6-E7EF-40D3-9A29-D7FE7659AEAF}"/>
                    </a:ext>
                  </a:extLst>
                </p:cNvPr>
                <p:cNvPicPr/>
                <p:nvPr/>
              </p:nvPicPr>
              <p:blipFill>
                <a:blip r:embed="rId62" cstate="print"/>
                <a:stretch>
                  <a:fillRect/>
                </a:stretch>
              </p:blipFill>
              <p:spPr>
                <a:xfrm>
                  <a:off x="6223621" y="5993369"/>
                  <a:ext cx="173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xmlns="" id="{47CDCFE1-7090-46FF-B58D-CC57B923FCFA}"/>
                    </a:ext>
                  </a:extLst>
                </p14:cNvPr>
                <p14:cNvContentPartPr/>
                <p14:nvPr/>
              </p14:nvContentPartPr>
              <p14:xfrm>
                <a:off x="6384541" y="6008129"/>
                <a:ext cx="185400" cy="182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7CDCFE1-7090-46FF-B58D-CC57B923FCFA}"/>
                    </a:ext>
                  </a:extLst>
                </p:cNvPr>
                <p:cNvPicPr/>
                <p:nvPr/>
              </p:nvPicPr>
              <p:blipFill>
                <a:blip r:embed="rId64" cstate="print"/>
                <a:stretch>
                  <a:fillRect/>
                </a:stretch>
              </p:blipFill>
              <p:spPr>
                <a:xfrm>
                  <a:off x="6375541" y="5999129"/>
                  <a:ext cx="203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xmlns="" id="{A827C7FD-71C8-4016-96DA-DDA2664942E7}"/>
                    </a:ext>
                  </a:extLst>
                </p14:cNvPr>
                <p14:cNvContentPartPr/>
                <p14:nvPr/>
              </p14:nvContentPartPr>
              <p14:xfrm>
                <a:off x="6732661" y="6034049"/>
                <a:ext cx="109800" cy="125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827C7FD-71C8-4016-96DA-DDA2664942E7}"/>
                    </a:ext>
                  </a:extLst>
                </p:cNvPr>
                <p:cNvPicPr/>
                <p:nvPr/>
              </p:nvPicPr>
              <p:blipFill>
                <a:blip r:embed="rId66" cstate="print"/>
                <a:stretch>
                  <a:fillRect/>
                </a:stretch>
              </p:blipFill>
              <p:spPr>
                <a:xfrm>
                  <a:off x="6723661" y="6025049"/>
                  <a:ext cx="127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xmlns="" id="{A908645D-F0F2-4E20-89DA-443EEF666AC6}"/>
                    </a:ext>
                  </a:extLst>
                </p14:cNvPr>
                <p14:cNvContentPartPr/>
                <p14:nvPr/>
              </p14:nvContentPartPr>
              <p14:xfrm>
                <a:off x="6713941" y="5877809"/>
                <a:ext cx="130680" cy="46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908645D-F0F2-4E20-89DA-443EEF666AC6}"/>
                    </a:ext>
                  </a:extLst>
                </p:cNvPr>
                <p:cNvPicPr/>
                <p:nvPr/>
              </p:nvPicPr>
              <p:blipFill>
                <a:blip r:embed="rId68" cstate="print"/>
                <a:stretch>
                  <a:fillRect/>
                </a:stretch>
              </p:blipFill>
              <p:spPr>
                <a:xfrm>
                  <a:off x="6704941" y="5868809"/>
                  <a:ext cx="148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xmlns="" id="{BC122636-3450-4142-8AE9-ECBF4B28A104}"/>
                    </a:ext>
                  </a:extLst>
                </p14:cNvPr>
                <p14:cNvContentPartPr/>
                <p14:nvPr/>
              </p14:nvContentPartPr>
              <p14:xfrm>
                <a:off x="6807181" y="5806889"/>
                <a:ext cx="83520" cy="69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C122636-3450-4142-8AE9-ECBF4B28A104}"/>
                    </a:ext>
                  </a:extLst>
                </p:cNvPr>
                <p:cNvPicPr/>
                <p:nvPr/>
              </p:nvPicPr>
              <p:blipFill>
                <a:blip r:embed="rId70" cstate="print"/>
                <a:stretch>
                  <a:fillRect/>
                </a:stretch>
              </p:blipFill>
              <p:spPr>
                <a:xfrm>
                  <a:off x="6798181" y="5798249"/>
                  <a:ext cx="101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xmlns="" id="{93F3CC51-A3B0-46FB-B0DA-69288C3EB090}"/>
                    </a:ext>
                  </a:extLst>
                </p14:cNvPr>
                <p14:cNvContentPartPr/>
                <p14:nvPr/>
              </p14:nvContentPartPr>
              <p14:xfrm>
                <a:off x="5265301" y="6288929"/>
                <a:ext cx="59400" cy="110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3F3CC51-A3B0-46FB-B0DA-69288C3EB090}"/>
                    </a:ext>
                  </a:extLst>
                </p:cNvPr>
                <p:cNvPicPr/>
                <p:nvPr/>
              </p:nvPicPr>
              <p:blipFill>
                <a:blip r:embed="rId72" cstate="print"/>
                <a:stretch>
                  <a:fillRect/>
                </a:stretch>
              </p:blipFill>
              <p:spPr>
                <a:xfrm>
                  <a:off x="5256661" y="6280289"/>
                  <a:ext cx="77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xmlns="" id="{88EF51D2-6A7D-4BA4-B7A8-9DA34F32A009}"/>
                    </a:ext>
                  </a:extLst>
                </p14:cNvPr>
                <p14:cNvContentPartPr/>
                <p14:nvPr/>
              </p14:nvContentPartPr>
              <p14:xfrm>
                <a:off x="5264221" y="6570449"/>
                <a:ext cx="18360" cy="232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8EF51D2-6A7D-4BA4-B7A8-9DA34F32A009}"/>
                    </a:ext>
                  </a:extLst>
                </p:cNvPr>
                <p:cNvPicPr/>
                <p:nvPr/>
              </p:nvPicPr>
              <p:blipFill>
                <a:blip r:embed="rId74" cstate="print"/>
                <a:stretch>
                  <a:fillRect/>
                </a:stretch>
              </p:blipFill>
              <p:spPr>
                <a:xfrm>
                  <a:off x="5255581" y="6561449"/>
                  <a:ext cx="360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xmlns="" id="{C4D68D47-3375-4655-9E54-D5247EE32789}"/>
                    </a:ext>
                  </a:extLst>
                </p14:cNvPr>
                <p14:cNvContentPartPr/>
                <p14:nvPr/>
              </p14:nvContentPartPr>
              <p14:xfrm>
                <a:off x="5266381" y="6549929"/>
                <a:ext cx="108360" cy="15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4D68D47-3375-4655-9E54-D5247EE32789}"/>
                    </a:ext>
                  </a:extLst>
                </p:cNvPr>
                <p:cNvPicPr/>
                <p:nvPr/>
              </p:nvPicPr>
              <p:blipFill>
                <a:blip r:embed="rId76" cstate="print"/>
                <a:stretch>
                  <a:fillRect/>
                </a:stretch>
              </p:blipFill>
              <p:spPr>
                <a:xfrm>
                  <a:off x="5257741" y="6540929"/>
                  <a:ext cx="126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xmlns="" id="{8991A5F1-3261-4A03-B511-73B8A12B7300}"/>
                    </a:ext>
                  </a:extLst>
                </p14:cNvPr>
                <p14:cNvContentPartPr/>
                <p14:nvPr/>
              </p14:nvContentPartPr>
              <p14:xfrm>
                <a:off x="5276101" y="6606809"/>
                <a:ext cx="83160" cy="1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991A5F1-3261-4A03-B511-73B8A12B7300}"/>
                    </a:ext>
                  </a:extLst>
                </p:cNvPr>
                <p:cNvPicPr/>
                <p:nvPr/>
              </p:nvPicPr>
              <p:blipFill>
                <a:blip r:embed="rId78" cstate="print"/>
                <a:stretch>
                  <a:fillRect/>
                </a:stretch>
              </p:blipFill>
              <p:spPr>
                <a:xfrm>
                  <a:off x="5267101" y="6598169"/>
                  <a:ext cx="100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xmlns="" id="{91E5099F-C871-4666-8D84-33920DB600CA}"/>
                    </a:ext>
                  </a:extLst>
                </p14:cNvPr>
                <p14:cNvContentPartPr/>
                <p14:nvPr/>
              </p14:nvContentPartPr>
              <p14:xfrm>
                <a:off x="5369341" y="6700409"/>
                <a:ext cx="69120" cy="102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1E5099F-C871-4666-8D84-33920DB600CA}"/>
                    </a:ext>
                  </a:extLst>
                </p:cNvPr>
                <p:cNvPicPr/>
                <p:nvPr/>
              </p:nvPicPr>
              <p:blipFill>
                <a:blip r:embed="rId80" cstate="print"/>
                <a:stretch>
                  <a:fillRect/>
                </a:stretch>
              </p:blipFill>
              <p:spPr>
                <a:xfrm>
                  <a:off x="5360341" y="6691769"/>
                  <a:ext cx="86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xmlns="" id="{A2E34413-65C7-4FCF-81EC-17726129F481}"/>
                    </a:ext>
                  </a:extLst>
                </p14:cNvPr>
                <p14:cNvContentPartPr/>
                <p14:nvPr/>
              </p14:nvContentPartPr>
              <p14:xfrm>
                <a:off x="5523781" y="6688169"/>
                <a:ext cx="59760" cy="24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2E34413-65C7-4FCF-81EC-17726129F481}"/>
                    </a:ext>
                  </a:extLst>
                </p:cNvPr>
                <p:cNvPicPr/>
                <p:nvPr/>
              </p:nvPicPr>
              <p:blipFill>
                <a:blip r:embed="rId82" cstate="print"/>
                <a:stretch>
                  <a:fillRect/>
                </a:stretch>
              </p:blipFill>
              <p:spPr>
                <a:xfrm>
                  <a:off x="5515141" y="6679169"/>
                  <a:ext cx="77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xmlns="" id="{5CA47F88-003D-4C78-B13F-6B91A06D987C}"/>
                    </a:ext>
                  </a:extLst>
                </p14:cNvPr>
                <p14:cNvContentPartPr/>
                <p14:nvPr/>
              </p14:nvContentPartPr>
              <p14:xfrm>
                <a:off x="5523781" y="6625889"/>
                <a:ext cx="58680" cy="9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CA47F88-003D-4C78-B13F-6B91A06D987C}"/>
                    </a:ext>
                  </a:extLst>
                </p:cNvPr>
                <p:cNvPicPr/>
                <p:nvPr/>
              </p:nvPicPr>
              <p:blipFill>
                <a:blip r:embed="rId84" cstate="print"/>
                <a:stretch>
                  <a:fillRect/>
                </a:stretch>
              </p:blipFill>
              <p:spPr>
                <a:xfrm>
                  <a:off x="5515141" y="6617249"/>
                  <a:ext cx="76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xmlns="" id="{FCBE8D06-F78B-4126-A072-1A3A5D3E77AA}"/>
                    </a:ext>
                  </a:extLst>
                </p14:cNvPr>
                <p14:cNvContentPartPr/>
                <p14:nvPr/>
              </p14:nvContentPartPr>
              <p14:xfrm>
                <a:off x="5662741" y="6658649"/>
                <a:ext cx="87120" cy="4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CBE8D06-F78B-4126-A072-1A3A5D3E77AA}"/>
                    </a:ext>
                  </a:extLst>
                </p:cNvPr>
                <p:cNvPicPr/>
                <p:nvPr/>
              </p:nvPicPr>
              <p:blipFill>
                <a:blip r:embed="rId86" cstate="print"/>
                <a:stretch>
                  <a:fillRect/>
                </a:stretch>
              </p:blipFill>
              <p:spPr>
                <a:xfrm>
                  <a:off x="5653741" y="6649649"/>
                  <a:ext cx="104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xmlns="" id="{BC11043B-C862-4E02-A214-B936AD047643}"/>
                    </a:ext>
                  </a:extLst>
                </p14:cNvPr>
                <p14:cNvContentPartPr/>
                <p14:nvPr/>
              </p14:nvContentPartPr>
              <p14:xfrm>
                <a:off x="5807821" y="6565049"/>
                <a:ext cx="23760" cy="168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C11043B-C862-4E02-A214-B936AD047643}"/>
                    </a:ext>
                  </a:extLst>
                </p:cNvPr>
                <p:cNvPicPr/>
                <p:nvPr/>
              </p:nvPicPr>
              <p:blipFill>
                <a:blip r:embed="rId88" cstate="print"/>
                <a:stretch>
                  <a:fillRect/>
                </a:stretch>
              </p:blipFill>
              <p:spPr>
                <a:xfrm>
                  <a:off x="5799181" y="6556049"/>
                  <a:ext cx="41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xmlns="" id="{52DA92B0-68DA-462F-8E9B-0F029D291298}"/>
                    </a:ext>
                  </a:extLst>
                </p14:cNvPr>
                <p14:cNvContentPartPr/>
                <p14:nvPr/>
              </p14:nvContentPartPr>
              <p14:xfrm>
                <a:off x="5798461" y="6523649"/>
                <a:ext cx="162720" cy="247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2DA92B0-68DA-462F-8E9B-0F029D291298}"/>
                    </a:ext>
                  </a:extLst>
                </p:cNvPr>
                <p:cNvPicPr/>
                <p:nvPr/>
              </p:nvPicPr>
              <p:blipFill>
                <a:blip r:embed="rId90" cstate="print"/>
                <a:stretch>
                  <a:fillRect/>
                </a:stretch>
              </p:blipFill>
              <p:spPr>
                <a:xfrm>
                  <a:off x="5789461" y="6514649"/>
                  <a:ext cx="180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xmlns="" id="{61E96B07-8708-480D-9A11-104B5C0FAB44}"/>
                    </a:ext>
                  </a:extLst>
                </p14:cNvPr>
                <p14:cNvContentPartPr/>
                <p14:nvPr/>
              </p14:nvContentPartPr>
              <p14:xfrm>
                <a:off x="6120301" y="6521489"/>
                <a:ext cx="17640" cy="149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1E96B07-8708-480D-9A11-104B5C0FAB44}"/>
                    </a:ext>
                  </a:extLst>
                </p:cNvPr>
                <p:cNvPicPr/>
                <p:nvPr/>
              </p:nvPicPr>
              <p:blipFill>
                <a:blip r:embed="rId92" cstate="print"/>
                <a:stretch>
                  <a:fillRect/>
                </a:stretch>
              </p:blipFill>
              <p:spPr>
                <a:xfrm>
                  <a:off x="6111661" y="6512849"/>
                  <a:ext cx="35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xmlns="" id="{33E4FC05-1E94-43F2-B55E-086600374498}"/>
                    </a:ext>
                  </a:extLst>
                </p14:cNvPr>
                <p14:cNvContentPartPr/>
                <p14:nvPr/>
              </p14:nvContentPartPr>
              <p14:xfrm>
                <a:off x="6080341" y="6679169"/>
                <a:ext cx="130680" cy="14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3E4FC05-1E94-43F2-B55E-086600374498}"/>
                    </a:ext>
                  </a:extLst>
                </p:cNvPr>
                <p:cNvPicPr/>
                <p:nvPr/>
              </p:nvPicPr>
              <p:blipFill>
                <a:blip r:embed="rId94" cstate="print"/>
                <a:stretch>
                  <a:fillRect/>
                </a:stretch>
              </p:blipFill>
              <p:spPr>
                <a:xfrm>
                  <a:off x="6071341" y="6670169"/>
                  <a:ext cx="148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xmlns="" id="{18370645-20E7-401E-A6A2-C0A9EDDE90EF}"/>
                    </a:ext>
                  </a:extLst>
                </p14:cNvPr>
                <p14:cNvContentPartPr/>
                <p14:nvPr/>
              </p14:nvContentPartPr>
              <p14:xfrm>
                <a:off x="6046141" y="6478289"/>
                <a:ext cx="161280" cy="35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8370645-20E7-401E-A6A2-C0A9EDDE90EF}"/>
                    </a:ext>
                  </a:extLst>
                </p:cNvPr>
                <p:cNvPicPr/>
                <p:nvPr/>
              </p:nvPicPr>
              <p:blipFill>
                <a:blip r:embed="rId96" cstate="print"/>
                <a:stretch>
                  <a:fillRect/>
                </a:stretch>
              </p:blipFill>
              <p:spPr>
                <a:xfrm>
                  <a:off x="6037501" y="6469289"/>
                  <a:ext cx="178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xmlns="" id="{BB30B418-60AC-4BF6-B97C-A685306F5DC5}"/>
                    </a:ext>
                  </a:extLst>
                </p14:cNvPr>
                <p14:cNvContentPartPr/>
                <p14:nvPr/>
              </p14:nvContentPartPr>
              <p14:xfrm>
                <a:off x="6314701" y="6579449"/>
                <a:ext cx="121320" cy="134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B30B418-60AC-4BF6-B97C-A685306F5DC5}"/>
                    </a:ext>
                  </a:extLst>
                </p:cNvPr>
                <p:cNvPicPr/>
                <p:nvPr/>
              </p:nvPicPr>
              <p:blipFill>
                <a:blip r:embed="rId98" cstate="print"/>
                <a:stretch>
                  <a:fillRect/>
                </a:stretch>
              </p:blipFill>
              <p:spPr>
                <a:xfrm>
                  <a:off x="6305701" y="6570449"/>
                  <a:ext cx="138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xmlns="" id="{7114BF26-FA73-4041-A936-711F967F45E4}"/>
                    </a:ext>
                  </a:extLst>
                </p14:cNvPr>
                <p14:cNvContentPartPr/>
                <p14:nvPr/>
              </p14:nvContentPartPr>
              <p14:xfrm>
                <a:off x="6437101" y="6579449"/>
                <a:ext cx="86040" cy="100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114BF26-FA73-4041-A936-711F967F45E4}"/>
                    </a:ext>
                  </a:extLst>
                </p:cNvPr>
                <p:cNvPicPr/>
                <p:nvPr/>
              </p:nvPicPr>
              <p:blipFill>
                <a:blip r:embed="rId100" cstate="print"/>
                <a:stretch>
                  <a:fillRect/>
                </a:stretch>
              </p:blipFill>
              <p:spPr>
                <a:xfrm>
                  <a:off x="6428461" y="6570449"/>
                  <a:ext cx="103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xmlns="" id="{C679857C-D4E8-4E12-B3BB-23CA60691A1B}"/>
                    </a:ext>
                  </a:extLst>
                </p14:cNvPr>
                <p14:cNvContentPartPr/>
                <p14:nvPr/>
              </p14:nvContentPartPr>
              <p14:xfrm>
                <a:off x="6693421" y="6509969"/>
                <a:ext cx="108720" cy="143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679857C-D4E8-4E12-B3BB-23CA60691A1B}"/>
                    </a:ext>
                  </a:extLst>
                </p:cNvPr>
                <p:cNvPicPr/>
                <p:nvPr/>
              </p:nvPicPr>
              <p:blipFill>
                <a:blip r:embed="rId102" cstate="print"/>
                <a:stretch>
                  <a:fillRect/>
                </a:stretch>
              </p:blipFill>
              <p:spPr>
                <a:xfrm>
                  <a:off x="6684421" y="6501329"/>
                  <a:ext cx="126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xmlns="" id="{EF0802DC-48A2-48D5-8AE2-22236055F08C}"/>
                    </a:ext>
                  </a:extLst>
                </p14:cNvPr>
                <p14:cNvContentPartPr/>
                <p14:nvPr/>
              </p14:nvContentPartPr>
              <p14:xfrm>
                <a:off x="6636541" y="6386849"/>
                <a:ext cx="143640" cy="64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F0802DC-48A2-48D5-8AE2-22236055F08C}"/>
                    </a:ext>
                  </a:extLst>
                </p:cNvPr>
                <p:cNvPicPr/>
                <p:nvPr/>
              </p:nvPicPr>
              <p:blipFill>
                <a:blip r:embed="rId104" cstate="print"/>
                <a:stretch>
                  <a:fillRect/>
                </a:stretch>
              </p:blipFill>
              <p:spPr>
                <a:xfrm>
                  <a:off x="6627541" y="6377849"/>
                  <a:ext cx="161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xmlns="" id="{347EEE17-3D99-4798-AB24-C3CD76923424}"/>
                    </a:ext>
                  </a:extLst>
                </p14:cNvPr>
                <p14:cNvContentPartPr/>
                <p14:nvPr/>
              </p14:nvContentPartPr>
              <p14:xfrm>
                <a:off x="6689821" y="6334289"/>
                <a:ext cx="149400" cy="54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47EEE17-3D99-4798-AB24-C3CD76923424}"/>
                    </a:ext>
                  </a:extLst>
                </p:cNvPr>
                <p:cNvPicPr/>
                <p:nvPr/>
              </p:nvPicPr>
              <p:blipFill>
                <a:blip r:embed="rId106" cstate="print"/>
                <a:stretch>
                  <a:fillRect/>
                </a:stretch>
              </p:blipFill>
              <p:spPr>
                <a:xfrm>
                  <a:off x="6681181" y="6325649"/>
                  <a:ext cx="1670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0682C129-903C-4F8D-9011-BC8E11AA6208}"/>
              </a:ext>
            </a:extLst>
          </p:cNvPr>
          <p:cNvGrpSpPr/>
          <p:nvPr/>
        </p:nvGrpSpPr>
        <p:grpSpPr>
          <a:xfrm>
            <a:off x="3939421" y="3476249"/>
            <a:ext cx="1363320" cy="726120"/>
            <a:chOff x="3939421" y="3476249"/>
            <a:chExt cx="1363320" cy="7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xmlns="" id="{CD2B25B0-3FD6-45A8-8A30-58B20255E8FA}"/>
                    </a:ext>
                  </a:extLst>
                </p14:cNvPr>
                <p14:cNvContentPartPr/>
                <p14:nvPr/>
              </p14:nvContentPartPr>
              <p14:xfrm>
                <a:off x="4277821" y="3700889"/>
                <a:ext cx="235800" cy="21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D2B25B0-3FD6-45A8-8A30-58B20255E8FA}"/>
                    </a:ext>
                  </a:extLst>
                </p:cNvPr>
                <p:cNvPicPr/>
                <p:nvPr/>
              </p:nvPicPr>
              <p:blipFill>
                <a:blip r:embed="rId108" cstate="print"/>
                <a:stretch>
                  <a:fillRect/>
                </a:stretch>
              </p:blipFill>
              <p:spPr>
                <a:xfrm>
                  <a:off x="4268821" y="3692249"/>
                  <a:ext cx="253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xmlns="" id="{B6027B9D-ABAE-4717-A77C-B6D88D3B1CF3}"/>
                    </a:ext>
                  </a:extLst>
                </p14:cNvPr>
                <p14:cNvContentPartPr/>
                <p14:nvPr/>
              </p14:nvContentPartPr>
              <p14:xfrm>
                <a:off x="4405981" y="3695489"/>
                <a:ext cx="136800" cy="122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6027B9D-ABAE-4717-A77C-B6D88D3B1CF3}"/>
                    </a:ext>
                  </a:extLst>
                </p:cNvPr>
                <p:cNvPicPr/>
                <p:nvPr/>
              </p:nvPicPr>
              <p:blipFill>
                <a:blip r:embed="rId110" cstate="print"/>
                <a:stretch>
                  <a:fillRect/>
                </a:stretch>
              </p:blipFill>
              <p:spPr>
                <a:xfrm>
                  <a:off x="4397341" y="3686849"/>
                  <a:ext cx="154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xmlns="" id="{E8D3FA03-CA84-4E4B-9C59-E8CE2C719937}"/>
                    </a:ext>
                  </a:extLst>
                </p14:cNvPr>
                <p14:cNvContentPartPr/>
                <p14:nvPr/>
              </p14:nvContentPartPr>
              <p14:xfrm>
                <a:off x="3989461" y="3907529"/>
                <a:ext cx="376560" cy="107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8D3FA03-CA84-4E4B-9C59-E8CE2C719937}"/>
                    </a:ext>
                  </a:extLst>
                </p:cNvPr>
                <p:cNvPicPr/>
                <p:nvPr/>
              </p:nvPicPr>
              <p:blipFill>
                <a:blip r:embed="rId112" cstate="print"/>
                <a:stretch>
                  <a:fillRect/>
                </a:stretch>
              </p:blipFill>
              <p:spPr>
                <a:xfrm>
                  <a:off x="3980821" y="3898529"/>
                  <a:ext cx="394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xmlns="" id="{09DFCFE7-8CB8-4405-BCAA-F498BFBB5482}"/>
                    </a:ext>
                  </a:extLst>
                </p14:cNvPr>
                <p14:cNvContentPartPr/>
                <p14:nvPr/>
              </p14:nvContentPartPr>
              <p14:xfrm>
                <a:off x="4636021" y="3619169"/>
                <a:ext cx="110520" cy="170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9DFCFE7-8CB8-4405-BCAA-F498BFBB5482}"/>
                    </a:ext>
                  </a:extLst>
                </p:cNvPr>
                <p:cNvPicPr/>
                <p:nvPr/>
              </p:nvPicPr>
              <p:blipFill>
                <a:blip r:embed="rId114" cstate="print"/>
                <a:stretch>
                  <a:fillRect/>
                </a:stretch>
              </p:blipFill>
              <p:spPr>
                <a:xfrm>
                  <a:off x="4627021" y="3610529"/>
                  <a:ext cx="128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xmlns="" id="{1AC99961-8E27-4141-96F4-70806231A823}"/>
                    </a:ext>
                  </a:extLst>
                </p14:cNvPr>
                <p14:cNvContentPartPr/>
                <p14:nvPr/>
              </p14:nvContentPartPr>
              <p14:xfrm>
                <a:off x="4749061" y="3608729"/>
                <a:ext cx="73800" cy="186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AC99961-8E27-4141-96F4-70806231A823}"/>
                    </a:ext>
                  </a:extLst>
                </p:cNvPr>
                <p:cNvPicPr/>
                <p:nvPr/>
              </p:nvPicPr>
              <p:blipFill>
                <a:blip r:embed="rId116" cstate="print"/>
                <a:stretch>
                  <a:fillRect/>
                </a:stretch>
              </p:blipFill>
              <p:spPr>
                <a:xfrm>
                  <a:off x="4740421" y="3600089"/>
                  <a:ext cx="91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xmlns="" id="{A15CAD91-6F6B-4705-8048-2FA5FFF759DF}"/>
                    </a:ext>
                  </a:extLst>
                </p14:cNvPr>
                <p14:cNvContentPartPr/>
                <p14:nvPr/>
              </p14:nvContentPartPr>
              <p14:xfrm>
                <a:off x="4866781" y="3637169"/>
                <a:ext cx="59040" cy="151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15CAD91-6F6B-4705-8048-2FA5FFF759DF}"/>
                    </a:ext>
                  </a:extLst>
                </p:cNvPr>
                <p:cNvPicPr/>
                <p:nvPr/>
              </p:nvPicPr>
              <p:blipFill>
                <a:blip r:embed="rId118" cstate="print"/>
                <a:stretch>
                  <a:fillRect/>
                </a:stretch>
              </p:blipFill>
              <p:spPr>
                <a:xfrm>
                  <a:off x="4858141" y="3628529"/>
                  <a:ext cx="76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xmlns="" id="{6BAE81DC-D5C0-47EB-9953-48DE3A7C0920}"/>
                    </a:ext>
                  </a:extLst>
                </p14:cNvPr>
                <p14:cNvContentPartPr/>
                <p14:nvPr/>
              </p14:nvContentPartPr>
              <p14:xfrm>
                <a:off x="4990621" y="3514769"/>
                <a:ext cx="105840" cy="164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BAE81DC-D5C0-47EB-9953-48DE3A7C0920}"/>
                    </a:ext>
                  </a:extLst>
                </p:cNvPr>
                <p:cNvPicPr/>
                <p:nvPr/>
              </p:nvPicPr>
              <p:blipFill>
                <a:blip r:embed="rId120" cstate="print"/>
                <a:stretch>
                  <a:fillRect/>
                </a:stretch>
              </p:blipFill>
              <p:spPr>
                <a:xfrm>
                  <a:off x="4981981" y="3505769"/>
                  <a:ext cx="123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xmlns="" id="{E51CB964-46B0-4216-9D23-B77B817B87EF}"/>
                    </a:ext>
                  </a:extLst>
                </p14:cNvPr>
                <p14:cNvContentPartPr/>
                <p14:nvPr/>
              </p14:nvContentPartPr>
              <p14:xfrm>
                <a:off x="5127421" y="3559409"/>
                <a:ext cx="33120" cy="68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51CB964-46B0-4216-9D23-B77B817B87EF}"/>
                    </a:ext>
                  </a:extLst>
                </p:cNvPr>
                <p:cNvPicPr/>
                <p:nvPr/>
              </p:nvPicPr>
              <p:blipFill>
                <a:blip r:embed="rId122" cstate="print"/>
                <a:stretch>
                  <a:fillRect/>
                </a:stretch>
              </p:blipFill>
              <p:spPr>
                <a:xfrm>
                  <a:off x="5118781" y="3550409"/>
                  <a:ext cx="50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xmlns="" id="{0F940F0B-0ACB-4B60-9482-FC6474D11E78}"/>
                    </a:ext>
                  </a:extLst>
                </p14:cNvPr>
                <p14:cNvContentPartPr/>
                <p14:nvPr/>
              </p14:nvContentPartPr>
              <p14:xfrm>
                <a:off x="5126701" y="3476249"/>
                <a:ext cx="22680" cy="2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F940F0B-0ACB-4B60-9482-FC6474D11E78}"/>
                    </a:ext>
                  </a:extLst>
                </p:cNvPr>
                <p:cNvPicPr/>
                <p:nvPr/>
              </p:nvPicPr>
              <p:blipFill>
                <a:blip r:embed="rId124" cstate="print"/>
                <a:stretch>
                  <a:fillRect/>
                </a:stretch>
              </p:blipFill>
              <p:spPr>
                <a:xfrm>
                  <a:off x="5117701" y="3467609"/>
                  <a:ext cx="40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xmlns="" id="{9A508235-3044-4002-8FFF-78024EDCF681}"/>
                    </a:ext>
                  </a:extLst>
                </p14:cNvPr>
                <p14:cNvContentPartPr/>
                <p14:nvPr/>
              </p14:nvContentPartPr>
              <p14:xfrm>
                <a:off x="5217781" y="3479849"/>
                <a:ext cx="84960" cy="90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A508235-3044-4002-8FFF-78024EDCF681}"/>
                    </a:ext>
                  </a:extLst>
                </p:cNvPr>
                <p:cNvPicPr/>
                <p:nvPr/>
              </p:nvPicPr>
              <p:blipFill>
                <a:blip r:embed="rId126" cstate="print"/>
                <a:stretch>
                  <a:fillRect/>
                </a:stretch>
              </p:blipFill>
              <p:spPr>
                <a:xfrm>
                  <a:off x="5208781" y="3471209"/>
                  <a:ext cx="102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xmlns="" id="{0601169D-8273-4828-BE40-5C2932838D36}"/>
                    </a:ext>
                  </a:extLst>
                </p14:cNvPr>
                <p14:cNvContentPartPr/>
                <p14:nvPr/>
              </p14:nvContentPartPr>
              <p14:xfrm>
                <a:off x="3939421" y="3827249"/>
                <a:ext cx="34920" cy="375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601169D-8273-4828-BE40-5C2932838D36}"/>
                    </a:ext>
                  </a:extLst>
                </p:cNvPr>
                <p:cNvPicPr/>
                <p:nvPr/>
              </p:nvPicPr>
              <p:blipFill>
                <a:blip r:embed="rId128" cstate="print"/>
                <a:stretch>
                  <a:fillRect/>
                </a:stretch>
              </p:blipFill>
              <p:spPr>
                <a:xfrm>
                  <a:off x="3930421" y="3818609"/>
                  <a:ext cx="5256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E0D9E041-4228-4AE6-A2B5-DEC0E6B4AAB7}"/>
              </a:ext>
            </a:extLst>
          </p:cNvPr>
          <p:cNvGrpSpPr/>
          <p:nvPr/>
        </p:nvGrpSpPr>
        <p:grpSpPr>
          <a:xfrm>
            <a:off x="3409861" y="4376609"/>
            <a:ext cx="101160" cy="392400"/>
            <a:chOff x="3409861" y="4376609"/>
            <a:chExt cx="10116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xmlns="" id="{9D3FD46C-E0D4-4592-BDF0-7FC6E1C1F3D6}"/>
                    </a:ext>
                  </a:extLst>
                </p14:cNvPr>
                <p14:cNvContentPartPr/>
                <p14:nvPr/>
              </p14:nvContentPartPr>
              <p14:xfrm>
                <a:off x="3422821" y="4377329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D3FD46C-E0D4-4592-BDF0-7FC6E1C1F3D6}"/>
                    </a:ext>
                  </a:extLst>
                </p:cNvPr>
                <p:cNvPicPr/>
                <p:nvPr/>
              </p:nvPicPr>
              <p:blipFill>
                <a:blip r:embed="rId130" cstate="print"/>
                <a:stretch>
                  <a:fillRect/>
                </a:stretch>
              </p:blipFill>
              <p:spPr>
                <a:xfrm>
                  <a:off x="3413821" y="43686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xmlns="" id="{0965C6C4-FF3F-4A36-BE6F-70F4C62D10F7}"/>
                    </a:ext>
                  </a:extLst>
                </p14:cNvPr>
                <p14:cNvContentPartPr/>
                <p14:nvPr/>
              </p14:nvContentPartPr>
              <p14:xfrm>
                <a:off x="3422821" y="4376609"/>
                <a:ext cx="4680" cy="5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965C6C4-FF3F-4A36-BE6F-70F4C62D10F7}"/>
                    </a:ext>
                  </a:extLst>
                </p:cNvPr>
                <p:cNvPicPr/>
                <p:nvPr/>
              </p:nvPicPr>
              <p:blipFill>
                <a:blip r:embed="rId132" cstate="print"/>
                <a:stretch>
                  <a:fillRect/>
                </a:stretch>
              </p:blipFill>
              <p:spPr>
                <a:xfrm>
                  <a:off x="3413821" y="4367609"/>
                  <a:ext cx="22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xmlns="" id="{0972B185-3A01-4701-8BC6-4268C20FECD8}"/>
                    </a:ext>
                  </a:extLst>
                </p14:cNvPr>
                <p14:cNvContentPartPr/>
                <p14:nvPr/>
              </p14:nvContentPartPr>
              <p14:xfrm>
                <a:off x="3437581" y="4382009"/>
                <a:ext cx="15480" cy="369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972B185-3A01-4701-8BC6-4268C20FECD8}"/>
                    </a:ext>
                  </a:extLst>
                </p:cNvPr>
                <p:cNvPicPr/>
                <p:nvPr/>
              </p:nvPicPr>
              <p:blipFill>
                <a:blip r:embed="rId134" cstate="print"/>
                <a:stretch>
                  <a:fillRect/>
                </a:stretch>
              </p:blipFill>
              <p:spPr>
                <a:xfrm>
                  <a:off x="3428581" y="4373369"/>
                  <a:ext cx="331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xmlns="" id="{12E996F6-D848-4264-8428-DA112871FFCD}"/>
                    </a:ext>
                  </a:extLst>
                </p14:cNvPr>
                <p14:cNvContentPartPr/>
                <p14:nvPr/>
              </p14:nvContentPartPr>
              <p14:xfrm>
                <a:off x="3409861" y="4661729"/>
                <a:ext cx="101160" cy="107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2E996F6-D848-4264-8428-DA112871FFCD}"/>
                    </a:ext>
                  </a:extLst>
                </p:cNvPr>
                <p:cNvPicPr/>
                <p:nvPr/>
              </p:nvPicPr>
              <p:blipFill>
                <a:blip r:embed="rId136" cstate="print"/>
                <a:stretch>
                  <a:fillRect/>
                </a:stretch>
              </p:blipFill>
              <p:spPr>
                <a:xfrm>
                  <a:off x="3401221" y="4652729"/>
                  <a:ext cx="11880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2BD0C3D4-96EC-4D2C-A881-DC673D8B5006}"/>
              </a:ext>
            </a:extLst>
          </p:cNvPr>
          <p:cNvGrpSpPr/>
          <p:nvPr/>
        </p:nvGrpSpPr>
        <p:grpSpPr>
          <a:xfrm>
            <a:off x="748381" y="5759729"/>
            <a:ext cx="1262160" cy="488880"/>
            <a:chOff x="748381" y="5759729"/>
            <a:chExt cx="126216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xmlns="" id="{B1D9A841-098F-475B-B692-3E9A5C853511}"/>
                    </a:ext>
                  </a:extLst>
                </p14:cNvPr>
                <p14:cNvContentPartPr/>
                <p14:nvPr/>
              </p14:nvContentPartPr>
              <p14:xfrm>
                <a:off x="748381" y="5808689"/>
                <a:ext cx="133920" cy="1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1D9A841-098F-475B-B692-3E9A5C853511}"/>
                    </a:ext>
                  </a:extLst>
                </p:cNvPr>
                <p:cNvPicPr/>
                <p:nvPr/>
              </p:nvPicPr>
              <p:blipFill>
                <a:blip r:embed="rId138" cstate="print"/>
                <a:stretch>
                  <a:fillRect/>
                </a:stretch>
              </p:blipFill>
              <p:spPr>
                <a:xfrm>
                  <a:off x="739381" y="5799689"/>
                  <a:ext cx="151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xmlns="" id="{1A6ECB78-ADD5-48CB-8694-0BE1B239640C}"/>
                    </a:ext>
                  </a:extLst>
                </p14:cNvPr>
                <p14:cNvContentPartPr/>
                <p14:nvPr/>
              </p14:nvContentPartPr>
              <p14:xfrm>
                <a:off x="866821" y="5759729"/>
                <a:ext cx="81360" cy="68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A6ECB78-ADD5-48CB-8694-0BE1B239640C}"/>
                    </a:ext>
                  </a:extLst>
                </p:cNvPr>
                <p:cNvPicPr/>
                <p:nvPr/>
              </p:nvPicPr>
              <p:blipFill>
                <a:blip r:embed="rId140" cstate="print"/>
                <a:stretch>
                  <a:fillRect/>
                </a:stretch>
              </p:blipFill>
              <p:spPr>
                <a:xfrm>
                  <a:off x="858181" y="5751089"/>
                  <a:ext cx="99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xmlns="" id="{1D8B542B-16B3-4321-BCBF-E3640EE4CB6B}"/>
                    </a:ext>
                  </a:extLst>
                </p14:cNvPr>
                <p14:cNvContentPartPr/>
                <p14:nvPr/>
              </p14:nvContentPartPr>
              <p14:xfrm>
                <a:off x="847381" y="5938649"/>
                <a:ext cx="128880" cy="185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D8B542B-16B3-4321-BCBF-E3640EE4CB6B}"/>
                    </a:ext>
                  </a:extLst>
                </p:cNvPr>
                <p:cNvPicPr/>
                <p:nvPr/>
              </p:nvPicPr>
              <p:blipFill>
                <a:blip r:embed="rId142" cstate="print"/>
                <a:stretch>
                  <a:fillRect/>
                </a:stretch>
              </p:blipFill>
              <p:spPr>
                <a:xfrm>
                  <a:off x="838741" y="5929649"/>
                  <a:ext cx="146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xmlns="" id="{FEBF538C-C0E4-4523-872E-DED25075EB2A}"/>
                    </a:ext>
                  </a:extLst>
                </p14:cNvPr>
                <p14:cNvContentPartPr/>
                <p14:nvPr/>
              </p14:nvContentPartPr>
              <p14:xfrm>
                <a:off x="1124581" y="6082289"/>
                <a:ext cx="47160" cy="5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EBF538C-C0E4-4523-872E-DED25075EB2A}"/>
                    </a:ext>
                  </a:extLst>
                </p:cNvPr>
                <p:cNvPicPr/>
                <p:nvPr/>
              </p:nvPicPr>
              <p:blipFill>
                <a:blip r:embed="rId144" cstate="print"/>
                <a:stretch>
                  <a:fillRect/>
                </a:stretch>
              </p:blipFill>
              <p:spPr>
                <a:xfrm>
                  <a:off x="1115581" y="6073649"/>
                  <a:ext cx="64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xmlns="" id="{0D99DABE-544F-491D-A321-497E0D7711CA}"/>
                    </a:ext>
                  </a:extLst>
                </p14:cNvPr>
                <p14:cNvContentPartPr/>
                <p14:nvPr/>
              </p14:nvContentPartPr>
              <p14:xfrm>
                <a:off x="1121341" y="6009929"/>
                <a:ext cx="36360" cy="72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D99DABE-544F-491D-A321-497E0D7711CA}"/>
                    </a:ext>
                  </a:extLst>
                </p:cNvPr>
                <p:cNvPicPr/>
                <p:nvPr/>
              </p:nvPicPr>
              <p:blipFill>
                <a:blip r:embed="rId146" cstate="print"/>
                <a:stretch>
                  <a:fillRect/>
                </a:stretch>
              </p:blipFill>
              <p:spPr>
                <a:xfrm>
                  <a:off x="1112341" y="6001289"/>
                  <a:ext cx="54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xmlns="" id="{0650940C-43AC-4605-B5B6-574BA046305E}"/>
                    </a:ext>
                  </a:extLst>
                </p14:cNvPr>
                <p14:cNvContentPartPr/>
                <p14:nvPr/>
              </p14:nvContentPartPr>
              <p14:xfrm>
                <a:off x="1241941" y="6011009"/>
                <a:ext cx="126000" cy="128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650940C-43AC-4605-B5B6-574BA046305E}"/>
                    </a:ext>
                  </a:extLst>
                </p:cNvPr>
                <p:cNvPicPr/>
                <p:nvPr/>
              </p:nvPicPr>
              <p:blipFill>
                <a:blip r:embed="rId148" cstate="print"/>
                <a:stretch>
                  <a:fillRect/>
                </a:stretch>
              </p:blipFill>
              <p:spPr>
                <a:xfrm>
                  <a:off x="1233301" y="6002009"/>
                  <a:ext cx="143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xmlns="" id="{F5C7FC08-DD5B-4063-BB30-758DE45ACA9F}"/>
                    </a:ext>
                  </a:extLst>
                </p14:cNvPr>
                <p14:cNvContentPartPr/>
                <p14:nvPr/>
              </p14:nvContentPartPr>
              <p14:xfrm>
                <a:off x="1410421" y="6125849"/>
                <a:ext cx="31320" cy="97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5C7FC08-DD5B-4063-BB30-758DE45ACA9F}"/>
                    </a:ext>
                  </a:extLst>
                </p:cNvPr>
                <p:cNvPicPr/>
                <p:nvPr/>
              </p:nvPicPr>
              <p:blipFill>
                <a:blip r:embed="rId150" cstate="print"/>
                <a:stretch>
                  <a:fillRect/>
                </a:stretch>
              </p:blipFill>
              <p:spPr>
                <a:xfrm>
                  <a:off x="1401781" y="6116849"/>
                  <a:ext cx="48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xmlns="" id="{C0924B76-C751-4FEC-9F60-29D27C02F327}"/>
                    </a:ext>
                  </a:extLst>
                </p14:cNvPr>
                <p14:cNvContentPartPr/>
                <p14:nvPr/>
              </p14:nvContentPartPr>
              <p14:xfrm>
                <a:off x="1554781" y="6074729"/>
                <a:ext cx="25200" cy="102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0924B76-C751-4FEC-9F60-29D27C02F327}"/>
                    </a:ext>
                  </a:extLst>
                </p:cNvPr>
                <p:cNvPicPr/>
                <p:nvPr/>
              </p:nvPicPr>
              <p:blipFill>
                <a:blip r:embed="rId152" cstate="print"/>
                <a:stretch>
                  <a:fillRect/>
                </a:stretch>
              </p:blipFill>
              <p:spPr>
                <a:xfrm>
                  <a:off x="1545781" y="6066089"/>
                  <a:ext cx="42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xmlns="" id="{612EDE03-9B28-43FD-974C-FDA04ED202A4}"/>
                    </a:ext>
                  </a:extLst>
                </p14:cNvPr>
                <p14:cNvContentPartPr/>
                <p14:nvPr/>
              </p14:nvContentPartPr>
              <p14:xfrm>
                <a:off x="1540741" y="6120809"/>
                <a:ext cx="66960" cy="9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12EDE03-9B28-43FD-974C-FDA04ED202A4}"/>
                    </a:ext>
                  </a:extLst>
                </p:cNvPr>
                <p:cNvPicPr/>
                <p:nvPr/>
              </p:nvPicPr>
              <p:blipFill>
                <a:blip r:embed="rId154" cstate="print"/>
                <a:stretch>
                  <a:fillRect/>
                </a:stretch>
              </p:blipFill>
              <p:spPr>
                <a:xfrm>
                  <a:off x="1532101" y="6111809"/>
                  <a:ext cx="84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xmlns="" id="{354D0DCF-7522-49F8-A175-4EEA4A5707D8}"/>
                    </a:ext>
                  </a:extLst>
                </p14:cNvPr>
                <p14:cNvContentPartPr/>
                <p14:nvPr/>
              </p14:nvContentPartPr>
              <p14:xfrm>
                <a:off x="1704181" y="6066449"/>
                <a:ext cx="117000" cy="114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54D0DCF-7522-49F8-A175-4EEA4A5707D8}"/>
                    </a:ext>
                  </a:extLst>
                </p:cNvPr>
                <p:cNvPicPr/>
                <p:nvPr/>
              </p:nvPicPr>
              <p:blipFill>
                <a:blip r:embed="rId156" cstate="print"/>
                <a:stretch>
                  <a:fillRect/>
                </a:stretch>
              </p:blipFill>
              <p:spPr>
                <a:xfrm>
                  <a:off x="1695181" y="6057809"/>
                  <a:ext cx="134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xmlns="" id="{08C4133E-A267-488E-A7A6-1F94143508B5}"/>
                    </a:ext>
                  </a:extLst>
                </p14:cNvPr>
                <p14:cNvContentPartPr/>
                <p14:nvPr/>
              </p14:nvContentPartPr>
              <p14:xfrm>
                <a:off x="1924501" y="6180569"/>
                <a:ext cx="86040" cy="68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8C4133E-A267-488E-A7A6-1F94143508B5}"/>
                    </a:ext>
                  </a:extLst>
                </p:cNvPr>
                <p:cNvPicPr/>
                <p:nvPr/>
              </p:nvPicPr>
              <p:blipFill>
                <a:blip r:embed="rId158" cstate="print"/>
                <a:stretch>
                  <a:fillRect/>
                </a:stretch>
              </p:blipFill>
              <p:spPr>
                <a:xfrm>
                  <a:off x="1915501" y="6171569"/>
                  <a:ext cx="103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xmlns="" id="{034FAF90-8530-4FAF-B8F1-CE50D8ECB780}"/>
                    </a:ext>
                  </a:extLst>
                </p14:cNvPr>
                <p14:cNvContentPartPr/>
                <p14:nvPr/>
              </p14:nvContentPartPr>
              <p14:xfrm>
                <a:off x="1717861" y="5966009"/>
                <a:ext cx="117000" cy="6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34FAF90-8530-4FAF-B8F1-CE50D8ECB780}"/>
                    </a:ext>
                  </a:extLst>
                </p:cNvPr>
                <p:cNvPicPr/>
                <p:nvPr/>
              </p:nvPicPr>
              <p:blipFill>
                <a:blip r:embed="rId160" cstate="print"/>
                <a:stretch>
                  <a:fillRect/>
                </a:stretch>
              </p:blipFill>
              <p:spPr>
                <a:xfrm>
                  <a:off x="1708861" y="5957369"/>
                  <a:ext cx="134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xmlns="" id="{9C69AA26-164C-42BF-A706-B4913E5B9BB8}"/>
                    </a:ext>
                  </a:extLst>
                </p14:cNvPr>
                <p14:cNvContentPartPr/>
                <p14:nvPr/>
              </p14:nvContentPartPr>
              <p14:xfrm>
                <a:off x="1770781" y="5927849"/>
                <a:ext cx="101520" cy="79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C69AA26-164C-42BF-A706-B4913E5B9BB8}"/>
                    </a:ext>
                  </a:extLst>
                </p:cNvPr>
                <p:cNvPicPr/>
                <p:nvPr/>
              </p:nvPicPr>
              <p:blipFill>
                <a:blip r:embed="rId162" cstate="print"/>
                <a:stretch>
                  <a:fillRect/>
                </a:stretch>
              </p:blipFill>
              <p:spPr>
                <a:xfrm>
                  <a:off x="1762141" y="5918849"/>
                  <a:ext cx="119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xmlns="" id="{265F180A-67A1-4C2F-B7C1-356E892FE4ED}"/>
                    </a:ext>
                  </a:extLst>
                </p14:cNvPr>
                <p14:cNvContentPartPr/>
                <p14:nvPr/>
              </p14:nvContentPartPr>
              <p14:xfrm>
                <a:off x="1186861" y="5824169"/>
                <a:ext cx="221400" cy="10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65F180A-67A1-4C2F-B7C1-356E892FE4ED}"/>
                    </a:ext>
                  </a:extLst>
                </p:cNvPr>
                <p:cNvPicPr/>
                <p:nvPr/>
              </p:nvPicPr>
              <p:blipFill>
                <a:blip r:embed="rId164" cstate="print"/>
                <a:stretch>
                  <a:fillRect/>
                </a:stretch>
              </p:blipFill>
              <p:spPr>
                <a:xfrm>
                  <a:off x="1178221" y="5815169"/>
                  <a:ext cx="2390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8DA31BE0-5965-4825-892F-0E02AE38A80B}"/>
              </a:ext>
            </a:extLst>
          </p:cNvPr>
          <p:cNvGrpSpPr/>
          <p:nvPr/>
        </p:nvGrpSpPr>
        <p:grpSpPr>
          <a:xfrm>
            <a:off x="806701" y="6486929"/>
            <a:ext cx="470880" cy="166680"/>
            <a:chOff x="806701" y="6486929"/>
            <a:chExt cx="47088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xmlns="" id="{342F7517-1550-4D57-AF86-2919990456CC}"/>
                    </a:ext>
                  </a:extLst>
                </p14:cNvPr>
                <p14:cNvContentPartPr/>
                <p14:nvPr/>
              </p14:nvContentPartPr>
              <p14:xfrm>
                <a:off x="806701" y="6486929"/>
                <a:ext cx="237600" cy="166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42F7517-1550-4D57-AF86-2919990456CC}"/>
                    </a:ext>
                  </a:extLst>
                </p:cNvPr>
                <p:cNvPicPr/>
                <p:nvPr/>
              </p:nvPicPr>
              <p:blipFill>
                <a:blip r:embed="rId166" cstate="print"/>
                <a:stretch>
                  <a:fillRect/>
                </a:stretch>
              </p:blipFill>
              <p:spPr>
                <a:xfrm>
                  <a:off x="797701" y="6477929"/>
                  <a:ext cx="255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xmlns="" id="{CBD91A50-4B1C-4BAD-8C82-502EC1D362B3}"/>
                    </a:ext>
                  </a:extLst>
                </p14:cNvPr>
                <p14:cNvContentPartPr/>
                <p14:nvPr/>
              </p14:nvContentPartPr>
              <p14:xfrm>
                <a:off x="1169941" y="6617609"/>
                <a:ext cx="82080" cy="15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BD91A50-4B1C-4BAD-8C82-502EC1D362B3}"/>
                    </a:ext>
                  </a:extLst>
                </p:cNvPr>
                <p:cNvPicPr/>
                <p:nvPr/>
              </p:nvPicPr>
              <p:blipFill>
                <a:blip r:embed="rId168" cstate="print"/>
                <a:stretch>
                  <a:fillRect/>
                </a:stretch>
              </p:blipFill>
              <p:spPr>
                <a:xfrm>
                  <a:off x="1160941" y="6608609"/>
                  <a:ext cx="99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xmlns="" id="{3694E8BD-1F8C-45FE-85D7-CA7F63542534}"/>
                    </a:ext>
                  </a:extLst>
                </p14:cNvPr>
                <p14:cNvContentPartPr/>
                <p14:nvPr/>
              </p14:nvContentPartPr>
              <p14:xfrm>
                <a:off x="1179661" y="6539129"/>
                <a:ext cx="97920" cy="29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694E8BD-1F8C-45FE-85D7-CA7F63542534}"/>
                    </a:ext>
                  </a:extLst>
                </p:cNvPr>
                <p:cNvPicPr/>
                <p:nvPr/>
              </p:nvPicPr>
              <p:blipFill>
                <a:blip r:embed="rId170" cstate="print"/>
                <a:stretch>
                  <a:fillRect/>
                </a:stretch>
              </p:blipFill>
              <p:spPr>
                <a:xfrm>
                  <a:off x="1170661" y="6530489"/>
                  <a:ext cx="1155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7A50CC3D-30BD-4AB8-8C2E-9887E56B82D8}"/>
              </a:ext>
            </a:extLst>
          </p:cNvPr>
          <p:cNvGrpSpPr/>
          <p:nvPr/>
        </p:nvGrpSpPr>
        <p:grpSpPr>
          <a:xfrm>
            <a:off x="3108181" y="6530849"/>
            <a:ext cx="83880" cy="55800"/>
            <a:chOff x="3108181" y="6530849"/>
            <a:chExt cx="83880" cy="5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xmlns="" id="{AAF49A0C-9165-4771-BEB5-C2E79866F7FE}"/>
                    </a:ext>
                  </a:extLst>
                </p14:cNvPr>
                <p14:cNvContentPartPr/>
                <p14:nvPr/>
              </p14:nvContentPartPr>
              <p14:xfrm>
                <a:off x="3108181" y="6530849"/>
                <a:ext cx="12960" cy="55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AF49A0C-9165-4771-BEB5-C2E79866F7FE}"/>
                    </a:ext>
                  </a:extLst>
                </p:cNvPr>
                <p:cNvPicPr/>
                <p:nvPr/>
              </p:nvPicPr>
              <p:blipFill>
                <a:blip r:embed="rId172" cstate="print"/>
                <a:stretch>
                  <a:fillRect/>
                </a:stretch>
              </p:blipFill>
              <p:spPr>
                <a:xfrm>
                  <a:off x="3099181" y="6521849"/>
                  <a:ext cx="30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xmlns="" id="{CD90998A-9C39-4BD1-9DC5-F1FA6F4ABAC9}"/>
                    </a:ext>
                  </a:extLst>
                </p14:cNvPr>
                <p14:cNvContentPartPr/>
                <p14:nvPr/>
              </p14:nvContentPartPr>
              <p14:xfrm>
                <a:off x="3117541" y="6530849"/>
                <a:ext cx="74520" cy="32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D90998A-9C39-4BD1-9DC5-F1FA6F4ABAC9}"/>
                    </a:ext>
                  </a:extLst>
                </p:cNvPr>
                <p:cNvPicPr/>
                <p:nvPr/>
              </p:nvPicPr>
              <p:blipFill>
                <a:blip r:embed="rId174" cstate="print"/>
                <a:stretch>
                  <a:fillRect/>
                </a:stretch>
              </p:blipFill>
              <p:spPr>
                <a:xfrm>
                  <a:off x="3108901" y="6521849"/>
                  <a:ext cx="921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9CF966E8-9AC2-4743-A874-AE800C15D7CA}"/>
              </a:ext>
            </a:extLst>
          </p:cNvPr>
          <p:cNvGrpSpPr/>
          <p:nvPr/>
        </p:nvGrpSpPr>
        <p:grpSpPr>
          <a:xfrm>
            <a:off x="3360181" y="6421409"/>
            <a:ext cx="150840" cy="232560"/>
            <a:chOff x="3360181" y="6421409"/>
            <a:chExt cx="15084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xmlns="" id="{49D735BE-8436-4F95-8D4E-4624B705D8CF}"/>
                    </a:ext>
                  </a:extLst>
                </p14:cNvPr>
                <p14:cNvContentPartPr/>
                <p14:nvPr/>
              </p14:nvContentPartPr>
              <p14:xfrm>
                <a:off x="3372781" y="6496289"/>
                <a:ext cx="12240" cy="126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9D735BE-8436-4F95-8D4E-4624B705D8CF}"/>
                    </a:ext>
                  </a:extLst>
                </p:cNvPr>
                <p:cNvPicPr/>
                <p:nvPr/>
              </p:nvPicPr>
              <p:blipFill>
                <a:blip r:embed="rId176" cstate="print"/>
                <a:stretch>
                  <a:fillRect/>
                </a:stretch>
              </p:blipFill>
              <p:spPr>
                <a:xfrm>
                  <a:off x="3364141" y="6487289"/>
                  <a:ext cx="29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xmlns="" id="{A50600EC-3F94-4A91-BFEE-A3F2CDF0692E}"/>
                    </a:ext>
                  </a:extLst>
                </p14:cNvPr>
                <p14:cNvContentPartPr/>
                <p14:nvPr/>
              </p14:nvContentPartPr>
              <p14:xfrm>
                <a:off x="3360181" y="6421409"/>
                <a:ext cx="150840" cy="232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50600EC-3F94-4A91-BFEE-A3F2CDF0692E}"/>
                    </a:ext>
                  </a:extLst>
                </p:cNvPr>
                <p:cNvPicPr/>
                <p:nvPr/>
              </p:nvPicPr>
              <p:blipFill>
                <a:blip r:embed="rId178" cstate="print"/>
                <a:stretch>
                  <a:fillRect/>
                </a:stretch>
              </p:blipFill>
              <p:spPr>
                <a:xfrm>
                  <a:off x="3351541" y="6412769"/>
                  <a:ext cx="16848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6B59726D-C3B1-4A3C-88A2-E8C52829EC05}"/>
              </a:ext>
            </a:extLst>
          </p:cNvPr>
          <p:cNvGrpSpPr/>
          <p:nvPr/>
        </p:nvGrpSpPr>
        <p:grpSpPr>
          <a:xfrm>
            <a:off x="1494301" y="6426809"/>
            <a:ext cx="1437480" cy="273960"/>
            <a:chOff x="1494301" y="6426809"/>
            <a:chExt cx="143748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xmlns="" id="{13E82D70-9D9A-4FBC-9260-EF733523C000}"/>
                    </a:ext>
                  </a:extLst>
                </p14:cNvPr>
                <p14:cNvContentPartPr/>
                <p14:nvPr/>
              </p14:nvContentPartPr>
              <p14:xfrm>
                <a:off x="1516621" y="6492689"/>
                <a:ext cx="9000" cy="90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3E82D70-9D9A-4FBC-9260-EF733523C000}"/>
                    </a:ext>
                  </a:extLst>
                </p:cNvPr>
                <p:cNvPicPr/>
                <p:nvPr/>
              </p:nvPicPr>
              <p:blipFill>
                <a:blip r:embed="rId180" cstate="print"/>
                <a:stretch>
                  <a:fillRect/>
                </a:stretch>
              </p:blipFill>
              <p:spPr>
                <a:xfrm>
                  <a:off x="1507621" y="6483689"/>
                  <a:ext cx="26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xmlns="" id="{C86FBC96-7B78-4E86-9066-5BB6160085B3}"/>
                    </a:ext>
                  </a:extLst>
                </p14:cNvPr>
                <p14:cNvContentPartPr/>
                <p14:nvPr/>
              </p14:nvContentPartPr>
              <p14:xfrm>
                <a:off x="1494301" y="6461369"/>
                <a:ext cx="128880" cy="176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86FBC96-7B78-4E86-9066-5BB6160085B3}"/>
                    </a:ext>
                  </a:extLst>
                </p:cNvPr>
                <p:cNvPicPr/>
                <p:nvPr/>
              </p:nvPicPr>
              <p:blipFill>
                <a:blip r:embed="rId182" cstate="print"/>
                <a:stretch>
                  <a:fillRect/>
                </a:stretch>
              </p:blipFill>
              <p:spPr>
                <a:xfrm>
                  <a:off x="1485661" y="6452729"/>
                  <a:ext cx="146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xmlns="" id="{B5BF9698-1DAF-4E27-B0FC-C2A1E34DFC75}"/>
                    </a:ext>
                  </a:extLst>
                </p14:cNvPr>
                <p14:cNvContentPartPr/>
                <p14:nvPr/>
              </p14:nvContentPartPr>
              <p14:xfrm>
                <a:off x="1680421" y="6511769"/>
                <a:ext cx="41040" cy="98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5BF9698-1DAF-4E27-B0FC-C2A1E34DFC75}"/>
                    </a:ext>
                  </a:extLst>
                </p:cNvPr>
                <p:cNvPicPr/>
                <p:nvPr/>
              </p:nvPicPr>
              <p:blipFill>
                <a:blip r:embed="rId184" cstate="print"/>
                <a:stretch>
                  <a:fillRect/>
                </a:stretch>
              </p:blipFill>
              <p:spPr>
                <a:xfrm>
                  <a:off x="1671421" y="6502769"/>
                  <a:ext cx="58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xmlns="" id="{2E50FA70-5AA9-4FE7-B5C4-8729DFCE5FBF}"/>
                    </a:ext>
                  </a:extLst>
                </p14:cNvPr>
                <p14:cNvContentPartPr/>
                <p14:nvPr/>
              </p14:nvContentPartPr>
              <p14:xfrm>
                <a:off x="1715701" y="6473609"/>
                <a:ext cx="5760" cy="7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E50FA70-5AA9-4FE7-B5C4-8729DFCE5FBF}"/>
                    </a:ext>
                  </a:extLst>
                </p:cNvPr>
                <p:cNvPicPr/>
                <p:nvPr/>
              </p:nvPicPr>
              <p:blipFill>
                <a:blip r:embed="rId186" cstate="print"/>
                <a:stretch>
                  <a:fillRect/>
                </a:stretch>
              </p:blipFill>
              <p:spPr>
                <a:xfrm>
                  <a:off x="1707061" y="6464609"/>
                  <a:ext cx="23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xmlns="" id="{E53BB111-2010-4A1B-A809-5F5ADC88D45A}"/>
                    </a:ext>
                  </a:extLst>
                </p14:cNvPr>
                <p14:cNvContentPartPr/>
                <p14:nvPr/>
              </p14:nvContentPartPr>
              <p14:xfrm>
                <a:off x="1794901" y="6492689"/>
                <a:ext cx="195840" cy="120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53BB111-2010-4A1B-A809-5F5ADC88D45A}"/>
                    </a:ext>
                  </a:extLst>
                </p:cNvPr>
                <p:cNvPicPr/>
                <p:nvPr/>
              </p:nvPicPr>
              <p:blipFill>
                <a:blip r:embed="rId188" cstate="print"/>
                <a:stretch>
                  <a:fillRect/>
                </a:stretch>
              </p:blipFill>
              <p:spPr>
                <a:xfrm>
                  <a:off x="1785901" y="6483689"/>
                  <a:ext cx="213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xmlns="" id="{73587F60-6A6E-44A9-B8E3-4FA9C51AF087}"/>
                    </a:ext>
                  </a:extLst>
                </p14:cNvPr>
                <p14:cNvContentPartPr/>
                <p14:nvPr/>
              </p14:nvContentPartPr>
              <p14:xfrm>
                <a:off x="2047261" y="6426809"/>
                <a:ext cx="126360" cy="159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3587F60-6A6E-44A9-B8E3-4FA9C51AF087}"/>
                    </a:ext>
                  </a:extLst>
                </p:cNvPr>
                <p:cNvPicPr/>
                <p:nvPr/>
              </p:nvPicPr>
              <p:blipFill>
                <a:blip r:embed="rId190" cstate="print"/>
                <a:stretch>
                  <a:fillRect/>
                </a:stretch>
              </p:blipFill>
              <p:spPr>
                <a:xfrm>
                  <a:off x="2038621" y="6418169"/>
                  <a:ext cx="144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xmlns="" id="{895CC284-086D-4F74-B7AC-668DD3882A72}"/>
                    </a:ext>
                  </a:extLst>
                </p14:cNvPr>
                <p14:cNvContentPartPr/>
                <p14:nvPr/>
              </p14:nvContentPartPr>
              <p14:xfrm>
                <a:off x="2113141" y="6476489"/>
                <a:ext cx="189720" cy="211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95CC284-086D-4F74-B7AC-668DD3882A72}"/>
                    </a:ext>
                  </a:extLst>
                </p:cNvPr>
                <p:cNvPicPr/>
                <p:nvPr/>
              </p:nvPicPr>
              <p:blipFill>
                <a:blip r:embed="rId192" cstate="print"/>
                <a:stretch>
                  <a:fillRect/>
                </a:stretch>
              </p:blipFill>
              <p:spPr>
                <a:xfrm>
                  <a:off x="2104501" y="6467489"/>
                  <a:ext cx="207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xmlns="" id="{8CE86C2D-0A8D-4686-8A44-73C384436E58}"/>
                    </a:ext>
                  </a:extLst>
                </p14:cNvPr>
                <p14:cNvContentPartPr/>
                <p14:nvPr/>
              </p14:nvContentPartPr>
              <p14:xfrm>
                <a:off x="2227261" y="6575129"/>
                <a:ext cx="120240" cy="125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CE86C2D-0A8D-4686-8A44-73C384436E58}"/>
                    </a:ext>
                  </a:extLst>
                </p:cNvPr>
                <p:cNvPicPr/>
                <p:nvPr/>
              </p:nvPicPr>
              <p:blipFill>
                <a:blip r:embed="rId194" cstate="print"/>
                <a:stretch>
                  <a:fillRect/>
                </a:stretch>
              </p:blipFill>
              <p:spPr>
                <a:xfrm>
                  <a:off x="2218621" y="6566489"/>
                  <a:ext cx="137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xmlns="" id="{720EF6A7-9FA3-4CDE-AB6F-0D3739808CC7}"/>
                    </a:ext>
                  </a:extLst>
                </p14:cNvPr>
                <p14:cNvContentPartPr/>
                <p14:nvPr/>
              </p14:nvContentPartPr>
              <p14:xfrm>
                <a:off x="2432461" y="6500969"/>
                <a:ext cx="141840" cy="114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20EF6A7-9FA3-4CDE-AB6F-0D3739808CC7}"/>
                    </a:ext>
                  </a:extLst>
                </p:cNvPr>
                <p:cNvPicPr/>
                <p:nvPr/>
              </p:nvPicPr>
              <p:blipFill>
                <a:blip r:embed="rId196" cstate="print"/>
                <a:stretch>
                  <a:fillRect/>
                </a:stretch>
              </p:blipFill>
              <p:spPr>
                <a:xfrm>
                  <a:off x="2423461" y="6492329"/>
                  <a:ext cx="159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xmlns="" id="{C1CCA6A4-311D-4401-9B17-E45D72E4D366}"/>
                    </a:ext>
                  </a:extLst>
                </p14:cNvPr>
                <p14:cNvContentPartPr/>
                <p14:nvPr/>
              </p14:nvContentPartPr>
              <p14:xfrm>
                <a:off x="2585461" y="6514649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1CCA6A4-311D-4401-9B17-E45D72E4D366}"/>
                    </a:ext>
                  </a:extLst>
                </p:cNvPr>
                <p:cNvPicPr/>
                <p:nvPr/>
              </p:nvPicPr>
              <p:blipFill>
                <a:blip r:embed="rId130" cstate="print"/>
                <a:stretch>
                  <a:fillRect/>
                </a:stretch>
              </p:blipFill>
              <p:spPr>
                <a:xfrm>
                  <a:off x="2576821" y="65056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xmlns="" id="{499398AE-8BA3-4163-AF1F-ADFE6AC9963B}"/>
                    </a:ext>
                  </a:extLst>
                </p14:cNvPr>
                <p14:cNvContentPartPr/>
                <p14:nvPr/>
              </p14:nvContentPartPr>
              <p14:xfrm>
                <a:off x="2634421" y="6551729"/>
                <a:ext cx="107280" cy="32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99398AE-8BA3-4163-AF1F-ADFE6AC9963B}"/>
                    </a:ext>
                  </a:extLst>
                </p:cNvPr>
                <p:cNvPicPr/>
                <p:nvPr/>
              </p:nvPicPr>
              <p:blipFill>
                <a:blip r:embed="rId199" cstate="print"/>
                <a:stretch>
                  <a:fillRect/>
                </a:stretch>
              </p:blipFill>
              <p:spPr>
                <a:xfrm>
                  <a:off x="2625421" y="6542729"/>
                  <a:ext cx="124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xmlns="" id="{4EA312C5-23F8-4672-9BD6-9903FC655B0C}"/>
                    </a:ext>
                  </a:extLst>
                </p14:cNvPr>
                <p14:cNvContentPartPr/>
                <p14:nvPr/>
              </p14:nvContentPartPr>
              <p14:xfrm>
                <a:off x="2808301" y="6446249"/>
                <a:ext cx="123480" cy="185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EA312C5-23F8-4672-9BD6-9903FC655B0C}"/>
                    </a:ext>
                  </a:extLst>
                </p:cNvPr>
                <p:cNvPicPr/>
                <p:nvPr/>
              </p:nvPicPr>
              <p:blipFill>
                <a:blip r:embed="rId201" cstate="print"/>
                <a:stretch>
                  <a:fillRect/>
                </a:stretch>
              </p:blipFill>
              <p:spPr>
                <a:xfrm>
                  <a:off x="2799301" y="6437249"/>
                  <a:ext cx="141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xmlns="" id="{166E0313-31C1-4706-BB77-39BA0EBEA758}"/>
                    </a:ext>
                  </a:extLst>
                </p14:cNvPr>
                <p14:cNvContentPartPr/>
                <p14:nvPr/>
              </p14:nvContentPartPr>
              <p14:xfrm>
                <a:off x="1670341" y="6605009"/>
                <a:ext cx="82800" cy="18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66E0313-31C1-4706-BB77-39BA0EBEA758}"/>
                    </a:ext>
                  </a:extLst>
                </p:cNvPr>
                <p:cNvPicPr/>
                <p:nvPr/>
              </p:nvPicPr>
              <p:blipFill>
                <a:blip r:embed="rId203" cstate="print"/>
                <a:stretch>
                  <a:fillRect/>
                </a:stretch>
              </p:blipFill>
              <p:spPr>
                <a:xfrm>
                  <a:off x="1661341" y="6596369"/>
                  <a:ext cx="10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xmlns="" id="{666ECDBB-CBC6-4790-A561-F773AA497A94}"/>
                    </a:ext>
                  </a:extLst>
                </p14:cNvPr>
                <p14:cNvContentPartPr/>
                <p14:nvPr/>
              </p14:nvContentPartPr>
              <p14:xfrm>
                <a:off x="1660621" y="6471449"/>
                <a:ext cx="96840" cy="19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66ECDBB-CBC6-4790-A561-F773AA497A94}"/>
                    </a:ext>
                  </a:extLst>
                </p:cNvPr>
                <p:cNvPicPr/>
                <p:nvPr/>
              </p:nvPicPr>
              <p:blipFill>
                <a:blip r:embed="rId205" cstate="print"/>
                <a:stretch>
                  <a:fillRect/>
                </a:stretch>
              </p:blipFill>
              <p:spPr>
                <a:xfrm>
                  <a:off x="1651621" y="6462809"/>
                  <a:ext cx="1144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341D439C-0333-4418-B8AE-9B39E35CADF4}"/>
              </a:ext>
            </a:extLst>
          </p:cNvPr>
          <p:cNvGrpSpPr/>
          <p:nvPr/>
        </p:nvGrpSpPr>
        <p:grpSpPr>
          <a:xfrm>
            <a:off x="3573301" y="6353729"/>
            <a:ext cx="1203120" cy="361080"/>
            <a:chOff x="3573301" y="6353729"/>
            <a:chExt cx="120312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xmlns="" id="{56FEE894-9763-4EF6-A23F-195C5B26296A}"/>
                    </a:ext>
                  </a:extLst>
                </p14:cNvPr>
                <p14:cNvContentPartPr/>
                <p14:nvPr/>
              </p14:nvContentPartPr>
              <p14:xfrm>
                <a:off x="3574381" y="6471449"/>
                <a:ext cx="18360" cy="116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6FEE894-9763-4EF6-A23F-195C5B26296A}"/>
                    </a:ext>
                  </a:extLst>
                </p:cNvPr>
                <p:cNvPicPr/>
                <p:nvPr/>
              </p:nvPicPr>
              <p:blipFill>
                <a:blip r:embed="rId207" cstate="print"/>
                <a:stretch>
                  <a:fillRect/>
                </a:stretch>
              </p:blipFill>
              <p:spPr>
                <a:xfrm>
                  <a:off x="3565381" y="6462809"/>
                  <a:ext cx="36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xmlns="" id="{80105545-0D01-4462-A995-2E4A6BEC2455}"/>
                    </a:ext>
                  </a:extLst>
                </p14:cNvPr>
                <p14:cNvContentPartPr/>
                <p14:nvPr/>
              </p14:nvContentPartPr>
              <p14:xfrm>
                <a:off x="3575461" y="6594569"/>
                <a:ext cx="76320" cy="10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0105545-0D01-4462-A995-2E4A6BEC2455}"/>
                    </a:ext>
                  </a:extLst>
                </p:cNvPr>
                <p:cNvPicPr/>
                <p:nvPr/>
              </p:nvPicPr>
              <p:blipFill>
                <a:blip r:embed="rId209" cstate="print"/>
                <a:stretch>
                  <a:fillRect/>
                </a:stretch>
              </p:blipFill>
              <p:spPr>
                <a:xfrm>
                  <a:off x="3566461" y="6585929"/>
                  <a:ext cx="93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xmlns="" id="{66B275A7-FEF4-4EDE-ABEE-C97833BE9F0E}"/>
                    </a:ext>
                  </a:extLst>
                </p14:cNvPr>
                <p14:cNvContentPartPr/>
                <p14:nvPr/>
              </p14:nvContentPartPr>
              <p14:xfrm>
                <a:off x="3573301" y="6456329"/>
                <a:ext cx="107280" cy="3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6B275A7-FEF4-4EDE-ABEE-C97833BE9F0E}"/>
                    </a:ext>
                  </a:extLst>
                </p:cNvPr>
                <p:cNvPicPr/>
                <p:nvPr/>
              </p:nvPicPr>
              <p:blipFill>
                <a:blip r:embed="rId211" cstate="print"/>
                <a:stretch>
                  <a:fillRect/>
                </a:stretch>
              </p:blipFill>
              <p:spPr>
                <a:xfrm>
                  <a:off x="3564301" y="6447329"/>
                  <a:ext cx="124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xmlns="" id="{268697DE-D7B4-4112-9C0E-3028DD3AAB18}"/>
                    </a:ext>
                  </a:extLst>
                </p14:cNvPr>
                <p14:cNvContentPartPr/>
                <p14:nvPr/>
              </p14:nvContentPartPr>
              <p14:xfrm>
                <a:off x="3720541" y="6470009"/>
                <a:ext cx="179640" cy="128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68697DE-D7B4-4112-9C0E-3028DD3AAB18}"/>
                    </a:ext>
                  </a:extLst>
                </p:cNvPr>
                <p:cNvPicPr/>
                <p:nvPr/>
              </p:nvPicPr>
              <p:blipFill>
                <a:blip r:embed="rId213" cstate="print"/>
                <a:stretch>
                  <a:fillRect/>
                </a:stretch>
              </p:blipFill>
              <p:spPr>
                <a:xfrm>
                  <a:off x="3711541" y="6461009"/>
                  <a:ext cx="197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xmlns="" id="{307F3D9A-691F-4CFA-8D4B-24B92107DA01}"/>
                    </a:ext>
                  </a:extLst>
                </p14:cNvPr>
                <p14:cNvContentPartPr/>
                <p14:nvPr/>
              </p14:nvContentPartPr>
              <p14:xfrm>
                <a:off x="3964261" y="6353729"/>
                <a:ext cx="73800" cy="168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07F3D9A-691F-4CFA-8D4B-24B92107DA01}"/>
                    </a:ext>
                  </a:extLst>
                </p:cNvPr>
                <p:cNvPicPr/>
                <p:nvPr/>
              </p:nvPicPr>
              <p:blipFill>
                <a:blip r:embed="rId215" cstate="print"/>
                <a:stretch>
                  <a:fillRect/>
                </a:stretch>
              </p:blipFill>
              <p:spPr>
                <a:xfrm>
                  <a:off x="3955261" y="6344729"/>
                  <a:ext cx="91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xmlns="" id="{08E995D9-66D6-43EF-9A53-9C714197C9AF}"/>
                    </a:ext>
                  </a:extLst>
                </p14:cNvPr>
                <p14:cNvContentPartPr/>
                <p14:nvPr/>
              </p14:nvContentPartPr>
              <p14:xfrm>
                <a:off x="3987301" y="6409529"/>
                <a:ext cx="194400" cy="232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8E995D9-66D6-43EF-9A53-9C714197C9AF}"/>
                    </a:ext>
                  </a:extLst>
                </p:cNvPr>
                <p:cNvPicPr/>
                <p:nvPr/>
              </p:nvPicPr>
              <p:blipFill>
                <a:blip r:embed="rId217" cstate="print"/>
                <a:stretch>
                  <a:fillRect/>
                </a:stretch>
              </p:blipFill>
              <p:spPr>
                <a:xfrm>
                  <a:off x="3978661" y="6400889"/>
                  <a:ext cx="212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xmlns="" id="{3D938438-9DC0-43EB-A6FE-4F235F602E8A}"/>
                    </a:ext>
                  </a:extLst>
                </p14:cNvPr>
                <p14:cNvContentPartPr/>
                <p14:nvPr/>
              </p14:nvContentPartPr>
              <p14:xfrm>
                <a:off x="4084141" y="6592769"/>
                <a:ext cx="92160" cy="122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D938438-9DC0-43EB-A6FE-4F235F602E8A}"/>
                    </a:ext>
                  </a:extLst>
                </p:cNvPr>
                <p:cNvPicPr/>
                <p:nvPr/>
              </p:nvPicPr>
              <p:blipFill>
                <a:blip r:embed="rId219" cstate="print"/>
                <a:stretch>
                  <a:fillRect/>
                </a:stretch>
              </p:blipFill>
              <p:spPr>
                <a:xfrm>
                  <a:off x="4075141" y="6583769"/>
                  <a:ext cx="109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xmlns="" id="{07CB6EFC-ED63-41F0-ACAB-43FB44051A52}"/>
                    </a:ext>
                  </a:extLst>
                </p14:cNvPr>
                <p14:cNvContentPartPr/>
                <p14:nvPr/>
              </p14:nvContentPartPr>
              <p14:xfrm>
                <a:off x="4270261" y="6506369"/>
                <a:ext cx="128520" cy="119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7CB6EFC-ED63-41F0-ACAB-43FB44051A52}"/>
                    </a:ext>
                  </a:extLst>
                </p:cNvPr>
                <p:cNvPicPr/>
                <p:nvPr/>
              </p:nvPicPr>
              <p:blipFill>
                <a:blip r:embed="rId221" cstate="print"/>
                <a:stretch>
                  <a:fillRect/>
                </a:stretch>
              </p:blipFill>
              <p:spPr>
                <a:xfrm>
                  <a:off x="4261621" y="6497729"/>
                  <a:ext cx="146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xmlns="" id="{0951CF26-364A-4F44-A0EA-D00E09DE7A35}"/>
                    </a:ext>
                  </a:extLst>
                </p14:cNvPr>
                <p14:cNvContentPartPr/>
                <p14:nvPr/>
              </p14:nvContentPartPr>
              <p14:xfrm>
                <a:off x="4404901" y="6500969"/>
                <a:ext cx="35280" cy="129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951CF26-364A-4F44-A0EA-D00E09DE7A35}"/>
                    </a:ext>
                  </a:extLst>
                </p:cNvPr>
                <p:cNvPicPr/>
                <p:nvPr/>
              </p:nvPicPr>
              <p:blipFill>
                <a:blip r:embed="rId223" cstate="print"/>
                <a:stretch>
                  <a:fillRect/>
                </a:stretch>
              </p:blipFill>
              <p:spPr>
                <a:xfrm>
                  <a:off x="4396261" y="6492329"/>
                  <a:ext cx="52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xmlns="" id="{B2C762AA-F130-477F-9F48-8E2E9837C36A}"/>
                    </a:ext>
                  </a:extLst>
                </p14:cNvPr>
                <p14:cNvContentPartPr/>
                <p14:nvPr/>
              </p14:nvContentPartPr>
              <p14:xfrm>
                <a:off x="4435501" y="6503129"/>
                <a:ext cx="124200" cy="91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2C762AA-F130-477F-9F48-8E2E9837C36A}"/>
                    </a:ext>
                  </a:extLst>
                </p:cNvPr>
                <p:cNvPicPr/>
                <p:nvPr/>
              </p:nvPicPr>
              <p:blipFill>
                <a:blip r:embed="rId225" cstate="print"/>
                <a:stretch>
                  <a:fillRect/>
                </a:stretch>
              </p:blipFill>
              <p:spPr>
                <a:xfrm>
                  <a:off x="4426861" y="6494129"/>
                  <a:ext cx="141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xmlns="" id="{A71888BE-CB4E-41A1-80A1-E2B961EB1190}"/>
                    </a:ext>
                  </a:extLst>
                </p14:cNvPr>
                <p14:cNvContentPartPr/>
                <p14:nvPr/>
              </p14:nvContentPartPr>
              <p14:xfrm>
                <a:off x="4639261" y="6426089"/>
                <a:ext cx="137160" cy="192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71888BE-CB4E-41A1-80A1-E2B961EB1190}"/>
                    </a:ext>
                  </a:extLst>
                </p:cNvPr>
                <p:cNvPicPr/>
                <p:nvPr/>
              </p:nvPicPr>
              <p:blipFill>
                <a:blip r:embed="rId227" cstate="print"/>
                <a:stretch>
                  <a:fillRect/>
                </a:stretch>
              </p:blipFill>
              <p:spPr>
                <a:xfrm>
                  <a:off x="4630261" y="6417449"/>
                  <a:ext cx="15480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xmlns="" id="{7AFEA3F8-80E4-41F1-9826-BBE6823C95B3}"/>
                  </a:ext>
                </a:extLst>
              </p14:cNvPr>
              <p14:cNvContentPartPr/>
              <p14:nvPr/>
            </p14:nvContentPartPr>
            <p14:xfrm>
              <a:off x="9312061" y="5207489"/>
              <a:ext cx="213480" cy="2556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7AFEA3F8-80E4-41F1-9826-BBE6823C95B3}"/>
                  </a:ext>
                </a:extLst>
              </p:cNvPr>
              <p:cNvPicPr/>
              <p:nvPr/>
            </p:nvPicPr>
            <p:blipFill>
              <a:blip r:embed="rId229" cstate="print"/>
              <a:stretch>
                <a:fillRect/>
              </a:stretch>
            </p:blipFill>
            <p:spPr>
              <a:xfrm>
                <a:off x="9303061" y="5198489"/>
                <a:ext cx="2311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xmlns="" id="{502256A4-6617-4A63-9356-90E96830F30B}"/>
                  </a:ext>
                </a:extLst>
              </p14:cNvPr>
              <p14:cNvContentPartPr/>
              <p14:nvPr/>
            </p14:nvContentPartPr>
            <p14:xfrm>
              <a:off x="9187861" y="5080409"/>
              <a:ext cx="189000" cy="4791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502256A4-6617-4A63-9356-90E96830F30B}"/>
                  </a:ext>
                </a:extLst>
              </p:cNvPr>
              <p:cNvPicPr/>
              <p:nvPr/>
            </p:nvPicPr>
            <p:blipFill>
              <a:blip r:embed="rId231" cstate="print"/>
              <a:stretch>
                <a:fillRect/>
              </a:stretch>
            </p:blipFill>
            <p:spPr>
              <a:xfrm>
                <a:off x="9178861" y="5071409"/>
                <a:ext cx="206640" cy="49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xmlns="" id="{7601FDB3-CD40-4D52-AB11-A85196E88D8E}"/>
              </a:ext>
            </a:extLst>
          </p:cNvPr>
          <p:cNvGrpSpPr/>
          <p:nvPr/>
        </p:nvGrpSpPr>
        <p:grpSpPr>
          <a:xfrm>
            <a:off x="9642541" y="5148809"/>
            <a:ext cx="947520" cy="308520"/>
            <a:chOff x="9642541" y="5148809"/>
            <a:chExt cx="94752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xmlns="" id="{B3C1EADA-CB3C-4BCA-86BA-8BD60584F79C}"/>
                    </a:ext>
                  </a:extLst>
                </p14:cNvPr>
                <p14:cNvContentPartPr/>
                <p14:nvPr/>
              </p14:nvContentPartPr>
              <p14:xfrm>
                <a:off x="9827941" y="5220449"/>
                <a:ext cx="123120" cy="159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3C1EADA-CB3C-4BCA-86BA-8BD60584F79C}"/>
                    </a:ext>
                  </a:extLst>
                </p:cNvPr>
                <p:cNvPicPr/>
                <p:nvPr/>
              </p:nvPicPr>
              <p:blipFill>
                <a:blip r:embed="rId233" cstate="print"/>
                <a:stretch>
                  <a:fillRect/>
                </a:stretch>
              </p:blipFill>
              <p:spPr>
                <a:xfrm>
                  <a:off x="9819301" y="5211449"/>
                  <a:ext cx="140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xmlns="" id="{33C477A8-91CF-42A6-8665-7AADFBFC1FC0}"/>
                    </a:ext>
                  </a:extLst>
                </p14:cNvPr>
                <p14:cNvContentPartPr/>
                <p14:nvPr/>
              </p14:nvContentPartPr>
              <p14:xfrm>
                <a:off x="10107661" y="5186249"/>
                <a:ext cx="40680" cy="170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3C477A8-91CF-42A6-8665-7AADFBFC1FC0}"/>
                    </a:ext>
                  </a:extLst>
                </p:cNvPr>
                <p:cNvPicPr/>
                <p:nvPr/>
              </p:nvPicPr>
              <p:blipFill>
                <a:blip r:embed="rId235" cstate="print"/>
                <a:stretch>
                  <a:fillRect/>
                </a:stretch>
              </p:blipFill>
              <p:spPr>
                <a:xfrm>
                  <a:off x="10099021" y="5177249"/>
                  <a:ext cx="58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xmlns="" id="{D664538D-CDB5-4E0F-96C5-82332D7C9828}"/>
                    </a:ext>
                  </a:extLst>
                </p14:cNvPr>
                <p14:cNvContentPartPr/>
                <p14:nvPr/>
              </p14:nvContentPartPr>
              <p14:xfrm>
                <a:off x="10015501" y="5383529"/>
                <a:ext cx="253440" cy="9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664538D-CDB5-4E0F-96C5-82332D7C9828}"/>
                    </a:ext>
                  </a:extLst>
                </p:cNvPr>
                <p:cNvPicPr/>
                <p:nvPr/>
              </p:nvPicPr>
              <p:blipFill>
                <a:blip r:embed="rId237" cstate="print"/>
                <a:stretch>
                  <a:fillRect/>
                </a:stretch>
              </p:blipFill>
              <p:spPr>
                <a:xfrm>
                  <a:off x="10006501" y="5374529"/>
                  <a:ext cx="271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xmlns="" id="{FC1FE22D-B302-4930-8D3B-D062ACF4FB4A}"/>
                    </a:ext>
                  </a:extLst>
                </p14:cNvPr>
                <p14:cNvContentPartPr/>
                <p14:nvPr/>
              </p14:nvContentPartPr>
              <p14:xfrm>
                <a:off x="10401061" y="5213609"/>
                <a:ext cx="30240" cy="183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C1FE22D-B302-4930-8D3B-D062ACF4FB4A}"/>
                    </a:ext>
                  </a:extLst>
                </p:cNvPr>
                <p:cNvPicPr/>
                <p:nvPr/>
              </p:nvPicPr>
              <p:blipFill>
                <a:blip r:embed="rId239" cstate="print"/>
                <a:stretch>
                  <a:fillRect/>
                </a:stretch>
              </p:blipFill>
              <p:spPr>
                <a:xfrm>
                  <a:off x="10392061" y="5204969"/>
                  <a:ext cx="47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xmlns="" id="{0905FAE2-3A0C-4B13-983E-3BD9DBA52DAA}"/>
                    </a:ext>
                  </a:extLst>
                </p14:cNvPr>
                <p14:cNvContentPartPr/>
                <p14:nvPr/>
              </p14:nvContentPartPr>
              <p14:xfrm>
                <a:off x="10411861" y="5161409"/>
                <a:ext cx="178200" cy="224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905FAE2-3A0C-4B13-983E-3BD9DBA52DAA}"/>
                    </a:ext>
                  </a:extLst>
                </p:cNvPr>
                <p:cNvPicPr/>
                <p:nvPr/>
              </p:nvPicPr>
              <p:blipFill>
                <a:blip r:embed="rId241" cstate="print"/>
                <a:stretch>
                  <a:fillRect/>
                </a:stretch>
              </p:blipFill>
              <p:spPr>
                <a:xfrm>
                  <a:off x="10402861" y="5152769"/>
                  <a:ext cx="195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xmlns="" id="{141FDA98-1463-418D-B915-983160D1C1AA}"/>
                    </a:ext>
                  </a:extLst>
                </p14:cNvPr>
                <p14:cNvContentPartPr/>
                <p14:nvPr/>
              </p14:nvContentPartPr>
              <p14:xfrm>
                <a:off x="9642541" y="5148809"/>
                <a:ext cx="121320" cy="308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41FDA98-1463-418D-B915-983160D1C1AA}"/>
                    </a:ext>
                  </a:extLst>
                </p:cNvPr>
                <p:cNvPicPr/>
                <p:nvPr/>
              </p:nvPicPr>
              <p:blipFill>
                <a:blip r:embed="rId243" cstate="print"/>
                <a:stretch>
                  <a:fillRect/>
                </a:stretch>
              </p:blipFill>
              <p:spPr>
                <a:xfrm>
                  <a:off x="9633541" y="5140169"/>
                  <a:ext cx="138960" cy="32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xmlns="" id="{6B48C5CD-174A-4FE5-AE07-FB8A8ADB5528}"/>
                  </a:ext>
                </a:extLst>
              </p:cNvPr>
              <p:cNvGrpSpPr/>
              <p:nvPr/>
            </p:nvGrpSpPr>
            <p:grpSpPr>
              <a:xfrm>
                <a:off x="7771981" y="5923169"/>
                <a:ext cx="3481920" cy="871200"/>
                <a:chOff x="7771981" y="5923169"/>
                <a:chExt cx="3481920" cy="871200"/>
              </a:xfrm>
            </p:grpSpPr>
            <mc:AlternateContent>
              <mc:Choice Requires="p14">
                <p:contentPart p14:bwMode="auto" r:id="rId244">
                  <p14:nvContentPartPr>
                    <p14:cNvPr id="148" name="Ink 147">
                      <a:extLst>
                        <a:ext uri="{FF2B5EF4-FFF2-40B4-BE49-F238E27FC236}">
                          <a16:creationId xmlns:a16="http://schemas.microsoft.com/office/drawing/2014/main" xmlns="" id="{F7CCEA2C-25BB-410D-AE50-BA7A04025A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92381" y="6171929"/>
                    <a:ext cx="246240" cy="318960"/>
                  </p14:xfrm>
                </p:contentPart>
              </mc:Choice>
              <mc:Fallback xmlns="">
                <p:pic>
                  <p:nvPicPr>
                    <p:cNvPr id="148" name="Ink 147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F7CCEA2C-25BB-410D-AE50-BA7A04025A3C}"/>
                        </a:ext>
                      </a:extLst>
                    </p:cNvPr>
                    <p:cNvPicPr/>
                    <p:nvPr/>
                  </p:nvPicPr>
                  <p:blipFill>
                    <a:blip r:embed="rId245" cstate="print"/>
                    <a:stretch>
                      <a:fillRect/>
                    </a:stretch>
                  </p:blipFill>
                  <p:spPr>
                    <a:xfrm>
                      <a:off x="8083381" y="6162929"/>
                      <a:ext cx="263880" cy="336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246">
                  <p14:nvContentPartPr>
                    <p14:cNvPr id="149" name="Ink 148">
                      <a:extLst>
                        <a:ext uri="{FF2B5EF4-FFF2-40B4-BE49-F238E27FC236}">
                          <a16:creationId xmlns:a16="http://schemas.microsoft.com/office/drawing/2014/main" xmlns="" id="{ED0C18A7-C96F-467C-B099-854A38070A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52741" y="6399089"/>
                    <a:ext cx="148680" cy="10800"/>
                  </p14:xfrm>
                </p:contentPart>
              </mc:Choice>
              <mc:Fallback xmlns="">
                <p:pic>
                  <p:nvPicPr>
                    <p:cNvPr id="149" name="Ink 148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ED0C18A7-C96F-467C-B099-854A38070AF2}"/>
                        </a:ext>
                      </a:extLst>
                    </p:cNvPr>
                    <p:cNvPicPr/>
                    <p:nvPr/>
                  </p:nvPicPr>
                  <p:blipFill>
                    <a:blip r:embed="rId247" cstate="print"/>
                    <a:stretch>
                      <a:fillRect/>
                    </a:stretch>
                  </p:blipFill>
                  <p:spPr>
                    <a:xfrm>
                      <a:off x="8443741" y="6390449"/>
                      <a:ext cx="166320" cy="28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248">
                  <p14:nvContentPartPr>
                    <p14:cNvPr id="150" name="Ink 149">
                      <a:extLst>
                        <a:ext uri="{FF2B5EF4-FFF2-40B4-BE49-F238E27FC236}">
                          <a16:creationId xmlns:a16="http://schemas.microsoft.com/office/drawing/2014/main" xmlns="" id="{BF8C47D5-9459-4716-A577-37EDDAD486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95941" y="6303689"/>
                    <a:ext cx="201600" cy="24120"/>
                  </p14:xfrm>
                </p:contentPart>
              </mc:Choice>
              <mc:Fallback xmlns="">
                <p:pic>
                  <p:nvPicPr>
                    <p:cNvPr id="150" name="Ink 149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BF8C47D5-9459-4716-A577-37EDDAD486B6}"/>
                        </a:ext>
                      </a:extLst>
                    </p:cNvPr>
                    <p:cNvPicPr/>
                    <p:nvPr/>
                  </p:nvPicPr>
                  <p:blipFill>
                    <a:blip r:embed="rId249" cstate="print"/>
                    <a:stretch>
                      <a:fillRect/>
                    </a:stretch>
                  </p:blipFill>
                  <p:spPr>
                    <a:xfrm>
                      <a:off x="8487301" y="6295049"/>
                      <a:ext cx="219240" cy="41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250">
                  <p14:nvContentPartPr>
                    <p14:cNvPr id="152" name="Ink 151">
                      <a:extLst>
                        <a:ext uri="{FF2B5EF4-FFF2-40B4-BE49-F238E27FC236}">
                          <a16:creationId xmlns:a16="http://schemas.microsoft.com/office/drawing/2014/main" xmlns="" id="{58034314-A6FA-4E9A-A9E9-315C7EFC91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47661" y="6259049"/>
                    <a:ext cx="11160" cy="235440"/>
                  </p14:xfrm>
                </p:contentPart>
              </mc:Choice>
              <mc:Fallback xmlns="">
                <p:pic>
                  <p:nvPicPr>
                    <p:cNvPr id="152" name="Ink 151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58034314-A6FA-4E9A-A9E9-315C7EFC911B}"/>
                        </a:ext>
                      </a:extLst>
                    </p:cNvPr>
                    <p:cNvPicPr/>
                    <p:nvPr/>
                  </p:nvPicPr>
                  <p:blipFill>
                    <a:blip r:embed="rId251" cstate="print"/>
                    <a:stretch>
                      <a:fillRect/>
                    </a:stretch>
                  </p:blipFill>
                  <p:spPr>
                    <a:xfrm>
                      <a:off x="8839021" y="6250049"/>
                      <a:ext cx="28800" cy="253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252">
                  <p14:nvContentPartPr>
                    <p14:cNvPr id="153" name="Ink 152">
                      <a:extLst>
                        <a:ext uri="{FF2B5EF4-FFF2-40B4-BE49-F238E27FC236}">
                          <a16:creationId xmlns:a16="http://schemas.microsoft.com/office/drawing/2014/main" xmlns="" id="{445E927F-125A-4A20-A1CC-721AAC1A4D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87541" y="6240689"/>
                    <a:ext cx="218160" cy="284760"/>
                  </p14:xfrm>
                </p:contentPart>
              </mc:Choice>
              <mc:Fallback xmlns="">
                <p:pic>
                  <p:nvPicPr>
                    <p:cNvPr id="153" name="Ink 152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445E927F-125A-4A20-A1CC-721AAC1A4D02}"/>
                        </a:ext>
                      </a:extLst>
                    </p:cNvPr>
                    <p:cNvPicPr/>
                    <p:nvPr/>
                  </p:nvPicPr>
                  <p:blipFill>
                    <a:blip r:embed="rId253" cstate="print"/>
                    <a:stretch>
                      <a:fillRect/>
                    </a:stretch>
                  </p:blipFill>
                  <p:spPr>
                    <a:xfrm>
                      <a:off x="8778541" y="6231689"/>
                      <a:ext cx="235800" cy="302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254">
                  <p14:nvContentPartPr>
                    <p14:cNvPr id="155" name="Ink 154">
                      <a:extLst>
                        <a:ext uri="{FF2B5EF4-FFF2-40B4-BE49-F238E27FC236}">
                          <a16:creationId xmlns:a16="http://schemas.microsoft.com/office/drawing/2014/main" xmlns="" id="{53521703-B353-4FCF-A9A8-C2FA15BDC5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08021" y="6252209"/>
                    <a:ext cx="24840" cy="216000"/>
                  </p14:xfrm>
                </p:contentPart>
              </mc:Choice>
              <mc:Fallback xmlns="">
                <p:pic>
                  <p:nvPicPr>
                    <p:cNvPr id="155" name="Ink 154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53521703-B353-4FCF-A9A8-C2FA15BDC523}"/>
                        </a:ext>
                      </a:extLst>
                    </p:cNvPr>
                    <p:cNvPicPr/>
                    <p:nvPr/>
                  </p:nvPicPr>
                  <p:blipFill>
                    <a:blip r:embed="rId255" cstate="print"/>
                    <a:stretch>
                      <a:fillRect/>
                    </a:stretch>
                  </p:blipFill>
                  <p:spPr>
                    <a:xfrm>
                      <a:off x="9199381" y="6243569"/>
                      <a:ext cx="42480" cy="23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256">
                  <p14:nvContentPartPr>
                    <p14:cNvPr id="156" name="Ink 155">
                      <a:extLst>
                        <a:ext uri="{FF2B5EF4-FFF2-40B4-BE49-F238E27FC236}">
                          <a16:creationId xmlns:a16="http://schemas.microsoft.com/office/drawing/2014/main" xmlns="" id="{A4E2035A-B1D4-4EE0-BEE5-16FDF622AD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24501" y="6486209"/>
                    <a:ext cx="151920" cy="19440"/>
                  </p14:xfrm>
                </p:contentPart>
              </mc:Choice>
              <mc:Fallback xmlns="">
                <p:pic>
                  <p:nvPicPr>
                    <p:cNvPr id="156" name="Ink 155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A4E2035A-B1D4-4EE0-BEE5-16FDF622AD34}"/>
                        </a:ext>
                      </a:extLst>
                    </p:cNvPr>
                    <p:cNvPicPr/>
                    <p:nvPr/>
                  </p:nvPicPr>
                  <p:blipFill>
                    <a:blip r:embed="rId257" cstate="print"/>
                    <a:stretch>
                      <a:fillRect/>
                    </a:stretch>
                  </p:blipFill>
                  <p:spPr>
                    <a:xfrm>
                      <a:off x="9115501" y="6477209"/>
                      <a:ext cx="169560" cy="37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258">
                  <p14:nvContentPartPr>
                    <p14:cNvPr id="158" name="Ink 157">
                      <a:extLst>
                        <a:ext uri="{FF2B5EF4-FFF2-40B4-BE49-F238E27FC236}">
                          <a16:creationId xmlns:a16="http://schemas.microsoft.com/office/drawing/2014/main" xmlns="" id="{51A25FDB-5CD7-47A3-A048-B6452E8329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62661" y="6239969"/>
                    <a:ext cx="213480" cy="9000"/>
                  </p14:xfrm>
                </p:contentPart>
              </mc:Choice>
              <mc:Fallback xmlns="">
                <p:pic>
                  <p:nvPicPr>
                    <p:cNvPr id="158" name="Ink 157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51A25FDB-5CD7-47A3-A048-B6452E832912}"/>
                        </a:ext>
                      </a:extLst>
                    </p:cNvPr>
                    <p:cNvPicPr/>
                    <p:nvPr/>
                  </p:nvPicPr>
                  <p:blipFill>
                    <a:blip r:embed="rId259" cstate="print"/>
                    <a:stretch>
                      <a:fillRect/>
                    </a:stretch>
                  </p:blipFill>
                  <p:spPr>
                    <a:xfrm>
                      <a:off x="9153661" y="6230969"/>
                      <a:ext cx="231120" cy="26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260">
                  <p14:nvContentPartPr>
                    <p14:cNvPr id="160" name="Ink 159">
                      <a:extLst>
                        <a:ext uri="{FF2B5EF4-FFF2-40B4-BE49-F238E27FC236}">
                          <a16:creationId xmlns:a16="http://schemas.microsoft.com/office/drawing/2014/main" xmlns="" id="{103F9122-744D-4009-AAE9-D8D44B3A92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49941" y="6230609"/>
                    <a:ext cx="292680" cy="281160"/>
                  </p14:xfrm>
                </p:contentPart>
              </mc:Choice>
              <mc:Fallback xmlns="">
                <p:pic>
                  <p:nvPicPr>
                    <p:cNvPr id="160" name="Ink 159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103F9122-744D-4009-AAE9-D8D44B3A921A}"/>
                        </a:ext>
                      </a:extLst>
                    </p:cNvPr>
                    <p:cNvPicPr/>
                    <p:nvPr/>
                  </p:nvPicPr>
                  <p:blipFill>
                    <a:blip r:embed="rId261" cstate="print"/>
                    <a:stretch>
                      <a:fillRect/>
                    </a:stretch>
                  </p:blipFill>
                  <p:spPr>
                    <a:xfrm>
                      <a:off x="9441301" y="6221969"/>
                      <a:ext cx="310320" cy="298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262">
                  <p14:nvContentPartPr>
                    <p14:cNvPr id="161" name="Ink 160">
                      <a:extLst>
                        <a:ext uri="{FF2B5EF4-FFF2-40B4-BE49-F238E27FC236}">
                          <a16:creationId xmlns:a16="http://schemas.microsoft.com/office/drawing/2014/main" xmlns="" id="{7E776716-F2AE-4304-9CEA-3BDC8778AC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03541" y="6300809"/>
                    <a:ext cx="209160" cy="185400"/>
                  </p14:xfrm>
                </p:contentPart>
              </mc:Choice>
              <mc:Fallback xmlns="">
                <p:pic>
                  <p:nvPicPr>
                    <p:cNvPr id="161" name="Ink 160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7E776716-F2AE-4304-9CEA-3BDC8778AC37}"/>
                        </a:ext>
                      </a:extLst>
                    </p:cNvPr>
                    <p:cNvPicPr/>
                    <p:nvPr/>
                  </p:nvPicPr>
                  <p:blipFill>
                    <a:blip r:embed="rId263" cstate="print"/>
                    <a:stretch>
                      <a:fillRect/>
                    </a:stretch>
                  </p:blipFill>
                  <p:spPr>
                    <a:xfrm>
                      <a:off x="9894901" y="6292169"/>
                      <a:ext cx="226800" cy="203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264">
                  <p14:nvContentPartPr>
                    <p14:cNvPr id="162" name="Ink 161">
                      <a:extLst>
                        <a:ext uri="{FF2B5EF4-FFF2-40B4-BE49-F238E27FC236}">
                          <a16:creationId xmlns:a16="http://schemas.microsoft.com/office/drawing/2014/main" xmlns="" id="{9FAAAEE1-9895-4C3E-B259-FE4A75639C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37181" y="6267329"/>
                    <a:ext cx="7920" cy="2160"/>
                  </p14:xfrm>
                </p:contentPart>
              </mc:Choice>
              <mc:Fallback xmlns="">
                <p:pic>
                  <p:nvPicPr>
                    <p:cNvPr id="162" name="Ink 161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9FAAAEE1-9895-4C3E-B259-FE4A75639CD0}"/>
                        </a:ext>
                      </a:extLst>
                    </p:cNvPr>
                    <p:cNvPicPr/>
                    <p:nvPr/>
                  </p:nvPicPr>
                  <p:blipFill>
                    <a:blip r:embed="rId265" cstate="print"/>
                    <a:stretch>
                      <a:fillRect/>
                    </a:stretch>
                  </p:blipFill>
                  <p:spPr>
                    <a:xfrm>
                      <a:off x="10128541" y="6258689"/>
                      <a:ext cx="25560" cy="19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266">
                  <p14:nvContentPartPr>
                    <p14:cNvPr id="163" name="Ink 162">
                      <a:extLst>
                        <a:ext uri="{FF2B5EF4-FFF2-40B4-BE49-F238E27FC236}">
                          <a16:creationId xmlns:a16="http://schemas.microsoft.com/office/drawing/2014/main" xmlns="" id="{FE5EB74E-0673-4E13-81BF-CC21040FD1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76421" y="6260489"/>
                    <a:ext cx="300240" cy="272160"/>
                  </p14:xfrm>
                </p:contentPart>
              </mc:Choice>
              <mc:Fallback xmlns="">
                <p:pic>
                  <p:nvPicPr>
                    <p:cNvPr id="163" name="Ink 162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FE5EB74E-0673-4E13-81BF-CC21040FD1F8}"/>
                        </a:ext>
                      </a:extLst>
                    </p:cNvPr>
                    <p:cNvPicPr/>
                    <p:nvPr/>
                  </p:nvPicPr>
                  <p:blipFill>
                    <a:blip r:embed="rId267" cstate="print"/>
                    <a:stretch>
                      <a:fillRect/>
                    </a:stretch>
                  </p:blipFill>
                  <p:spPr>
                    <a:xfrm>
                      <a:off x="10167781" y="6251849"/>
                      <a:ext cx="317880" cy="289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C73771ED-5CC6-49C0-8273-529805814021}"/>
                  </a:ext>
                </a:extLst>
              </p:cNvPr>
              <p:cNvPicPr/>
              <p:nvPr/>
            </p:nvPicPr>
            <p:blipFill>
              <a:blip r:embed="rId271" cstate="print"/>
              <a:stretch>
                <a:fillRect/>
              </a:stretch>
            </p:blipFill>
            <p:spPr>
              <a:xfrm>
                <a:off x="7927861" y="5914529"/>
                <a:ext cx="2832120" cy="6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517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Slučaj</a:t>
            </a:r>
            <a:r>
              <a:rPr lang="en-US" dirty="0"/>
              <a:t> </a:t>
            </a:r>
            <a:r>
              <a:rPr lang="en-US" dirty="0" err="1"/>
              <a:t>ravne</a:t>
            </a:r>
            <a:r>
              <a:rPr lang="en-US" dirty="0"/>
              <a:t> </a:t>
            </a:r>
            <a:r>
              <a:rPr lang="en-US" dirty="0" err="1"/>
              <a:t>strujne</a:t>
            </a:r>
            <a:r>
              <a:rPr lang="en-US" dirty="0"/>
              <a:t> </a:t>
            </a:r>
            <a:r>
              <a:rPr lang="en-US" dirty="0" err="1"/>
              <a:t>konture</a:t>
            </a:r>
            <a:r>
              <a:rPr lang="en-US" dirty="0"/>
              <a:t> </a:t>
            </a:r>
            <a:r>
              <a:rPr lang="en-US" dirty="0" err="1"/>
              <a:t>proizvoljnog</a:t>
            </a:r>
            <a:r>
              <a:rPr lang="en-US" dirty="0"/>
              <a:t> </a:t>
            </a:r>
            <a:r>
              <a:rPr lang="en-US" dirty="0" err="1"/>
              <a:t>oblika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313" y="1887217"/>
            <a:ext cx="6115913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9C604B20-182B-4304-85A0-C479A1DCD620}"/>
                  </a:ext>
                </a:extLst>
              </p:cNvPr>
              <p:cNvGrpSpPr/>
              <p:nvPr/>
            </p:nvGrpSpPr>
            <p:grpSpPr>
              <a:xfrm>
                <a:off x="2337421" y="3261689"/>
                <a:ext cx="1478520" cy="498240"/>
                <a:chOff x="2337421" y="3261689"/>
                <a:chExt cx="1478520" cy="498240"/>
              </a:xfrm>
            </p:grpSpPr>
            <mc:AlternateContent>
              <mc:Choice Requires="p14">
                <p:contentPart p14:bwMode="auto" r:id="rId3">
                  <p14:nvContentPartPr>
                    <p14:cNvPr id="2" name="Ink 1">
                      <a:extLst>
                        <a:ext uri="{FF2B5EF4-FFF2-40B4-BE49-F238E27FC236}">
                          <a16:creationId xmlns:a16="http://schemas.microsoft.com/office/drawing/2014/main" xmlns="" id="{5C73B4D2-13A2-4365-919C-5212236F58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37421" y="3266369"/>
                    <a:ext cx="1469880" cy="493560"/>
                  </p14:xfrm>
                </p:contentPart>
              </mc:Choice>
              <mc:Fallback xmlns="">
                <p:pic>
                  <p:nvPicPr>
                    <p:cNvPr id="2" name="Ink 1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5C73B4D2-13A2-4365-919C-5212236F58B8}"/>
                        </a:ext>
                      </a:extLst>
                    </p:cNvPr>
                    <p:cNvPicPr/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2328781" y="3257369"/>
                      <a:ext cx="1487520" cy="5112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781D94A4-5F50-4D98-9EDE-601BE243B3DC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485381" y="3253049"/>
                <a:ext cx="1339200" cy="4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271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6222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 err="1"/>
              <a:t>Sila</a:t>
            </a:r>
            <a:r>
              <a:rPr lang="en-US" sz="2400" b="1" i="1" dirty="0"/>
              <a:t> </a:t>
            </a:r>
            <a:r>
              <a:rPr lang="en-US" sz="2400" b="1" i="1" dirty="0" err="1"/>
              <a:t>kojom</a:t>
            </a:r>
            <a:r>
              <a:rPr lang="en-US" sz="2400" b="1" i="1" dirty="0"/>
              <a:t> </a:t>
            </a:r>
            <a:r>
              <a:rPr lang="en-US" sz="2400" b="1" i="1" dirty="0" err="1"/>
              <a:t>strujni</a:t>
            </a:r>
            <a:r>
              <a:rPr lang="en-US" sz="2400" b="1" i="1" dirty="0"/>
              <a:t> element </a:t>
            </a:r>
            <a:r>
              <a:rPr lang="en-US" sz="2400" b="1" i="1" dirty="0" err="1"/>
              <a:t>jednog</a:t>
            </a:r>
            <a:r>
              <a:rPr lang="en-US" sz="2400" b="1" i="1" dirty="0"/>
              <a:t> </a:t>
            </a:r>
            <a:r>
              <a:rPr lang="en-US" sz="2400" b="1" i="1" dirty="0" err="1"/>
              <a:t>provodnika</a:t>
            </a:r>
            <a:r>
              <a:rPr lang="en-US" sz="2400" b="1" i="1" dirty="0"/>
              <a:t> </a:t>
            </a:r>
            <a:r>
              <a:rPr lang="en-US" sz="2400" b="1" i="1" dirty="0" err="1"/>
              <a:t>deluje</a:t>
            </a:r>
            <a:r>
              <a:rPr lang="en-US" sz="2400" b="1" i="1" dirty="0"/>
              <a:t> </a:t>
            </a:r>
            <a:r>
              <a:rPr lang="en-US" sz="2400" b="1" i="1" dirty="0" err="1"/>
              <a:t>na</a:t>
            </a:r>
            <a:r>
              <a:rPr lang="en-US" sz="2400" b="1" i="1" dirty="0"/>
              <a:t> </a:t>
            </a:r>
            <a:r>
              <a:rPr lang="en-US" sz="2400" b="1" i="1" dirty="0" err="1"/>
              <a:t>strujni</a:t>
            </a:r>
            <a:r>
              <a:rPr lang="en-US" sz="2400" b="1" i="1" dirty="0"/>
              <a:t> element </a:t>
            </a:r>
            <a:r>
              <a:rPr lang="en-US" sz="2400" b="1" i="1" dirty="0" err="1"/>
              <a:t>drugog</a:t>
            </a:r>
            <a:r>
              <a:rPr lang="en-US" sz="2400" b="1" i="1" dirty="0"/>
              <a:t> </a:t>
            </a:r>
            <a:r>
              <a:rPr lang="en-US" sz="2400" b="1" i="1" dirty="0" err="1"/>
              <a:t>provodnika</a:t>
            </a:r>
            <a:r>
              <a:rPr lang="en-US" sz="2400" b="1" i="1" dirty="0"/>
              <a:t>  -</a:t>
            </a:r>
            <a:r>
              <a:rPr lang="en-US" sz="2400" b="1" i="1" dirty="0" err="1"/>
              <a:t>vaektor</a:t>
            </a:r>
            <a:r>
              <a:rPr lang="en-US" sz="2400" b="1" i="1" dirty="0"/>
              <a:t> </a:t>
            </a:r>
            <a:r>
              <a:rPr lang="en-US" sz="2400" b="1" i="1" dirty="0" err="1"/>
              <a:t>magnetne</a:t>
            </a:r>
            <a:r>
              <a:rPr lang="en-US" sz="2400" b="1" i="1" dirty="0"/>
              <a:t> </a:t>
            </a:r>
            <a:r>
              <a:rPr lang="en-US" sz="2400" b="1" i="1" dirty="0" err="1"/>
              <a:t>indukcije</a:t>
            </a:r>
            <a:r>
              <a:rPr lang="en-US" sz="2400" b="1" i="1" dirty="0"/>
              <a:t> </a:t>
            </a:r>
            <a:r>
              <a:rPr lang="en-US" sz="2400" b="1" i="1" dirty="0" err="1"/>
              <a:t>strujnog</a:t>
            </a:r>
            <a:r>
              <a:rPr lang="en-US" sz="2400" b="1" i="1" dirty="0"/>
              <a:t> </a:t>
            </a:r>
            <a:r>
              <a:rPr lang="en-US" sz="2400" b="1" i="1" dirty="0" err="1"/>
              <a:t>elementa</a:t>
            </a:r>
            <a:r>
              <a:rPr lang="en-US" sz="2400" b="1" i="1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7279" y="1180252"/>
            <a:ext cx="4356135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2120" y="5486358"/>
            <a:ext cx="337185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413" y="2038571"/>
            <a:ext cx="4010025" cy="86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01687" y="3265076"/>
            <a:ext cx="5048250" cy="1095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C772EDD9-AED1-4C36-8912-C150CC43546D}"/>
                  </a:ext>
                </a:extLst>
              </p14:cNvPr>
              <p14:cNvContentPartPr/>
              <p14:nvPr/>
            </p14:nvContentPartPr>
            <p14:xfrm>
              <a:off x="5016181" y="5328449"/>
              <a:ext cx="62640" cy="218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C772EDD9-AED1-4C36-8912-C150CC43546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962541" y="5220809"/>
                <a:ext cx="170280" cy="43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0CE450B-1BB8-4203-BF80-0FE8386CB3A9}"/>
              </a:ext>
            </a:extLst>
          </p:cNvPr>
          <p:cNvGrpSpPr/>
          <p:nvPr/>
        </p:nvGrpSpPr>
        <p:grpSpPr>
          <a:xfrm>
            <a:off x="6360061" y="6264449"/>
            <a:ext cx="292680" cy="271440"/>
            <a:chOff x="6360061" y="6264449"/>
            <a:chExt cx="29268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xmlns="" id="{A3625B4C-BC7F-4AE6-8A68-7378C87ABCFD}"/>
                    </a:ext>
                  </a:extLst>
                </p14:cNvPr>
                <p14:cNvContentPartPr/>
                <p14:nvPr/>
              </p14:nvContentPartPr>
              <p14:xfrm>
                <a:off x="6360061" y="6264449"/>
                <a:ext cx="166680" cy="271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3625B4C-BC7F-4AE6-8A68-7378C87ABCFD}"/>
                    </a:ext>
                  </a:extLst>
                </p:cNvPr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6355741" y="6260129"/>
                  <a:ext cx="175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xmlns="" id="{E8A07502-C699-4FC5-94DD-F1783F21B83A}"/>
                    </a:ext>
                  </a:extLst>
                </p14:cNvPr>
                <p14:cNvContentPartPr/>
                <p14:nvPr/>
              </p14:nvContentPartPr>
              <p14:xfrm>
                <a:off x="6598381" y="6374249"/>
                <a:ext cx="54360" cy="91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8A07502-C699-4FC5-94DD-F1783F21B83A}"/>
                    </a:ext>
                  </a:extLst>
                </p:cNvPr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6594061" y="6369929"/>
                  <a:ext cx="630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8533C09-1BD5-46DC-A815-B898E8497877}"/>
              </a:ext>
            </a:extLst>
          </p:cNvPr>
          <p:cNvGrpSpPr/>
          <p:nvPr/>
        </p:nvGrpSpPr>
        <p:grpSpPr>
          <a:xfrm>
            <a:off x="6911941" y="6243569"/>
            <a:ext cx="128520" cy="98640"/>
            <a:chOff x="6911941" y="6243569"/>
            <a:chExt cx="12852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xmlns="" id="{1534D4DB-7594-47A8-9F69-AC43695E0475}"/>
                    </a:ext>
                  </a:extLst>
                </p14:cNvPr>
                <p14:cNvContentPartPr/>
                <p14:nvPr/>
              </p14:nvContentPartPr>
              <p14:xfrm>
                <a:off x="6911941" y="6331409"/>
                <a:ext cx="128520" cy="10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534D4DB-7594-47A8-9F69-AC43695E0475}"/>
                    </a:ext>
                  </a:extLst>
                </p:cNvPr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6907621" y="6327089"/>
                  <a:ext cx="137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xmlns="" id="{A9828657-C73C-464C-B4DF-38FA303D2A0E}"/>
                    </a:ext>
                  </a:extLst>
                </p14:cNvPr>
                <p14:cNvContentPartPr/>
                <p14:nvPr/>
              </p14:nvContentPartPr>
              <p14:xfrm>
                <a:off x="6954421" y="6243569"/>
                <a:ext cx="48960" cy="13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9828657-C73C-464C-B4DF-38FA303D2A0E}"/>
                    </a:ext>
                  </a:extLst>
                </p:cNvPr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6950101" y="6239249"/>
                  <a:ext cx="576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6AE1D80-7A22-4B7C-A5D7-934CE0B18D85}"/>
              </a:ext>
            </a:extLst>
          </p:cNvPr>
          <p:cNvGrpSpPr/>
          <p:nvPr/>
        </p:nvGrpSpPr>
        <p:grpSpPr>
          <a:xfrm>
            <a:off x="7312621" y="6026489"/>
            <a:ext cx="568080" cy="248040"/>
            <a:chOff x="7312621" y="6026489"/>
            <a:chExt cx="56808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xmlns="" id="{B104EC45-5564-412B-9860-1B3E339722DD}"/>
                    </a:ext>
                  </a:extLst>
                </p14:cNvPr>
                <p14:cNvContentPartPr/>
                <p14:nvPr/>
              </p14:nvContentPartPr>
              <p14:xfrm>
                <a:off x="7363381" y="6026489"/>
                <a:ext cx="131040" cy="178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104EC45-5564-412B-9860-1B3E339722DD}"/>
                    </a:ext>
                  </a:extLst>
                </p:cNvPr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7359061" y="6022169"/>
                  <a:ext cx="139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xmlns="" id="{A5EBC2BC-9A25-4654-9564-F3F50481AF53}"/>
                    </a:ext>
                  </a:extLst>
                </p14:cNvPr>
                <p14:cNvContentPartPr/>
                <p14:nvPr/>
              </p14:nvContentPartPr>
              <p14:xfrm>
                <a:off x="7312621" y="6250409"/>
                <a:ext cx="568080" cy="24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5EBC2BC-9A25-4654-9564-F3F50481AF53}"/>
                    </a:ext>
                  </a:extLst>
                </p:cNvPr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7308301" y="6246089"/>
                  <a:ext cx="57672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96BE893-A22D-4B92-AE36-4C9814E68885}"/>
              </a:ext>
            </a:extLst>
          </p:cNvPr>
          <p:cNvGrpSpPr/>
          <p:nvPr/>
        </p:nvGrpSpPr>
        <p:grpSpPr>
          <a:xfrm>
            <a:off x="7313701" y="6380009"/>
            <a:ext cx="889200" cy="261720"/>
            <a:chOff x="7313701" y="6380009"/>
            <a:chExt cx="88920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xmlns="" id="{30AE8403-86FB-45C7-89FE-9DCEE2788243}"/>
                    </a:ext>
                  </a:extLst>
                </p14:cNvPr>
                <p14:cNvContentPartPr/>
                <p14:nvPr/>
              </p14:nvContentPartPr>
              <p14:xfrm>
                <a:off x="7313701" y="6380009"/>
                <a:ext cx="130680" cy="219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0AE8403-86FB-45C7-89FE-9DCEE2788243}"/>
                    </a:ext>
                  </a:extLst>
                </p:cNvPr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7309381" y="6375689"/>
                  <a:ext cx="139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xmlns="" id="{D550125C-CDD0-4208-BF08-B791986D424D}"/>
                    </a:ext>
                  </a:extLst>
                </p14:cNvPr>
                <p14:cNvContentPartPr/>
                <p14:nvPr/>
              </p14:nvContentPartPr>
              <p14:xfrm>
                <a:off x="7480741" y="6522209"/>
                <a:ext cx="83160" cy="70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550125C-CDD0-4208-BF08-B791986D424D}"/>
                    </a:ext>
                  </a:extLst>
                </p:cNvPr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7476421" y="6517889"/>
                  <a:ext cx="91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xmlns="" id="{1C25E54C-9723-4811-A165-81FAE0A396A8}"/>
                    </a:ext>
                  </a:extLst>
                </p14:cNvPr>
                <p14:cNvContentPartPr/>
                <p14:nvPr/>
              </p14:nvContentPartPr>
              <p14:xfrm>
                <a:off x="7727341" y="6453449"/>
                <a:ext cx="97920" cy="128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C25E54C-9723-4811-A165-81FAE0A396A8}"/>
                    </a:ext>
                  </a:extLst>
                </p:cNvPr>
                <p:cNvPicPr/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7723021" y="6449129"/>
                  <a:ext cx="106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xmlns="" id="{7FAB4E8A-0250-410C-AADD-A6FCA2325789}"/>
                    </a:ext>
                  </a:extLst>
                </p14:cNvPr>
                <p14:cNvContentPartPr/>
                <p14:nvPr/>
              </p14:nvContentPartPr>
              <p14:xfrm>
                <a:off x="7802581" y="6566849"/>
                <a:ext cx="106920" cy="74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FAB4E8A-0250-410C-AADD-A6FCA2325789}"/>
                    </a:ext>
                  </a:extLst>
                </p:cNvPr>
                <p:cNvPicPr/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7798261" y="6562529"/>
                  <a:ext cx="115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xmlns="" id="{9EBC3DA3-DBF6-4D64-9D72-32D0E0367C6A}"/>
                    </a:ext>
                  </a:extLst>
                </p14:cNvPr>
                <p14:cNvContentPartPr/>
                <p14:nvPr/>
              </p14:nvContentPartPr>
              <p14:xfrm>
                <a:off x="7927141" y="6395489"/>
                <a:ext cx="275760" cy="89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EBC3DA3-DBF6-4D64-9D72-32D0E0367C6A}"/>
                    </a:ext>
                  </a:extLst>
                </p:cNvPr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7922821" y="6391169"/>
                  <a:ext cx="28440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17622EB5-98DD-4AAA-B18B-05230B9B2456}"/>
              </a:ext>
            </a:extLst>
          </p:cNvPr>
          <p:cNvGrpSpPr/>
          <p:nvPr/>
        </p:nvGrpSpPr>
        <p:grpSpPr>
          <a:xfrm>
            <a:off x="1295941" y="1531889"/>
            <a:ext cx="8975160" cy="4480560"/>
            <a:chOff x="1295941" y="1531889"/>
            <a:chExt cx="8975160" cy="448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xmlns="" id="{229F663E-BCDD-4E7C-97B4-11D79D717056}"/>
                    </a:ext>
                  </a:extLst>
                </p14:cNvPr>
                <p14:cNvContentPartPr/>
                <p14:nvPr/>
              </p14:nvContentPartPr>
              <p14:xfrm>
                <a:off x="6037861" y="5349689"/>
                <a:ext cx="112320" cy="236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29F663E-BCDD-4E7C-97B4-11D79D717056}"/>
                    </a:ext>
                  </a:extLst>
                </p:cNvPr>
                <p:cNvPicPr/>
                <p:nvPr/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6033541" y="5345369"/>
                  <a:ext cx="120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xmlns="" id="{DA164251-3544-4D6B-B1D8-E92B7C301334}"/>
                    </a:ext>
                  </a:extLst>
                </p14:cNvPr>
                <p14:cNvContentPartPr/>
                <p14:nvPr/>
              </p14:nvContentPartPr>
              <p14:xfrm>
                <a:off x="5912581" y="5620049"/>
                <a:ext cx="508320" cy="50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A164251-3544-4D6B-B1D8-E92B7C301334}"/>
                    </a:ext>
                  </a:extLst>
                </p:cNvPr>
                <p:cNvPicPr/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5908261" y="5615729"/>
                  <a:ext cx="516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xmlns="" id="{F8B1BF1E-0873-494E-B5D2-51488D179E6A}"/>
                    </a:ext>
                  </a:extLst>
                </p14:cNvPr>
                <p14:cNvContentPartPr/>
                <p14:nvPr/>
              </p14:nvContentPartPr>
              <p14:xfrm>
                <a:off x="5920141" y="5724089"/>
                <a:ext cx="144360" cy="189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8B1BF1E-0873-494E-B5D2-51488D179E6A}"/>
                    </a:ext>
                  </a:extLst>
                </p:cNvPr>
                <p:cNvPicPr/>
                <p:nvPr/>
              </p:nvPicPr>
              <p:blipFill>
                <a:blip r:embed="rId35" cstate="print"/>
                <a:stretch>
                  <a:fillRect/>
                </a:stretch>
              </p:blipFill>
              <p:spPr>
                <a:xfrm>
                  <a:off x="5915821" y="5719769"/>
                  <a:ext cx="153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xmlns="" id="{116ECF2B-572D-4A3A-984E-3293905FA540}"/>
                    </a:ext>
                  </a:extLst>
                </p14:cNvPr>
                <p14:cNvContentPartPr/>
                <p14:nvPr/>
              </p14:nvContentPartPr>
              <p14:xfrm>
                <a:off x="6072421" y="5862329"/>
                <a:ext cx="61920" cy="4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16ECF2B-572D-4A3A-984E-3293905FA540}"/>
                    </a:ext>
                  </a:extLst>
                </p:cNvPr>
                <p:cNvPicPr/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>
                  <a:off x="6068101" y="5858009"/>
                  <a:ext cx="70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xmlns="" id="{8B9F08C9-2E4F-41AF-AAE7-29AB814F0042}"/>
                    </a:ext>
                  </a:extLst>
                </p14:cNvPr>
                <p14:cNvContentPartPr/>
                <p14:nvPr/>
              </p14:nvContentPartPr>
              <p14:xfrm>
                <a:off x="6201301" y="5748929"/>
                <a:ext cx="190800" cy="263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B9F08C9-2E4F-41AF-AAE7-29AB814F0042}"/>
                    </a:ext>
                  </a:extLst>
                </p:cNvPr>
                <p:cNvPicPr/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6196981" y="5744609"/>
                  <a:ext cx="199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xmlns="" id="{B67A53CE-5450-468D-AC67-684D6D6214DF}"/>
                    </a:ext>
                  </a:extLst>
                </p14:cNvPr>
                <p14:cNvContentPartPr/>
                <p14:nvPr/>
              </p14:nvContentPartPr>
              <p14:xfrm>
                <a:off x="6478141" y="5857289"/>
                <a:ext cx="68760" cy="73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67A53CE-5450-468D-AC67-684D6D6214DF}"/>
                    </a:ext>
                  </a:extLst>
                </p:cNvPr>
                <p:cNvPicPr/>
                <p:nvPr/>
              </p:nvPicPr>
              <p:blipFill>
                <a:blip r:embed="rId41" cstate="print"/>
                <a:stretch>
                  <a:fillRect/>
                </a:stretch>
              </p:blipFill>
              <p:spPr>
                <a:xfrm>
                  <a:off x="6473821" y="5852969"/>
                  <a:ext cx="77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xmlns="" id="{ED594EC0-D11D-4158-8FCA-A138F38033F7}"/>
                    </a:ext>
                  </a:extLst>
                </p14:cNvPr>
                <p14:cNvContentPartPr/>
                <p14:nvPr/>
              </p14:nvContentPartPr>
              <p14:xfrm>
                <a:off x="6657781" y="5658209"/>
                <a:ext cx="96840" cy="38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D594EC0-D11D-4158-8FCA-A138F38033F7}"/>
                    </a:ext>
                  </a:extLst>
                </p:cNvPr>
                <p:cNvPicPr/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6653461" y="5653889"/>
                  <a:ext cx="105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xmlns="" id="{04D61321-3F0B-4C7F-B846-F7DC641C5D0A}"/>
                    </a:ext>
                  </a:extLst>
                </p14:cNvPr>
                <p14:cNvContentPartPr/>
                <p14:nvPr/>
              </p14:nvContentPartPr>
              <p14:xfrm>
                <a:off x="6684061" y="5577929"/>
                <a:ext cx="74520" cy="1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4D61321-3F0B-4C7F-B846-F7DC641C5D0A}"/>
                    </a:ext>
                  </a:extLst>
                </p:cNvPr>
                <p:cNvPicPr/>
                <p:nvPr/>
              </p:nvPicPr>
              <p:blipFill>
                <a:blip r:embed="rId45" cstate="print"/>
                <a:stretch>
                  <a:fillRect/>
                </a:stretch>
              </p:blipFill>
              <p:spPr>
                <a:xfrm>
                  <a:off x="6679741" y="5573609"/>
                  <a:ext cx="83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xmlns="" id="{BEC188FF-EDA1-4323-821C-76470AB16C36}"/>
                    </a:ext>
                  </a:extLst>
                </p14:cNvPr>
                <p14:cNvContentPartPr/>
                <p14:nvPr/>
              </p14:nvContentPartPr>
              <p14:xfrm>
                <a:off x="7055221" y="5486849"/>
                <a:ext cx="143280" cy="237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EC188FF-EDA1-4323-821C-76470AB16C36}"/>
                    </a:ext>
                  </a:extLst>
                </p:cNvPr>
                <p:cNvPicPr/>
                <p:nvPr/>
              </p:nvPicPr>
              <p:blipFill>
                <a:blip r:embed="rId47" cstate="print"/>
                <a:stretch>
                  <a:fillRect/>
                </a:stretch>
              </p:blipFill>
              <p:spPr>
                <a:xfrm>
                  <a:off x="7050901" y="5482529"/>
                  <a:ext cx="151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xmlns="" id="{9BC7CD8D-93B3-42CF-84AD-A67C18B06865}"/>
                    </a:ext>
                  </a:extLst>
                </p14:cNvPr>
                <p14:cNvContentPartPr/>
                <p14:nvPr/>
              </p14:nvContentPartPr>
              <p14:xfrm>
                <a:off x="7248901" y="5675489"/>
                <a:ext cx="74520" cy="85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BC7CD8D-93B3-42CF-84AD-A67C18B06865}"/>
                    </a:ext>
                  </a:extLst>
                </p:cNvPr>
                <p:cNvPicPr/>
                <p:nvPr/>
              </p:nvPicPr>
              <p:blipFill>
                <a:blip r:embed="rId49" cstate="print"/>
                <a:stretch>
                  <a:fillRect/>
                </a:stretch>
              </p:blipFill>
              <p:spPr>
                <a:xfrm>
                  <a:off x="7244581" y="5671169"/>
                  <a:ext cx="83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xmlns="" id="{3DD4CAD5-BFC4-43E4-89E5-6D3BE3AA2F0B}"/>
                    </a:ext>
                  </a:extLst>
                </p14:cNvPr>
                <p14:cNvContentPartPr/>
                <p14:nvPr/>
              </p14:nvContentPartPr>
              <p14:xfrm>
                <a:off x="7288141" y="5391449"/>
                <a:ext cx="246240" cy="10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DD4CAD5-BFC4-43E4-89E5-6D3BE3AA2F0B}"/>
                    </a:ext>
                  </a:extLst>
                </p:cNvPr>
                <p:cNvPicPr/>
                <p:nvPr/>
              </p:nvPicPr>
              <p:blipFill>
                <a:blip r:embed="rId51" cstate="print"/>
                <a:stretch>
                  <a:fillRect/>
                </a:stretch>
              </p:blipFill>
              <p:spPr>
                <a:xfrm>
                  <a:off x="7283821" y="5387129"/>
                  <a:ext cx="254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xmlns="" id="{68017167-A545-457A-AD19-96F1F817B141}"/>
                    </a:ext>
                  </a:extLst>
                </p14:cNvPr>
                <p14:cNvContentPartPr/>
                <p14:nvPr/>
              </p14:nvContentPartPr>
              <p14:xfrm>
                <a:off x="7874221" y="5522489"/>
                <a:ext cx="187560" cy="217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8017167-A545-457A-AD19-96F1F817B141}"/>
                    </a:ext>
                  </a:extLst>
                </p:cNvPr>
                <p:cNvPicPr/>
                <p:nvPr/>
              </p:nvPicPr>
              <p:blipFill>
                <a:blip r:embed="rId53" cstate="print"/>
                <a:stretch>
                  <a:fillRect/>
                </a:stretch>
              </p:blipFill>
              <p:spPr>
                <a:xfrm>
                  <a:off x="7869901" y="5518169"/>
                  <a:ext cx="196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xmlns="" id="{65EC7826-8D02-44E6-A9B8-7E7078294D12}"/>
                    </a:ext>
                  </a:extLst>
                </p14:cNvPr>
                <p14:cNvContentPartPr/>
                <p14:nvPr/>
              </p14:nvContentPartPr>
              <p14:xfrm>
                <a:off x="8155741" y="5680169"/>
                <a:ext cx="12960" cy="9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5EC7826-8D02-44E6-A9B8-7E7078294D12}"/>
                    </a:ext>
                  </a:extLst>
                </p:cNvPr>
                <p:cNvPicPr/>
                <p:nvPr/>
              </p:nvPicPr>
              <p:blipFill>
                <a:blip r:embed="rId55" cstate="print"/>
                <a:stretch>
                  <a:fillRect/>
                </a:stretch>
              </p:blipFill>
              <p:spPr>
                <a:xfrm>
                  <a:off x="8151421" y="5675849"/>
                  <a:ext cx="21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xmlns="" id="{23F68B44-D4DE-4DCD-A293-C02A8B9862DE}"/>
                    </a:ext>
                  </a:extLst>
                </p14:cNvPr>
                <p14:cNvContentPartPr/>
                <p14:nvPr/>
              </p14:nvContentPartPr>
              <p14:xfrm>
                <a:off x="8243941" y="5508089"/>
                <a:ext cx="78120" cy="210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3F68B44-D4DE-4DCD-A293-C02A8B9862DE}"/>
                    </a:ext>
                  </a:extLst>
                </p:cNvPr>
                <p:cNvPicPr/>
                <p:nvPr/>
              </p:nvPicPr>
              <p:blipFill>
                <a:blip r:embed="rId57" cstate="print"/>
                <a:stretch>
                  <a:fillRect/>
                </a:stretch>
              </p:blipFill>
              <p:spPr>
                <a:xfrm>
                  <a:off x="8239621" y="5503769"/>
                  <a:ext cx="86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xmlns="" id="{EAB549B2-664C-427A-B2A6-0B61F960BC8E}"/>
                    </a:ext>
                  </a:extLst>
                </p14:cNvPr>
                <p14:cNvContentPartPr/>
                <p14:nvPr/>
              </p14:nvContentPartPr>
              <p14:xfrm>
                <a:off x="8409901" y="5572889"/>
                <a:ext cx="120960" cy="158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AB549B2-664C-427A-B2A6-0B61F960BC8E}"/>
                    </a:ext>
                  </a:extLst>
                </p:cNvPr>
                <p:cNvPicPr/>
                <p:nvPr/>
              </p:nvPicPr>
              <p:blipFill>
                <a:blip r:embed="rId59" cstate="print"/>
                <a:stretch>
                  <a:fillRect/>
                </a:stretch>
              </p:blipFill>
              <p:spPr>
                <a:xfrm>
                  <a:off x="8405581" y="5568569"/>
                  <a:ext cx="129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xmlns="" id="{020934AD-6EC3-4AB7-B40D-211836B6613D}"/>
                    </a:ext>
                  </a:extLst>
                </p14:cNvPr>
                <p14:cNvContentPartPr/>
                <p14:nvPr/>
              </p14:nvContentPartPr>
              <p14:xfrm>
                <a:off x="8668381" y="5360489"/>
                <a:ext cx="117000" cy="136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20934AD-6EC3-4AB7-B40D-211836B6613D}"/>
                    </a:ext>
                  </a:extLst>
                </p:cNvPr>
                <p:cNvPicPr/>
                <p:nvPr/>
              </p:nvPicPr>
              <p:blipFill>
                <a:blip r:embed="rId61" cstate="print"/>
                <a:stretch>
                  <a:fillRect/>
                </a:stretch>
              </p:blipFill>
              <p:spPr>
                <a:xfrm>
                  <a:off x="8664061" y="5356169"/>
                  <a:ext cx="125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xmlns="" id="{9A4BE6BE-7874-4107-A8F3-E17E38D0284D}"/>
                    </a:ext>
                  </a:extLst>
                </p14:cNvPr>
                <p14:cNvContentPartPr/>
                <p14:nvPr/>
              </p14:nvContentPartPr>
              <p14:xfrm>
                <a:off x="9013261" y="5528609"/>
                <a:ext cx="313920" cy="93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A4BE6BE-7874-4107-A8F3-E17E38D0284D}"/>
                    </a:ext>
                  </a:extLst>
                </p:cNvPr>
                <p:cNvPicPr/>
                <p:nvPr/>
              </p:nvPicPr>
              <p:blipFill>
                <a:blip r:embed="rId63" cstate="print"/>
                <a:stretch>
                  <a:fillRect/>
                </a:stretch>
              </p:blipFill>
              <p:spPr>
                <a:xfrm>
                  <a:off x="9008941" y="5524289"/>
                  <a:ext cx="322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xmlns="" id="{5627A379-065A-404E-A40E-4EAC7E59CDA2}"/>
                    </a:ext>
                  </a:extLst>
                </p14:cNvPr>
                <p14:cNvContentPartPr/>
                <p14:nvPr/>
              </p14:nvContentPartPr>
              <p14:xfrm>
                <a:off x="9025861" y="5728769"/>
                <a:ext cx="278640" cy="23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627A379-065A-404E-A40E-4EAC7E59CDA2}"/>
                    </a:ext>
                  </a:extLst>
                </p:cNvPr>
                <p:cNvPicPr/>
                <p:nvPr/>
              </p:nvPicPr>
              <p:blipFill>
                <a:blip r:embed="rId65" cstate="print"/>
                <a:stretch>
                  <a:fillRect/>
                </a:stretch>
              </p:blipFill>
              <p:spPr>
                <a:xfrm>
                  <a:off x="9021541" y="5724449"/>
                  <a:ext cx="287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xmlns="" id="{4966B0A3-AF02-4FB8-B5AF-BAAB2B4B3063}"/>
                    </a:ext>
                  </a:extLst>
                </p14:cNvPr>
                <p14:cNvContentPartPr/>
                <p14:nvPr/>
              </p14:nvContentPartPr>
              <p14:xfrm>
                <a:off x="9093541" y="5828849"/>
                <a:ext cx="147600" cy="132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966B0A3-AF02-4FB8-B5AF-BAAB2B4B3063}"/>
                    </a:ext>
                  </a:extLst>
                </p:cNvPr>
                <p:cNvPicPr/>
                <p:nvPr/>
              </p:nvPicPr>
              <p:blipFill>
                <a:blip r:embed="rId67" cstate="print"/>
                <a:stretch>
                  <a:fillRect/>
                </a:stretch>
              </p:blipFill>
              <p:spPr>
                <a:xfrm>
                  <a:off x="9089221" y="5824529"/>
                  <a:ext cx="156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xmlns="" id="{1EFD74C6-2F42-4B9E-BBFC-58E3FB777E1F}"/>
                    </a:ext>
                  </a:extLst>
                </p14:cNvPr>
                <p14:cNvContentPartPr/>
                <p14:nvPr/>
              </p14:nvContentPartPr>
              <p14:xfrm>
                <a:off x="1295941" y="4676129"/>
                <a:ext cx="3556440" cy="833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EFD74C6-2F42-4B9E-BBFC-58E3FB777E1F}"/>
                    </a:ext>
                  </a:extLst>
                </p:cNvPr>
                <p:cNvPicPr/>
                <p:nvPr/>
              </p:nvPicPr>
              <p:blipFill>
                <a:blip r:embed="rId69" cstate="print"/>
                <a:stretch>
                  <a:fillRect/>
                </a:stretch>
              </p:blipFill>
              <p:spPr>
                <a:xfrm>
                  <a:off x="1291621" y="4671809"/>
                  <a:ext cx="3565080" cy="8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xmlns="" id="{AE11FC08-58CD-403C-8502-14EA0F617613}"/>
                    </a:ext>
                  </a:extLst>
                </p14:cNvPr>
                <p14:cNvContentPartPr/>
                <p14:nvPr/>
              </p14:nvContentPartPr>
              <p14:xfrm>
                <a:off x="1698781" y="4493249"/>
                <a:ext cx="3264840" cy="564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E11FC08-58CD-403C-8502-14EA0F617613}"/>
                    </a:ext>
                  </a:extLst>
                </p:cNvPr>
                <p:cNvPicPr/>
                <p:nvPr/>
              </p:nvPicPr>
              <p:blipFill>
                <a:blip r:embed="rId71" cstate="print"/>
                <a:stretch>
                  <a:fillRect/>
                </a:stretch>
              </p:blipFill>
              <p:spPr>
                <a:xfrm>
                  <a:off x="1694461" y="4488929"/>
                  <a:ext cx="32734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xmlns="" id="{929317F9-F866-43AE-97CC-7CFE5E053491}"/>
                    </a:ext>
                  </a:extLst>
                </p14:cNvPr>
                <p14:cNvContentPartPr/>
                <p14:nvPr/>
              </p14:nvContentPartPr>
              <p14:xfrm>
                <a:off x="5591821" y="1874969"/>
                <a:ext cx="3665520" cy="1267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29317F9-F866-43AE-97CC-7CFE5E053491}"/>
                    </a:ext>
                  </a:extLst>
                </p:cNvPr>
                <p:cNvPicPr/>
                <p:nvPr/>
              </p:nvPicPr>
              <p:blipFill>
                <a:blip r:embed="rId73" cstate="print"/>
                <a:stretch>
                  <a:fillRect/>
                </a:stretch>
              </p:blipFill>
              <p:spPr>
                <a:xfrm>
                  <a:off x="5587501" y="1870649"/>
                  <a:ext cx="3674160" cy="12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xmlns="" id="{88FD5827-FC47-4CA7-9D62-824F3AFF65F0}"/>
                    </a:ext>
                  </a:extLst>
                </p14:cNvPr>
                <p14:cNvContentPartPr/>
                <p14:nvPr/>
              </p14:nvContentPartPr>
              <p14:xfrm>
                <a:off x="5839501" y="1531889"/>
                <a:ext cx="3516480" cy="1236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8FD5827-FC47-4CA7-9D62-824F3AFF65F0}"/>
                    </a:ext>
                  </a:extLst>
                </p:cNvPr>
                <p:cNvPicPr/>
                <p:nvPr/>
              </p:nvPicPr>
              <p:blipFill>
                <a:blip r:embed="rId75" cstate="print"/>
                <a:stretch>
                  <a:fillRect/>
                </a:stretch>
              </p:blipFill>
              <p:spPr>
                <a:xfrm>
                  <a:off x="5835181" y="1527569"/>
                  <a:ext cx="3525120" cy="12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xmlns="" id="{7AE19838-2250-4770-8A1B-6A94938780F7}"/>
                    </a:ext>
                  </a:extLst>
                </p14:cNvPr>
                <p14:cNvContentPartPr/>
                <p14:nvPr/>
              </p14:nvContentPartPr>
              <p14:xfrm>
                <a:off x="5270701" y="3138569"/>
                <a:ext cx="5000400" cy="1447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AE19838-2250-4770-8A1B-6A94938780F7}"/>
                    </a:ext>
                  </a:extLst>
                </p:cNvPr>
                <p:cNvPicPr/>
                <p:nvPr/>
              </p:nvPicPr>
              <p:blipFill>
                <a:blip r:embed="rId77" cstate="print"/>
                <a:stretch>
                  <a:fillRect/>
                </a:stretch>
              </p:blipFill>
              <p:spPr>
                <a:xfrm>
                  <a:off x="5266381" y="3134249"/>
                  <a:ext cx="5009040" cy="14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xmlns="" id="{2C537DF1-42CA-49F2-B788-D92930C3F5B2}"/>
                    </a:ext>
                  </a:extLst>
                </p14:cNvPr>
                <p14:cNvContentPartPr/>
                <p14:nvPr/>
              </p14:nvContentPartPr>
              <p14:xfrm>
                <a:off x="5654101" y="3053969"/>
                <a:ext cx="4512240" cy="1261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C537DF1-42CA-49F2-B788-D92930C3F5B2}"/>
                    </a:ext>
                  </a:extLst>
                </p:cNvPr>
                <p:cNvPicPr/>
                <p:nvPr/>
              </p:nvPicPr>
              <p:blipFill>
                <a:blip r:embed="rId79" cstate="print"/>
                <a:stretch>
                  <a:fillRect/>
                </a:stretch>
              </p:blipFill>
              <p:spPr>
                <a:xfrm>
                  <a:off x="5649781" y="3049649"/>
                  <a:ext cx="4520880" cy="12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xmlns="" id="{8E3BF192-0E66-49D8-8315-ECD86AE1F49C}"/>
                    </a:ext>
                  </a:extLst>
                </p14:cNvPr>
                <p14:cNvContentPartPr/>
                <p14:nvPr/>
              </p14:nvContentPartPr>
              <p14:xfrm>
                <a:off x="5764261" y="4780529"/>
                <a:ext cx="182880" cy="187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E3BF192-0E66-49D8-8315-ECD86AE1F49C}"/>
                    </a:ext>
                  </a:extLst>
                </p:cNvPr>
                <p:cNvPicPr/>
                <p:nvPr/>
              </p:nvPicPr>
              <p:blipFill>
                <a:blip r:embed="rId81" cstate="print"/>
                <a:stretch>
                  <a:fillRect/>
                </a:stretch>
              </p:blipFill>
              <p:spPr>
                <a:xfrm>
                  <a:off x="5759941" y="4776209"/>
                  <a:ext cx="191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xmlns="" id="{6F689177-C172-4FB2-B1D8-6D4623D9C789}"/>
                    </a:ext>
                  </a:extLst>
                </p14:cNvPr>
                <p14:cNvContentPartPr/>
                <p14:nvPr/>
              </p14:nvContentPartPr>
              <p14:xfrm>
                <a:off x="5938141" y="4600529"/>
                <a:ext cx="33120" cy="362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F689177-C172-4FB2-B1D8-6D4623D9C789}"/>
                    </a:ext>
                  </a:extLst>
                </p:cNvPr>
                <p:cNvPicPr/>
                <p:nvPr/>
              </p:nvPicPr>
              <p:blipFill>
                <a:blip r:embed="rId83" cstate="print"/>
                <a:stretch>
                  <a:fillRect/>
                </a:stretch>
              </p:blipFill>
              <p:spPr>
                <a:xfrm>
                  <a:off x="5933821" y="4596209"/>
                  <a:ext cx="417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xmlns="" id="{4F139097-C537-40D6-AA5A-3D0B01B3E2DD}"/>
                    </a:ext>
                  </a:extLst>
                </p14:cNvPr>
                <p14:cNvContentPartPr/>
                <p14:nvPr/>
              </p14:nvContentPartPr>
              <p14:xfrm>
                <a:off x="6051541" y="4749209"/>
                <a:ext cx="40680" cy="230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F139097-C537-40D6-AA5A-3D0B01B3E2DD}"/>
                    </a:ext>
                  </a:extLst>
                </p:cNvPr>
                <p:cNvPicPr/>
                <p:nvPr/>
              </p:nvPicPr>
              <p:blipFill>
                <a:blip r:embed="rId85" cstate="print"/>
                <a:stretch>
                  <a:fillRect/>
                </a:stretch>
              </p:blipFill>
              <p:spPr>
                <a:xfrm>
                  <a:off x="6047221" y="4744889"/>
                  <a:ext cx="49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xmlns="" id="{BF027D7B-0931-42D5-BE77-0DE71A7A1D68}"/>
                    </a:ext>
                  </a:extLst>
                </p14:cNvPr>
                <p14:cNvContentPartPr/>
                <p14:nvPr/>
              </p14:nvContentPartPr>
              <p14:xfrm>
                <a:off x="6083221" y="4669289"/>
                <a:ext cx="158400" cy="305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F027D7B-0931-42D5-BE77-0DE71A7A1D68}"/>
                    </a:ext>
                  </a:extLst>
                </p:cNvPr>
                <p:cNvPicPr/>
                <p:nvPr/>
              </p:nvPicPr>
              <p:blipFill>
                <a:blip r:embed="rId87" cstate="print"/>
                <a:stretch>
                  <a:fillRect/>
                </a:stretch>
              </p:blipFill>
              <p:spPr>
                <a:xfrm>
                  <a:off x="6078901" y="4664969"/>
                  <a:ext cx="167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xmlns="" id="{862B2D7F-D3FA-4DAC-8701-063FFA7C84B6}"/>
                    </a:ext>
                  </a:extLst>
                </p14:cNvPr>
                <p14:cNvContentPartPr/>
                <p14:nvPr/>
              </p14:nvContentPartPr>
              <p14:xfrm>
                <a:off x="6369421" y="4888529"/>
                <a:ext cx="153000" cy="3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62B2D7F-D3FA-4DAC-8701-063FFA7C84B6}"/>
                    </a:ext>
                  </a:extLst>
                </p:cNvPr>
                <p:cNvPicPr/>
                <p:nvPr/>
              </p:nvPicPr>
              <p:blipFill>
                <a:blip r:embed="rId89" cstate="print"/>
                <a:stretch>
                  <a:fillRect/>
                </a:stretch>
              </p:blipFill>
              <p:spPr>
                <a:xfrm>
                  <a:off x="6365101" y="4884209"/>
                  <a:ext cx="1616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xmlns="" id="{B979B9D3-BE1E-4475-9852-8B6152CADADD}"/>
                    </a:ext>
                  </a:extLst>
                </p14:cNvPr>
                <p14:cNvContentPartPr/>
                <p14:nvPr/>
              </p14:nvContentPartPr>
              <p14:xfrm>
                <a:off x="6447901" y="4739849"/>
                <a:ext cx="145440" cy="33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979B9D3-BE1E-4475-9852-8B6152CADADD}"/>
                    </a:ext>
                  </a:extLst>
                </p:cNvPr>
                <p:cNvPicPr/>
                <p:nvPr/>
              </p:nvPicPr>
              <p:blipFill>
                <a:blip r:embed="rId91" cstate="print"/>
                <a:stretch>
                  <a:fillRect/>
                </a:stretch>
              </p:blipFill>
              <p:spPr>
                <a:xfrm>
                  <a:off x="6443581" y="4735529"/>
                  <a:ext cx="154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xmlns="" id="{68CCF172-4AB6-481E-A6C8-1A09B09A8BDE}"/>
                    </a:ext>
                  </a:extLst>
                </p14:cNvPr>
                <p14:cNvContentPartPr/>
                <p14:nvPr/>
              </p14:nvContentPartPr>
              <p14:xfrm>
                <a:off x="6715741" y="4654169"/>
                <a:ext cx="60840" cy="168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8CCF172-4AB6-481E-A6C8-1A09B09A8BDE}"/>
                    </a:ext>
                  </a:extLst>
                </p:cNvPr>
                <p:cNvPicPr/>
                <p:nvPr/>
              </p:nvPicPr>
              <p:blipFill>
                <a:blip r:embed="rId93" cstate="print"/>
                <a:stretch>
                  <a:fillRect/>
                </a:stretch>
              </p:blipFill>
              <p:spPr>
                <a:xfrm>
                  <a:off x="6711421" y="4649849"/>
                  <a:ext cx="69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xmlns="" id="{F5DC12B3-285A-417D-9EA5-CB39739E28FD}"/>
                    </a:ext>
                  </a:extLst>
                </p14:cNvPr>
                <p14:cNvContentPartPr/>
                <p14:nvPr/>
              </p14:nvContentPartPr>
              <p14:xfrm>
                <a:off x="6762901" y="4629689"/>
                <a:ext cx="87840" cy="129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5DC12B3-285A-417D-9EA5-CB39739E28FD}"/>
                    </a:ext>
                  </a:extLst>
                </p:cNvPr>
                <p:cNvPicPr/>
                <p:nvPr/>
              </p:nvPicPr>
              <p:blipFill>
                <a:blip r:embed="rId95" cstate="print"/>
                <a:stretch>
                  <a:fillRect/>
                </a:stretch>
              </p:blipFill>
              <p:spPr>
                <a:xfrm>
                  <a:off x="6758581" y="4625369"/>
                  <a:ext cx="96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xmlns="" id="{A3A5D523-F501-4A11-B846-42F297D837E6}"/>
                    </a:ext>
                  </a:extLst>
                </p14:cNvPr>
                <p14:cNvContentPartPr/>
                <p14:nvPr/>
              </p14:nvContentPartPr>
              <p14:xfrm>
                <a:off x="6913021" y="4733369"/>
                <a:ext cx="60120" cy="81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3A5D523-F501-4A11-B846-42F297D837E6}"/>
                    </a:ext>
                  </a:extLst>
                </p:cNvPr>
                <p:cNvPicPr/>
                <p:nvPr/>
              </p:nvPicPr>
              <p:blipFill>
                <a:blip r:embed="rId97" cstate="print"/>
                <a:stretch>
                  <a:fillRect/>
                </a:stretch>
              </p:blipFill>
              <p:spPr>
                <a:xfrm>
                  <a:off x="6908701" y="4729049"/>
                  <a:ext cx="68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xmlns="" id="{C2BE9316-832F-407C-BE37-BCEE20756706}"/>
                    </a:ext>
                  </a:extLst>
                </p14:cNvPr>
                <p14:cNvContentPartPr/>
                <p14:nvPr/>
              </p14:nvContentPartPr>
              <p14:xfrm>
                <a:off x="6621781" y="4866929"/>
                <a:ext cx="530640" cy="5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2BE9316-832F-407C-BE37-BCEE20756706}"/>
                    </a:ext>
                  </a:extLst>
                </p:cNvPr>
                <p:cNvPicPr/>
                <p:nvPr/>
              </p:nvPicPr>
              <p:blipFill>
                <a:blip r:embed="rId99" cstate="print"/>
                <a:stretch>
                  <a:fillRect/>
                </a:stretch>
              </p:blipFill>
              <p:spPr>
                <a:xfrm>
                  <a:off x="6617461" y="4862609"/>
                  <a:ext cx="539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xmlns="" id="{DAFB7BF8-3C32-43AD-99C9-E4EEAC777538}"/>
                    </a:ext>
                  </a:extLst>
                </p14:cNvPr>
                <p14:cNvContentPartPr/>
                <p14:nvPr/>
              </p14:nvContentPartPr>
              <p14:xfrm>
                <a:off x="6582541" y="4972409"/>
                <a:ext cx="147600" cy="125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AFB7BF8-3C32-43AD-99C9-E4EEAC777538}"/>
                    </a:ext>
                  </a:extLst>
                </p:cNvPr>
                <p:cNvPicPr/>
                <p:nvPr/>
              </p:nvPicPr>
              <p:blipFill>
                <a:blip r:embed="rId101" cstate="print"/>
                <a:stretch>
                  <a:fillRect/>
                </a:stretch>
              </p:blipFill>
              <p:spPr>
                <a:xfrm>
                  <a:off x="6578221" y="4968089"/>
                  <a:ext cx="156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xmlns="" id="{9C4832CD-D39C-46CC-8A13-300CBA4186CD}"/>
                    </a:ext>
                  </a:extLst>
                </p14:cNvPr>
                <p14:cNvContentPartPr/>
                <p14:nvPr/>
              </p14:nvContentPartPr>
              <p14:xfrm>
                <a:off x="6649141" y="5045489"/>
                <a:ext cx="101160" cy="113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C4832CD-D39C-46CC-8A13-300CBA4186CD}"/>
                    </a:ext>
                  </a:extLst>
                </p:cNvPr>
                <p:cNvPicPr/>
                <p:nvPr/>
              </p:nvPicPr>
              <p:blipFill>
                <a:blip r:embed="rId103" cstate="print"/>
                <a:stretch>
                  <a:fillRect/>
                </a:stretch>
              </p:blipFill>
              <p:spPr>
                <a:xfrm>
                  <a:off x="6644821" y="5041169"/>
                  <a:ext cx="109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xmlns="" id="{C23735AA-CBC7-4687-909E-49B2B2D77CC3}"/>
                    </a:ext>
                  </a:extLst>
                </p14:cNvPr>
                <p14:cNvContentPartPr/>
                <p14:nvPr/>
              </p14:nvContentPartPr>
              <p14:xfrm>
                <a:off x="6761821" y="5056289"/>
                <a:ext cx="43560" cy="76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23735AA-CBC7-4687-909E-49B2B2D77CC3}"/>
                    </a:ext>
                  </a:extLst>
                </p:cNvPr>
                <p:cNvPicPr/>
                <p:nvPr/>
              </p:nvPicPr>
              <p:blipFill>
                <a:blip r:embed="rId105" cstate="print"/>
                <a:stretch>
                  <a:fillRect/>
                </a:stretch>
              </p:blipFill>
              <p:spPr>
                <a:xfrm>
                  <a:off x="6757501" y="5051969"/>
                  <a:ext cx="52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xmlns="" id="{DB1D8855-3EAC-41A4-BA2D-D4E96D0CE915}"/>
                    </a:ext>
                  </a:extLst>
                </p14:cNvPr>
                <p14:cNvContentPartPr/>
                <p14:nvPr/>
              </p14:nvContentPartPr>
              <p14:xfrm>
                <a:off x="6796381" y="5083289"/>
                <a:ext cx="47880" cy="62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B1D8855-3EAC-41A4-BA2D-D4E96D0CE915}"/>
                    </a:ext>
                  </a:extLst>
                </p:cNvPr>
                <p:cNvPicPr/>
                <p:nvPr/>
              </p:nvPicPr>
              <p:blipFill>
                <a:blip r:embed="rId107" cstate="print"/>
                <a:stretch>
                  <a:fillRect/>
                </a:stretch>
              </p:blipFill>
              <p:spPr>
                <a:xfrm>
                  <a:off x="6792061" y="5078969"/>
                  <a:ext cx="56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xmlns="" id="{69077D98-5AA4-4386-B4F8-8060E73EFD50}"/>
                    </a:ext>
                  </a:extLst>
                </p14:cNvPr>
                <p14:cNvContentPartPr/>
                <p14:nvPr/>
              </p14:nvContentPartPr>
              <p14:xfrm>
                <a:off x="6771181" y="5001209"/>
                <a:ext cx="136080" cy="83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69077D98-5AA4-4386-B4F8-8060E73EFD50}"/>
                    </a:ext>
                  </a:extLst>
                </p:cNvPr>
                <p:cNvPicPr/>
                <p:nvPr/>
              </p:nvPicPr>
              <p:blipFill>
                <a:blip r:embed="rId109" cstate="print"/>
                <a:stretch>
                  <a:fillRect/>
                </a:stretch>
              </p:blipFill>
              <p:spPr>
                <a:xfrm>
                  <a:off x="6766861" y="4996889"/>
                  <a:ext cx="144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xmlns="" id="{4A12B5C7-B8EB-491B-B01C-EDE812FC09CB}"/>
                    </a:ext>
                  </a:extLst>
                </p14:cNvPr>
                <p14:cNvContentPartPr/>
                <p14:nvPr/>
              </p14:nvContentPartPr>
              <p14:xfrm>
                <a:off x="6940741" y="5001929"/>
                <a:ext cx="164160" cy="199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A12B5C7-B8EB-491B-B01C-EDE812FC09CB}"/>
                    </a:ext>
                  </a:extLst>
                </p:cNvPr>
                <p:cNvPicPr/>
                <p:nvPr/>
              </p:nvPicPr>
              <p:blipFill>
                <a:blip r:embed="rId111" cstate="print"/>
                <a:stretch>
                  <a:fillRect/>
                </a:stretch>
              </p:blipFill>
              <p:spPr>
                <a:xfrm>
                  <a:off x="6936421" y="4997609"/>
                  <a:ext cx="172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xmlns="" id="{9C79CF26-043C-4D82-9BEA-1AB9AA9C2EBC}"/>
                    </a:ext>
                  </a:extLst>
                </p14:cNvPr>
                <p14:cNvContentPartPr/>
                <p14:nvPr/>
              </p14:nvContentPartPr>
              <p14:xfrm>
                <a:off x="7122901" y="4976729"/>
                <a:ext cx="148680" cy="93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C79CF26-043C-4D82-9BEA-1AB9AA9C2EBC}"/>
                    </a:ext>
                  </a:extLst>
                </p:cNvPr>
                <p:cNvPicPr/>
                <p:nvPr/>
              </p:nvPicPr>
              <p:blipFill>
                <a:blip r:embed="rId113" cstate="print"/>
                <a:stretch>
                  <a:fillRect/>
                </a:stretch>
              </p:blipFill>
              <p:spPr>
                <a:xfrm>
                  <a:off x="7118581" y="4972409"/>
                  <a:ext cx="157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xmlns="" id="{B3A10846-E5C7-465F-9264-4C3B6BB912EC}"/>
                    </a:ext>
                  </a:extLst>
                </p14:cNvPr>
                <p14:cNvContentPartPr/>
                <p14:nvPr/>
              </p14:nvContentPartPr>
              <p14:xfrm>
                <a:off x="7351501" y="4801409"/>
                <a:ext cx="91440" cy="183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3A10846-E5C7-465F-9264-4C3B6BB912EC}"/>
                    </a:ext>
                  </a:extLst>
                </p:cNvPr>
                <p:cNvPicPr/>
                <p:nvPr/>
              </p:nvPicPr>
              <p:blipFill>
                <a:blip r:embed="rId115" cstate="print"/>
                <a:stretch>
                  <a:fillRect/>
                </a:stretch>
              </p:blipFill>
              <p:spPr>
                <a:xfrm>
                  <a:off x="7347181" y="4797089"/>
                  <a:ext cx="100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xmlns="" id="{F69826D3-6425-489C-A8F9-0A9A49163B76}"/>
                    </a:ext>
                  </a:extLst>
                </p14:cNvPr>
                <p14:cNvContentPartPr/>
                <p14:nvPr/>
              </p14:nvContentPartPr>
              <p14:xfrm>
                <a:off x="7418461" y="4701689"/>
                <a:ext cx="63000" cy="27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69826D3-6425-489C-A8F9-0A9A49163B76}"/>
                    </a:ext>
                  </a:extLst>
                </p:cNvPr>
                <p:cNvPicPr/>
                <p:nvPr/>
              </p:nvPicPr>
              <p:blipFill>
                <a:blip r:embed="rId117" cstate="print"/>
                <a:stretch>
                  <a:fillRect/>
                </a:stretch>
              </p:blipFill>
              <p:spPr>
                <a:xfrm>
                  <a:off x="7414141" y="4697369"/>
                  <a:ext cx="71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xmlns="" id="{5BBFC106-3DB6-4ABC-BE0C-D3161EE30E31}"/>
                    </a:ext>
                  </a:extLst>
                </p14:cNvPr>
                <p14:cNvContentPartPr/>
                <p14:nvPr/>
              </p14:nvContentPartPr>
              <p14:xfrm>
                <a:off x="7555261" y="4836689"/>
                <a:ext cx="116280" cy="120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BBFC106-3DB6-4ABC-BE0C-D3161EE30E31}"/>
                    </a:ext>
                  </a:extLst>
                </p:cNvPr>
                <p:cNvPicPr/>
                <p:nvPr/>
              </p:nvPicPr>
              <p:blipFill>
                <a:blip r:embed="rId119" cstate="print"/>
                <a:stretch>
                  <a:fillRect/>
                </a:stretch>
              </p:blipFill>
              <p:spPr>
                <a:xfrm>
                  <a:off x="7550941" y="4832369"/>
                  <a:ext cx="124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xmlns="" id="{810EC60A-4B82-43A4-925E-99A67C069612}"/>
                    </a:ext>
                  </a:extLst>
                </p14:cNvPr>
                <p14:cNvContentPartPr/>
                <p14:nvPr/>
              </p14:nvContentPartPr>
              <p14:xfrm>
                <a:off x="7685581" y="4673969"/>
                <a:ext cx="35280" cy="212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10EC60A-4B82-43A4-925E-99A67C069612}"/>
                    </a:ext>
                  </a:extLst>
                </p:cNvPr>
                <p:cNvPicPr/>
                <p:nvPr/>
              </p:nvPicPr>
              <p:blipFill>
                <a:blip r:embed="rId121" cstate="print"/>
                <a:stretch>
                  <a:fillRect/>
                </a:stretch>
              </p:blipFill>
              <p:spPr>
                <a:xfrm>
                  <a:off x="7681261" y="4669649"/>
                  <a:ext cx="43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xmlns="" id="{199FFC87-5543-4FA2-AFB8-B8D3D7936FD4}"/>
                    </a:ext>
                  </a:extLst>
                </p14:cNvPr>
                <p14:cNvContentPartPr/>
                <p14:nvPr/>
              </p14:nvContentPartPr>
              <p14:xfrm>
                <a:off x="7759741" y="4784129"/>
                <a:ext cx="121320" cy="168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99FFC87-5543-4FA2-AFB8-B8D3D7936FD4}"/>
                    </a:ext>
                  </a:extLst>
                </p:cNvPr>
                <p:cNvPicPr/>
                <p:nvPr/>
              </p:nvPicPr>
              <p:blipFill>
                <a:blip r:embed="rId123" cstate="print"/>
                <a:stretch>
                  <a:fillRect/>
                </a:stretch>
              </p:blipFill>
              <p:spPr>
                <a:xfrm>
                  <a:off x="7755421" y="4779809"/>
                  <a:ext cx="129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xmlns="" id="{A9E113B6-FE0C-4CAF-ACDA-F6FE01F3E4F4}"/>
                    </a:ext>
                  </a:extLst>
                </p14:cNvPr>
                <p14:cNvContentPartPr/>
                <p14:nvPr/>
              </p14:nvContentPartPr>
              <p14:xfrm>
                <a:off x="7736341" y="4550849"/>
                <a:ext cx="188280" cy="101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9E113B6-FE0C-4CAF-ACDA-F6FE01F3E4F4}"/>
                    </a:ext>
                  </a:extLst>
                </p:cNvPr>
                <p:cNvPicPr/>
                <p:nvPr/>
              </p:nvPicPr>
              <p:blipFill>
                <a:blip r:embed="rId125" cstate="print"/>
                <a:stretch>
                  <a:fillRect/>
                </a:stretch>
              </p:blipFill>
              <p:spPr>
                <a:xfrm>
                  <a:off x="7732021" y="4546529"/>
                  <a:ext cx="196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xmlns="" id="{0029E632-8D3A-4A7F-8F68-2FF168468E03}"/>
                    </a:ext>
                  </a:extLst>
                </p14:cNvPr>
                <p14:cNvContentPartPr/>
                <p14:nvPr/>
              </p14:nvContentPartPr>
              <p14:xfrm>
                <a:off x="7913101" y="4779089"/>
                <a:ext cx="180360" cy="167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029E632-8D3A-4A7F-8F68-2FF168468E03}"/>
                    </a:ext>
                  </a:extLst>
                </p:cNvPr>
                <p:cNvPicPr/>
                <p:nvPr/>
              </p:nvPicPr>
              <p:blipFill>
                <a:blip r:embed="rId127" cstate="print"/>
                <a:stretch>
                  <a:fillRect/>
                </a:stretch>
              </p:blipFill>
              <p:spPr>
                <a:xfrm>
                  <a:off x="7908781" y="4774769"/>
                  <a:ext cx="189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xmlns="" id="{F254DCB6-D6AC-4A3F-808B-7805A63C8B63}"/>
                    </a:ext>
                  </a:extLst>
                </p14:cNvPr>
                <p14:cNvContentPartPr/>
                <p14:nvPr/>
              </p14:nvContentPartPr>
              <p14:xfrm>
                <a:off x="7990501" y="4805729"/>
                <a:ext cx="74520" cy="95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254DCB6-D6AC-4A3F-808B-7805A63C8B63}"/>
                    </a:ext>
                  </a:extLst>
                </p:cNvPr>
                <p:cNvPicPr/>
                <p:nvPr/>
              </p:nvPicPr>
              <p:blipFill>
                <a:blip r:embed="rId129" cstate="print"/>
                <a:stretch>
                  <a:fillRect/>
                </a:stretch>
              </p:blipFill>
              <p:spPr>
                <a:xfrm>
                  <a:off x="7986181" y="4801409"/>
                  <a:ext cx="83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xmlns="" id="{225852DC-5FAF-4B56-8231-99E67CD458A7}"/>
                    </a:ext>
                  </a:extLst>
                </p14:cNvPr>
                <p14:cNvContentPartPr/>
                <p14:nvPr/>
              </p14:nvContentPartPr>
              <p14:xfrm>
                <a:off x="8160061" y="4734809"/>
                <a:ext cx="133920" cy="232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25852DC-5FAF-4B56-8231-99E67CD458A7}"/>
                    </a:ext>
                  </a:extLst>
                </p:cNvPr>
                <p:cNvPicPr/>
                <p:nvPr/>
              </p:nvPicPr>
              <p:blipFill>
                <a:blip r:embed="rId131" cstate="print"/>
                <a:stretch>
                  <a:fillRect/>
                </a:stretch>
              </p:blipFill>
              <p:spPr>
                <a:xfrm>
                  <a:off x="8155741" y="4730489"/>
                  <a:ext cx="142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xmlns="" id="{C84EE4D0-E7CA-4765-A242-545E89179921}"/>
                    </a:ext>
                  </a:extLst>
                </p14:cNvPr>
                <p14:cNvContentPartPr/>
                <p14:nvPr/>
              </p14:nvContentPartPr>
              <p14:xfrm>
                <a:off x="8227381" y="4912289"/>
                <a:ext cx="94320" cy="86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84EE4D0-E7CA-4765-A242-545E89179921}"/>
                    </a:ext>
                  </a:extLst>
                </p:cNvPr>
                <p:cNvPicPr/>
                <p:nvPr/>
              </p:nvPicPr>
              <p:blipFill>
                <a:blip r:embed="rId133" cstate="print"/>
                <a:stretch>
                  <a:fillRect/>
                </a:stretch>
              </p:blipFill>
              <p:spPr>
                <a:xfrm>
                  <a:off x="8223061" y="4907969"/>
                  <a:ext cx="102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xmlns="" id="{0AB00168-0B22-464B-AF85-E972E5627746}"/>
                    </a:ext>
                  </a:extLst>
                </p14:cNvPr>
                <p14:cNvContentPartPr/>
                <p14:nvPr/>
              </p14:nvContentPartPr>
              <p14:xfrm>
                <a:off x="8146381" y="4583609"/>
                <a:ext cx="231480" cy="126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AB00168-0B22-464B-AF85-E972E5627746}"/>
                    </a:ext>
                  </a:extLst>
                </p:cNvPr>
                <p:cNvPicPr/>
                <p:nvPr/>
              </p:nvPicPr>
              <p:blipFill>
                <a:blip r:embed="rId135" cstate="print"/>
                <a:stretch>
                  <a:fillRect/>
                </a:stretch>
              </p:blipFill>
              <p:spPr>
                <a:xfrm>
                  <a:off x="8142061" y="4579289"/>
                  <a:ext cx="240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xmlns="" id="{4D5DA6C9-1A77-41A3-BFA5-007825A97C6E}"/>
                    </a:ext>
                  </a:extLst>
                </p14:cNvPr>
                <p14:cNvContentPartPr/>
                <p14:nvPr/>
              </p14:nvContentPartPr>
              <p14:xfrm>
                <a:off x="5952901" y="4474889"/>
                <a:ext cx="274680" cy="55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D5DA6C9-1A77-41A3-BFA5-007825A97C6E}"/>
                    </a:ext>
                  </a:extLst>
                </p:cNvPr>
                <p:cNvPicPr/>
                <p:nvPr/>
              </p:nvPicPr>
              <p:blipFill>
                <a:blip r:embed="rId137" cstate="print"/>
                <a:stretch>
                  <a:fillRect/>
                </a:stretch>
              </p:blipFill>
              <p:spPr>
                <a:xfrm>
                  <a:off x="5948581" y="4470569"/>
                  <a:ext cx="283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xmlns="" id="{7BBDFEE5-B9B8-4F36-91EA-88CB4E5C9947}"/>
                    </a:ext>
                  </a:extLst>
                </p14:cNvPr>
                <p14:cNvContentPartPr/>
                <p14:nvPr/>
              </p14:nvContentPartPr>
              <p14:xfrm>
                <a:off x="6090781" y="4419089"/>
                <a:ext cx="145440" cy="110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BBDFEE5-B9B8-4F36-91EA-88CB4E5C9947}"/>
                    </a:ext>
                  </a:extLst>
                </p:cNvPr>
                <p:cNvPicPr/>
                <p:nvPr/>
              </p:nvPicPr>
              <p:blipFill>
                <a:blip r:embed="rId139" cstate="print"/>
                <a:stretch>
                  <a:fillRect/>
                </a:stretch>
              </p:blipFill>
              <p:spPr>
                <a:xfrm>
                  <a:off x="6086461" y="4414769"/>
                  <a:ext cx="154080" cy="11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9917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magnetnog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strujnog</a:t>
            </a:r>
            <a:r>
              <a:rPr lang="en-US" dirty="0"/>
              <a:t> </a:t>
            </a:r>
            <a:r>
              <a:rPr lang="en-US" dirty="0" err="1"/>
              <a:t>elementa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0624" y="1811412"/>
            <a:ext cx="5155173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714" y="3326915"/>
            <a:ext cx="3952875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7176" y="1860164"/>
            <a:ext cx="4171950" cy="876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2013648" y="4125910"/>
              <a:ext cx="910080" cy="257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989528" y="4101790"/>
                <a:ext cx="958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3079608" y="3993430"/>
              <a:ext cx="421920" cy="86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055488" y="3969310"/>
                <a:ext cx="4701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/>
              <p14:cNvContentPartPr/>
              <p14:nvPr/>
            </p14:nvContentPartPr>
            <p14:xfrm>
              <a:off x="3501168" y="3946630"/>
              <a:ext cx="114120" cy="66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477048" y="3922510"/>
                <a:ext cx="1623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/>
              <p14:cNvContentPartPr/>
              <p14:nvPr/>
            </p14:nvContentPartPr>
            <p14:xfrm>
              <a:off x="8684448" y="2328430"/>
              <a:ext cx="711000" cy="313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660328" y="2304310"/>
                <a:ext cx="7592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/>
              <p14:cNvContentPartPr/>
              <p14:nvPr/>
            </p14:nvContentPartPr>
            <p14:xfrm>
              <a:off x="1475808" y="4163710"/>
              <a:ext cx="763200" cy="7790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451688" y="4139590"/>
                <a:ext cx="811440" cy="8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906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Odabrana</a:t>
            </a:r>
            <a:r>
              <a:rPr lang="en-US" dirty="0"/>
              <a:t> </a:t>
            </a:r>
            <a:r>
              <a:rPr lang="en-US" dirty="0" err="1"/>
              <a:t>poglavlja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magnetizma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821" y="184931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Magnetno</a:t>
            </a:r>
            <a:r>
              <a:rPr lang="en-US" dirty="0"/>
              <a:t> </a:t>
            </a:r>
            <a:r>
              <a:rPr lang="en-US" dirty="0" err="1"/>
              <a:t>polje</a:t>
            </a:r>
            <a:endParaRPr lang="en-US" dirty="0"/>
          </a:p>
          <a:p>
            <a:r>
              <a:rPr lang="en-US" dirty="0" err="1"/>
              <a:t>Elektromagnetna</a:t>
            </a:r>
            <a:r>
              <a:rPr lang="en-US" dirty="0"/>
              <a:t> </a:t>
            </a:r>
            <a:r>
              <a:rPr lang="en-US" dirty="0" err="1"/>
              <a:t>sila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momenat</a:t>
            </a:r>
            <a:r>
              <a:rPr lang="en-US" dirty="0"/>
              <a:t> </a:t>
            </a:r>
            <a:r>
              <a:rPr lang="en-US" dirty="0" err="1"/>
              <a:t>elektromagnetnih</a:t>
            </a:r>
            <a:r>
              <a:rPr lang="en-US" dirty="0"/>
              <a:t> </a:t>
            </a:r>
            <a:r>
              <a:rPr lang="en-US" dirty="0" err="1"/>
              <a:t>sila</a:t>
            </a:r>
            <a:endParaRPr lang="en-US" dirty="0"/>
          </a:p>
          <a:p>
            <a:r>
              <a:rPr lang="en-US" dirty="0" err="1"/>
              <a:t>Magnetni</a:t>
            </a:r>
            <a:r>
              <a:rPr lang="en-US" dirty="0"/>
              <a:t> </a:t>
            </a:r>
            <a:r>
              <a:rPr lang="en-US" dirty="0" err="1"/>
              <a:t>fluks</a:t>
            </a:r>
            <a:r>
              <a:rPr lang="en-US" dirty="0"/>
              <a:t> – </a:t>
            </a:r>
            <a:r>
              <a:rPr lang="en-US" dirty="0" err="1"/>
              <a:t>Gausov</a:t>
            </a:r>
            <a:r>
              <a:rPr lang="en-US" dirty="0"/>
              <a:t> </a:t>
            </a:r>
            <a:r>
              <a:rPr lang="en-US" dirty="0" err="1"/>
              <a:t>zakon</a:t>
            </a:r>
            <a:r>
              <a:rPr lang="en-US" dirty="0"/>
              <a:t> u </a:t>
            </a:r>
            <a:r>
              <a:rPr lang="en-US" dirty="0" err="1"/>
              <a:t>magnetizmu</a:t>
            </a:r>
            <a:endParaRPr lang="en-US" dirty="0"/>
          </a:p>
          <a:p>
            <a:r>
              <a:rPr lang="en-US" dirty="0" err="1"/>
              <a:t>Magnetno</a:t>
            </a:r>
            <a:r>
              <a:rPr lang="en-US" dirty="0"/>
              <a:t> </a:t>
            </a:r>
            <a:r>
              <a:rPr lang="en-US" dirty="0" err="1"/>
              <a:t>polje</a:t>
            </a:r>
            <a:r>
              <a:rPr lang="en-US" dirty="0"/>
              <a:t> </a:t>
            </a:r>
            <a:r>
              <a:rPr lang="en-US" dirty="0" err="1"/>
              <a:t>strujnog</a:t>
            </a:r>
            <a:r>
              <a:rPr lang="en-US" dirty="0"/>
              <a:t> </a:t>
            </a:r>
            <a:r>
              <a:rPr lang="en-US" dirty="0" err="1"/>
              <a:t>elementa</a:t>
            </a:r>
            <a:endParaRPr lang="en-US" dirty="0"/>
          </a:p>
          <a:p>
            <a:r>
              <a:rPr lang="en-US" dirty="0" err="1"/>
              <a:t>Magnetno</a:t>
            </a:r>
            <a:r>
              <a:rPr lang="en-US" dirty="0"/>
              <a:t> </a:t>
            </a:r>
            <a:r>
              <a:rPr lang="en-US" dirty="0" err="1"/>
              <a:t>polje</a:t>
            </a:r>
            <a:r>
              <a:rPr lang="en-US" dirty="0"/>
              <a:t> </a:t>
            </a:r>
            <a:r>
              <a:rPr lang="en-US" dirty="0" err="1"/>
              <a:t>kružne</a:t>
            </a:r>
            <a:r>
              <a:rPr lang="en-US" dirty="0"/>
              <a:t> </a:t>
            </a:r>
            <a:r>
              <a:rPr lang="en-US" dirty="0" err="1"/>
              <a:t>konture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strujom</a:t>
            </a:r>
            <a:r>
              <a:rPr lang="en-US" dirty="0"/>
              <a:t>.</a:t>
            </a:r>
          </a:p>
          <a:p>
            <a:r>
              <a:rPr lang="en-US" dirty="0" err="1"/>
              <a:t>Solenoidni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torusni</a:t>
            </a:r>
            <a:r>
              <a:rPr lang="en-US" dirty="0"/>
              <a:t> </a:t>
            </a:r>
            <a:r>
              <a:rPr lang="en-US" dirty="0" err="1"/>
              <a:t>namotaj</a:t>
            </a:r>
            <a:endParaRPr lang="en-US" dirty="0"/>
          </a:p>
          <a:p>
            <a:r>
              <a:rPr lang="en-US" dirty="0" err="1"/>
              <a:t>Magnetno</a:t>
            </a:r>
            <a:r>
              <a:rPr lang="en-US" dirty="0"/>
              <a:t> </a:t>
            </a:r>
            <a:r>
              <a:rPr lang="en-US" dirty="0" err="1"/>
              <a:t>polje</a:t>
            </a:r>
            <a:r>
              <a:rPr lang="en-US" dirty="0"/>
              <a:t> u </a:t>
            </a:r>
            <a:r>
              <a:rPr lang="en-US" dirty="0" err="1"/>
              <a:t>prisustvu</a:t>
            </a:r>
            <a:r>
              <a:rPr lang="en-US" dirty="0"/>
              <a:t> </a:t>
            </a:r>
            <a:r>
              <a:rPr lang="en-US" dirty="0" err="1"/>
              <a:t>materija</a:t>
            </a:r>
            <a:endParaRPr lang="en-US" dirty="0"/>
          </a:p>
          <a:p>
            <a:r>
              <a:rPr lang="en-US" dirty="0" err="1"/>
              <a:t>Zakon</a:t>
            </a:r>
            <a:r>
              <a:rPr lang="en-US" dirty="0"/>
              <a:t>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struje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16408" y="1975630"/>
              <a:ext cx="8528400" cy="2502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0288" y="1783750"/>
                <a:ext cx="8720640" cy="28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A1B7D275-FFAE-46BB-B9E8-01EE1BD4E605}"/>
                  </a:ext>
                </a:extLst>
              </p14:cNvPr>
              <p14:cNvContentPartPr/>
              <p14:nvPr/>
            </p14:nvContentPartPr>
            <p14:xfrm>
              <a:off x="5802421" y="-33031"/>
              <a:ext cx="227160" cy="201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A1B7D275-FFAE-46BB-B9E8-01EE1BD4E60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93781" y="-41671"/>
                <a:ext cx="2448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B29F69A8-D029-42D3-B532-CEA0364C06DD}"/>
                  </a:ext>
                </a:extLst>
              </p14:cNvPr>
              <p14:cNvContentPartPr/>
              <p14:nvPr/>
            </p14:nvContentPartPr>
            <p14:xfrm>
              <a:off x="601141" y="1562413"/>
              <a:ext cx="8510400" cy="227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B29F69A8-D029-42D3-B532-CEA0364C06D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47141" y="1454413"/>
                <a:ext cx="8618040" cy="24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5266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Magnetno</a:t>
            </a:r>
            <a:r>
              <a:rPr lang="en-US" dirty="0"/>
              <a:t> </a:t>
            </a:r>
            <a:r>
              <a:rPr lang="en-US" dirty="0" err="1"/>
              <a:t>polje</a:t>
            </a:r>
            <a:r>
              <a:rPr lang="en-US" dirty="0"/>
              <a:t> </a:t>
            </a:r>
            <a:r>
              <a:rPr lang="en-US" dirty="0" err="1"/>
              <a:t>provodnika</a:t>
            </a:r>
            <a:r>
              <a:rPr lang="en-US" dirty="0"/>
              <a:t> </a:t>
            </a:r>
            <a:r>
              <a:rPr lang="en-US" dirty="0" err="1"/>
              <a:t>proizvoljnog</a:t>
            </a:r>
            <a:r>
              <a:rPr lang="en-US" dirty="0"/>
              <a:t> </a:t>
            </a:r>
            <a:r>
              <a:rPr lang="en-US" dirty="0" err="1"/>
              <a:t>oblika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317" y="1640850"/>
            <a:ext cx="5140539" cy="4899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1995" y="3238254"/>
            <a:ext cx="432863" cy="343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6065" y="4152505"/>
            <a:ext cx="379537" cy="348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858" y="4648964"/>
            <a:ext cx="3515466" cy="1213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45382" y="5732102"/>
            <a:ext cx="408494" cy="2612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3249528" y="3008470"/>
              <a:ext cx="896400" cy="540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225408" y="2984350"/>
                <a:ext cx="94464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4733088" y="4448470"/>
              <a:ext cx="351000" cy="10382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08968" y="4424350"/>
                <a:ext cx="399240" cy="10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/>
              <p14:cNvContentPartPr/>
              <p14:nvPr/>
            </p14:nvContentPartPr>
            <p14:xfrm>
              <a:off x="4553088" y="5974510"/>
              <a:ext cx="189720" cy="381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528968" y="5950390"/>
                <a:ext cx="2379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3"/>
              <p14:cNvContentPartPr/>
              <p14:nvPr/>
            </p14:nvContentPartPr>
            <p14:xfrm>
              <a:off x="2941728" y="2473150"/>
              <a:ext cx="308880" cy="1328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917608" y="2449030"/>
                <a:ext cx="3571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Ink 34"/>
              <p14:cNvContentPartPr/>
              <p14:nvPr/>
            </p14:nvContentPartPr>
            <p14:xfrm>
              <a:off x="4657128" y="4231030"/>
              <a:ext cx="52560" cy="428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633008" y="4206910"/>
                <a:ext cx="1008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Ink 35"/>
              <p14:cNvContentPartPr/>
              <p14:nvPr/>
            </p14:nvContentPartPr>
            <p14:xfrm>
              <a:off x="4572888" y="3505990"/>
              <a:ext cx="79920" cy="572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4548768" y="3481870"/>
                <a:ext cx="1281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" name="Ink 37"/>
              <p14:cNvContentPartPr/>
              <p14:nvPr/>
            </p14:nvContentPartPr>
            <p14:xfrm>
              <a:off x="4410888" y="3832870"/>
              <a:ext cx="175680" cy="2703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4386768" y="3808750"/>
                <a:ext cx="2239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" name="Ink 41"/>
              <p14:cNvContentPartPr/>
              <p14:nvPr/>
            </p14:nvContentPartPr>
            <p14:xfrm>
              <a:off x="3335568" y="2496190"/>
              <a:ext cx="663480" cy="1288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3311448" y="2472070"/>
                <a:ext cx="711720" cy="1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7989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PRIMER- </a:t>
            </a:r>
            <a:r>
              <a:rPr lang="en-US" dirty="0" err="1"/>
              <a:t>magnetno</a:t>
            </a:r>
            <a:r>
              <a:rPr lang="en-US" dirty="0"/>
              <a:t> </a:t>
            </a:r>
            <a:r>
              <a:rPr lang="en-US" dirty="0" err="1"/>
              <a:t>polje</a:t>
            </a:r>
            <a:r>
              <a:rPr lang="en-US" dirty="0"/>
              <a:t> </a:t>
            </a:r>
            <a:r>
              <a:rPr lang="en-US" dirty="0" err="1"/>
              <a:t>strujne</a:t>
            </a:r>
            <a:r>
              <a:rPr lang="en-US" dirty="0"/>
              <a:t> </a:t>
            </a:r>
            <a:r>
              <a:rPr lang="en-US" dirty="0" err="1"/>
              <a:t>konture</a:t>
            </a:r>
            <a:r>
              <a:rPr lang="en-US" dirty="0"/>
              <a:t> </a:t>
            </a:r>
            <a:r>
              <a:rPr lang="en-US" dirty="0" err="1"/>
              <a:t>kružnog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u </a:t>
            </a:r>
            <a:r>
              <a:rPr lang="en-US" dirty="0" err="1"/>
              <a:t>centru</a:t>
            </a:r>
            <a:r>
              <a:rPr lang="en-US" dirty="0"/>
              <a:t> </a:t>
            </a:r>
            <a:r>
              <a:rPr lang="en-US" dirty="0" err="1"/>
              <a:t>kruga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3919" y="2105156"/>
            <a:ext cx="6699258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4" name="Ink 63"/>
              <p14:cNvContentPartPr/>
              <p14:nvPr/>
            </p14:nvContentPartPr>
            <p14:xfrm>
              <a:off x="5213328" y="3756190"/>
              <a:ext cx="240480" cy="640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196408" y="3740350"/>
                <a:ext cx="27072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3" name="Ink 72"/>
              <p14:cNvContentPartPr/>
              <p14:nvPr/>
            </p14:nvContentPartPr>
            <p14:xfrm>
              <a:off x="8459448" y="2829910"/>
              <a:ext cx="1167120" cy="3578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444688" y="2816950"/>
                <a:ext cx="11919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9" name="Ink 78"/>
              <p14:cNvContentPartPr/>
              <p14:nvPr/>
            </p14:nvContentPartPr>
            <p14:xfrm>
              <a:off x="8159928" y="2693830"/>
              <a:ext cx="1868400" cy="7905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143368" y="2677990"/>
                <a:ext cx="1895760" cy="8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4" name="Ink 83"/>
              <p14:cNvContentPartPr/>
              <p14:nvPr/>
            </p14:nvContentPartPr>
            <p14:xfrm>
              <a:off x="6357408" y="2058070"/>
              <a:ext cx="1308240" cy="1254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349848" y="2045830"/>
                <a:ext cx="1323360" cy="12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1" name="Ink 90"/>
              <p14:cNvContentPartPr/>
              <p14:nvPr/>
            </p14:nvContentPartPr>
            <p14:xfrm>
              <a:off x="8187648" y="4160830"/>
              <a:ext cx="3584880" cy="74664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174328" y="4147870"/>
                <a:ext cx="3610440" cy="77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" name="Ink 101"/>
              <p14:cNvContentPartPr/>
              <p14:nvPr/>
            </p14:nvContentPartPr>
            <p14:xfrm>
              <a:off x="5824608" y="3465670"/>
              <a:ext cx="979200" cy="34596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808408" y="3449110"/>
                <a:ext cx="100476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5" name="Ink 104"/>
              <p14:cNvContentPartPr/>
              <p14:nvPr/>
            </p14:nvContentPartPr>
            <p14:xfrm>
              <a:off x="5725248" y="2278750"/>
              <a:ext cx="812880" cy="38340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711928" y="2267950"/>
                <a:ext cx="83844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8" name="Ink 107"/>
              <p14:cNvContentPartPr/>
              <p14:nvPr/>
            </p14:nvContentPartPr>
            <p14:xfrm>
              <a:off x="6214848" y="2266870"/>
              <a:ext cx="1009080" cy="111096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6203328" y="2255350"/>
                <a:ext cx="1032480" cy="11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7" name="Ink 156"/>
              <p14:cNvContentPartPr/>
              <p14:nvPr/>
            </p14:nvContentPartPr>
            <p14:xfrm>
              <a:off x="6207288" y="4257310"/>
              <a:ext cx="167760" cy="17496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6191808" y="4248670"/>
                <a:ext cx="198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6" name="Ink 165"/>
              <p14:cNvContentPartPr/>
              <p14:nvPr/>
            </p14:nvContentPartPr>
            <p14:xfrm>
              <a:off x="5663688" y="2805070"/>
              <a:ext cx="1263600" cy="122688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5652528" y="2794270"/>
                <a:ext cx="1286640" cy="12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5" name="Ink 204"/>
              <p14:cNvContentPartPr/>
              <p14:nvPr/>
            </p14:nvContentPartPr>
            <p14:xfrm>
              <a:off x="1772088" y="3016390"/>
              <a:ext cx="878400" cy="131904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754448" y="3001630"/>
                <a:ext cx="91296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7" name="Ink 216"/>
              <p14:cNvContentPartPr/>
              <p14:nvPr/>
            </p14:nvContentPartPr>
            <p14:xfrm>
              <a:off x="1656528" y="3947710"/>
              <a:ext cx="776160" cy="61128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1635648" y="3928630"/>
                <a:ext cx="818280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8" name="Ink 217"/>
              <p14:cNvContentPartPr/>
              <p14:nvPr/>
            </p14:nvContentPartPr>
            <p14:xfrm>
              <a:off x="1422168" y="2895430"/>
              <a:ext cx="852480" cy="77076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1404168" y="2876350"/>
                <a:ext cx="889560" cy="8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8" name="Ink 237"/>
              <p14:cNvContentPartPr/>
              <p14:nvPr/>
            </p14:nvContentPartPr>
            <p14:xfrm>
              <a:off x="8218968" y="5053630"/>
              <a:ext cx="1405440" cy="33516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8203128" y="5041390"/>
                <a:ext cx="14277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0" name="Ink 239"/>
              <p14:cNvContentPartPr/>
              <p14:nvPr/>
            </p14:nvContentPartPr>
            <p14:xfrm>
              <a:off x="8182608" y="4393390"/>
              <a:ext cx="3494520" cy="210312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8168928" y="4378270"/>
                <a:ext cx="3525480" cy="213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6713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Magnetna</a:t>
            </a:r>
            <a:r>
              <a:rPr lang="en-US" dirty="0"/>
              <a:t> </a:t>
            </a:r>
            <a:r>
              <a:rPr lang="en-US" dirty="0" err="1"/>
              <a:t>indukcija</a:t>
            </a:r>
            <a:r>
              <a:rPr lang="en-US" dirty="0"/>
              <a:t> u </a:t>
            </a:r>
            <a:r>
              <a:rPr lang="en-US" dirty="0" err="1"/>
              <a:t>okolini</a:t>
            </a:r>
            <a:r>
              <a:rPr lang="en-US" dirty="0"/>
              <a:t> </a:t>
            </a:r>
            <a:r>
              <a:rPr lang="en-US" dirty="0" err="1"/>
              <a:t>pravolinijskog</a:t>
            </a:r>
            <a:r>
              <a:rPr lang="en-US" dirty="0"/>
              <a:t>  </a:t>
            </a:r>
            <a:r>
              <a:rPr lang="en-US" dirty="0" err="1"/>
              <a:t>provodnika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4886" y="2157272"/>
            <a:ext cx="2472457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2041" y="5742242"/>
            <a:ext cx="1639864" cy="554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0086" y="5580643"/>
            <a:ext cx="1999363" cy="636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2041" y="1581425"/>
            <a:ext cx="5142785" cy="39992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184288" y="2444710"/>
              <a:ext cx="199080" cy="199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160168" y="2420590"/>
                <a:ext cx="2473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3283368" y="2479990"/>
              <a:ext cx="355680" cy="479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259248" y="2455870"/>
                <a:ext cx="40392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2165208" y="4273510"/>
              <a:ext cx="85680" cy="550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141088" y="4249390"/>
                <a:ext cx="13392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/>
              <p14:cNvContentPartPr/>
              <p14:nvPr/>
            </p14:nvContentPartPr>
            <p14:xfrm>
              <a:off x="7893168" y="5473750"/>
              <a:ext cx="2324160" cy="1064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869048" y="5449630"/>
                <a:ext cx="2372400" cy="11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/>
              <p14:cNvContentPartPr/>
              <p14:nvPr/>
            </p14:nvContentPartPr>
            <p14:xfrm>
              <a:off x="5937288" y="5737630"/>
              <a:ext cx="1430280" cy="7135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13168" y="5713510"/>
                <a:ext cx="147852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/>
              <p14:cNvContentPartPr/>
              <p14:nvPr/>
            </p14:nvContentPartPr>
            <p14:xfrm>
              <a:off x="5983728" y="5606590"/>
              <a:ext cx="1646280" cy="775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5959608" y="5582470"/>
                <a:ext cx="1694520" cy="82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3675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Magnetno</a:t>
            </a:r>
            <a:r>
              <a:rPr lang="en-US" dirty="0"/>
              <a:t>  </a:t>
            </a:r>
            <a:r>
              <a:rPr lang="en-US" dirty="0" err="1"/>
              <a:t>polje</a:t>
            </a:r>
            <a:r>
              <a:rPr lang="en-US" dirty="0"/>
              <a:t> u </a:t>
            </a:r>
            <a:r>
              <a:rPr lang="en-US" dirty="0" err="1"/>
              <a:t>materijalnoj</a:t>
            </a:r>
            <a:r>
              <a:rPr lang="en-US" dirty="0"/>
              <a:t> </a:t>
            </a:r>
            <a:r>
              <a:rPr lang="en-US" dirty="0" err="1"/>
              <a:t>sredini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magnetizacije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700" y="2250046"/>
            <a:ext cx="3400425" cy="153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0270" y="1344827"/>
            <a:ext cx="3025227" cy="3601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9310" y="3783571"/>
            <a:ext cx="36099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46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9456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B=f(H)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Feromagnetni</a:t>
            </a:r>
            <a:r>
              <a:rPr lang="en-US" sz="1800" dirty="0"/>
              <a:t> </a:t>
            </a:r>
            <a:r>
              <a:rPr lang="en-US" sz="1800" dirty="0" err="1"/>
              <a:t>materijali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/>
              <a:t>Linearni</a:t>
            </a:r>
            <a:r>
              <a:rPr lang="en-US" sz="1600" dirty="0"/>
              <a:t> </a:t>
            </a:r>
            <a:r>
              <a:rPr lang="en-US" sz="1600" dirty="0" err="1"/>
              <a:t>magnetni</a:t>
            </a:r>
            <a:r>
              <a:rPr lang="en-US" sz="1600" dirty="0"/>
              <a:t> </a:t>
            </a:r>
            <a:r>
              <a:rPr lang="en-US" sz="1600" dirty="0" err="1"/>
              <a:t>materijali</a:t>
            </a:r>
            <a:r>
              <a:rPr lang="en-US" sz="1600" dirty="0"/>
              <a:t> –</a:t>
            </a:r>
            <a:r>
              <a:rPr lang="en-US" sz="1600" dirty="0" err="1"/>
              <a:t>paramagnetni</a:t>
            </a:r>
            <a:r>
              <a:rPr lang="en-US" sz="1600" dirty="0"/>
              <a:t> I </a:t>
            </a:r>
            <a:r>
              <a:rPr lang="en-US" sz="1600" dirty="0" err="1"/>
              <a:t>dijamagnetni</a:t>
            </a:r>
            <a:r>
              <a:rPr lang="en-US" sz="1600" dirty="0"/>
              <a:t> </a:t>
            </a:r>
          </a:p>
          <a:p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3928" y="2288369"/>
            <a:ext cx="3911510" cy="4100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9927" y="2643706"/>
            <a:ext cx="3457701" cy="3164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544648" y="3972190"/>
              <a:ext cx="8351640" cy="1351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37448" y="3958510"/>
                <a:ext cx="8373960" cy="13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" name="Ink 91"/>
              <p14:cNvContentPartPr/>
              <p14:nvPr/>
            </p14:nvContentPartPr>
            <p14:xfrm>
              <a:off x="9421008" y="3436510"/>
              <a:ext cx="970200" cy="28296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409848" y="3423190"/>
                <a:ext cx="989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9" name="Ink 98"/>
              <p14:cNvContentPartPr/>
              <p14:nvPr/>
            </p14:nvContentPartPr>
            <p14:xfrm>
              <a:off x="7935648" y="4988470"/>
              <a:ext cx="70920" cy="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70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1" name="Ink 100"/>
              <p14:cNvContentPartPr/>
              <p14:nvPr/>
            </p14:nvContentPartPr>
            <p14:xfrm>
              <a:off x="8613888" y="4745470"/>
              <a:ext cx="486000" cy="11844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599488" y="4734670"/>
                <a:ext cx="513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" name="Ink 101"/>
              <p14:cNvContentPartPr/>
              <p14:nvPr/>
            </p14:nvContentPartPr>
            <p14:xfrm>
              <a:off x="9309408" y="5022670"/>
              <a:ext cx="400680" cy="34596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9293208" y="5007550"/>
                <a:ext cx="4338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8" name="Ink 127"/>
              <p14:cNvContentPartPr/>
              <p14:nvPr/>
            </p14:nvContentPartPr>
            <p14:xfrm>
              <a:off x="7514448" y="4548190"/>
              <a:ext cx="1521720" cy="122724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505448" y="4524070"/>
                <a:ext cx="1543680" cy="12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2" name="Ink 131"/>
              <p14:cNvContentPartPr/>
              <p14:nvPr/>
            </p14:nvContentPartPr>
            <p14:xfrm>
              <a:off x="7058688" y="4627750"/>
              <a:ext cx="565920" cy="157608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047888" y="4615870"/>
                <a:ext cx="588600" cy="16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556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AMPEROV ZAKON UKUPNE STRUJE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Cirkulacija</a:t>
            </a:r>
            <a:r>
              <a:rPr lang="en-US" dirty="0"/>
              <a:t> </a:t>
            </a:r>
            <a:r>
              <a:rPr lang="en-US" dirty="0" err="1"/>
              <a:t>vektora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2659" y="1747947"/>
            <a:ext cx="666701" cy="71174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34519" y="1869004"/>
            <a:ext cx="5181600" cy="2350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629" y="2537373"/>
            <a:ext cx="3368741" cy="4080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4046151"/>
            <a:ext cx="5695950" cy="1352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888648" y="1454350"/>
              <a:ext cx="4237920" cy="891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71728" y="1437430"/>
                <a:ext cx="427176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2345208" y="2425630"/>
              <a:ext cx="180360" cy="303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28288" y="2408710"/>
                <a:ext cx="2142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2297688" y="2662510"/>
              <a:ext cx="147240" cy="91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280768" y="2645590"/>
                <a:ext cx="1810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1942368" y="3685990"/>
              <a:ext cx="640080" cy="14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925448" y="3669070"/>
                <a:ext cx="6739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/>
              <p14:cNvContentPartPr/>
              <p14:nvPr/>
            </p14:nvContentPartPr>
            <p14:xfrm>
              <a:off x="6282528" y="3676630"/>
              <a:ext cx="3626640" cy="4881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265608" y="3659710"/>
                <a:ext cx="365220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k 54"/>
              <p14:cNvContentPartPr/>
              <p14:nvPr/>
            </p14:nvContentPartPr>
            <p14:xfrm>
              <a:off x="8200968" y="5444590"/>
              <a:ext cx="1704600" cy="11955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189088" y="5438470"/>
                <a:ext cx="1721520" cy="12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1" name="Ink 100"/>
              <p14:cNvContentPartPr/>
              <p14:nvPr/>
            </p14:nvContentPartPr>
            <p14:xfrm>
              <a:off x="4111728" y="3145990"/>
              <a:ext cx="1683000" cy="16020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094808" y="3129070"/>
                <a:ext cx="1716840" cy="16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3" name="Ink 112"/>
              <p14:cNvContentPartPr/>
              <p14:nvPr/>
            </p14:nvContentPartPr>
            <p14:xfrm>
              <a:off x="5252208" y="5492470"/>
              <a:ext cx="2175120" cy="137736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5242128" y="5480590"/>
                <a:ext cx="2197440" cy="13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4" name="Ink 113"/>
              <p14:cNvContentPartPr/>
              <p14:nvPr/>
            </p14:nvContentPartPr>
            <p14:xfrm>
              <a:off x="5585568" y="5934550"/>
              <a:ext cx="1557360" cy="81756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5578008" y="5923390"/>
                <a:ext cx="1573560" cy="8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6109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Primer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3088" y="1844576"/>
            <a:ext cx="5928148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562248" y="2569630"/>
              <a:ext cx="2202480" cy="2090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544968" y="2555230"/>
                <a:ext cx="2229120" cy="21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/>
              <p14:cNvContentPartPr/>
              <p14:nvPr/>
            </p14:nvContentPartPr>
            <p14:xfrm>
              <a:off x="9606408" y="3102070"/>
              <a:ext cx="1448280" cy="11894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86968" y="3084790"/>
                <a:ext cx="1482480" cy="12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" name="Ink 56"/>
              <p14:cNvContentPartPr/>
              <p14:nvPr/>
            </p14:nvContentPartPr>
            <p14:xfrm>
              <a:off x="9578328" y="2923870"/>
              <a:ext cx="1814400" cy="17431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562128" y="2908390"/>
                <a:ext cx="1843560" cy="17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4" name="Ink 63"/>
              <p14:cNvContentPartPr/>
              <p14:nvPr/>
            </p14:nvContentPartPr>
            <p14:xfrm>
              <a:off x="10002048" y="3553150"/>
              <a:ext cx="122760" cy="6775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984768" y="3536590"/>
                <a:ext cx="156960" cy="7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5" name="Ink 64"/>
              <p14:cNvContentPartPr/>
              <p14:nvPr/>
            </p14:nvContentPartPr>
            <p14:xfrm>
              <a:off x="10098888" y="3560710"/>
              <a:ext cx="469800" cy="4060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081608" y="3543430"/>
                <a:ext cx="5032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6" name="Ink 65"/>
              <p14:cNvContentPartPr/>
              <p14:nvPr/>
            </p14:nvContentPartPr>
            <p14:xfrm>
              <a:off x="10595328" y="3894790"/>
              <a:ext cx="7560" cy="262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0585608" y="3883990"/>
                <a:ext cx="295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7" name="Ink 66"/>
              <p14:cNvContentPartPr/>
              <p14:nvPr/>
            </p14:nvContentPartPr>
            <p14:xfrm>
              <a:off x="10515048" y="3969670"/>
              <a:ext cx="27720" cy="3193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0497408" y="3954910"/>
                <a:ext cx="6156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" name="Ink 69"/>
              <p14:cNvContentPartPr/>
              <p14:nvPr/>
            </p14:nvContentPartPr>
            <p14:xfrm>
              <a:off x="1348368" y="1075630"/>
              <a:ext cx="600840" cy="1958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331088" y="1060870"/>
                <a:ext cx="6336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8" name="Ink 87"/>
              <p14:cNvContentPartPr/>
              <p14:nvPr/>
            </p14:nvContentPartPr>
            <p14:xfrm>
              <a:off x="804048" y="1318630"/>
              <a:ext cx="2404080" cy="7761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86768" y="1301710"/>
                <a:ext cx="243324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9" name="Ink 98"/>
              <p14:cNvContentPartPr/>
              <p14:nvPr/>
            </p14:nvContentPartPr>
            <p14:xfrm>
              <a:off x="202848" y="714550"/>
              <a:ext cx="3222720" cy="171000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83768" y="697270"/>
                <a:ext cx="3260160" cy="174672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30670" y="4902543"/>
            <a:ext cx="1809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2256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dirty="0" err="1"/>
              <a:t>Magnetno</a:t>
            </a:r>
            <a:r>
              <a:rPr lang="en-US" sz="2400" dirty="0"/>
              <a:t> </a:t>
            </a:r>
            <a:r>
              <a:rPr lang="en-US" sz="2400" dirty="0" err="1"/>
              <a:t>kolo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</a:t>
            </a:r>
            <a:r>
              <a:rPr lang="en-US" sz="2400" dirty="0" err="1"/>
              <a:t>definicija</a:t>
            </a:r>
            <a:r>
              <a:rPr lang="en-US" sz="2400" dirty="0"/>
              <a:t> </a:t>
            </a:r>
            <a:r>
              <a:rPr lang="en-US" sz="2400" dirty="0" err="1"/>
              <a:t>prostog</a:t>
            </a:r>
            <a:r>
              <a:rPr lang="en-US" sz="2400" dirty="0"/>
              <a:t> </a:t>
            </a:r>
            <a:r>
              <a:rPr lang="en-US" sz="2400" dirty="0" err="1"/>
              <a:t>magnetnog</a:t>
            </a:r>
            <a:r>
              <a:rPr lang="en-US" sz="2400" dirty="0"/>
              <a:t> kola bez </a:t>
            </a:r>
            <a:r>
              <a:rPr lang="en-US" sz="2400" dirty="0" err="1"/>
              <a:t>rasipanja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-</a:t>
            </a:r>
            <a:r>
              <a:rPr lang="en-US" sz="2400" dirty="0" err="1"/>
              <a:t>osnovni</a:t>
            </a:r>
            <a:r>
              <a:rPr lang="en-US" sz="2400" dirty="0"/>
              <a:t> </a:t>
            </a:r>
            <a:r>
              <a:rPr lang="en-US" sz="2400" dirty="0" err="1"/>
              <a:t>zakoni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analiza</a:t>
            </a:r>
            <a:r>
              <a:rPr lang="en-US" sz="2400" dirty="0"/>
              <a:t> </a:t>
            </a:r>
            <a:r>
              <a:rPr lang="en-US" sz="2400" dirty="0" err="1"/>
              <a:t>prostog</a:t>
            </a:r>
            <a:r>
              <a:rPr lang="en-US" sz="2400" dirty="0"/>
              <a:t> </a:t>
            </a:r>
            <a:r>
              <a:rPr lang="en-US" sz="2400" dirty="0" err="1"/>
              <a:t>magnetnog</a:t>
            </a:r>
            <a:r>
              <a:rPr lang="en-US" sz="2400" dirty="0"/>
              <a:t> kola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1443" y="1839838"/>
            <a:ext cx="5740840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5447" y="2289099"/>
            <a:ext cx="4994843" cy="631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6711" y="3065484"/>
            <a:ext cx="2314575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6711" y="3740091"/>
            <a:ext cx="4010025" cy="619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7590" y="4494152"/>
            <a:ext cx="2801915" cy="2085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6713448" y="2048350"/>
              <a:ext cx="3036240" cy="470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689328" y="2024230"/>
                <a:ext cx="308448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7234008" y="2894710"/>
              <a:ext cx="2185200" cy="806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209888" y="2870590"/>
                <a:ext cx="2233440" cy="8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8641968" y="4247590"/>
              <a:ext cx="317520" cy="59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617848" y="4223470"/>
                <a:ext cx="3657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/>
              <p14:cNvContentPartPr/>
              <p14:nvPr/>
            </p14:nvContentPartPr>
            <p14:xfrm>
              <a:off x="7020168" y="3674830"/>
              <a:ext cx="4255920" cy="9352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996048" y="3650710"/>
                <a:ext cx="430416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/>
              <p14:cNvContentPartPr/>
              <p14:nvPr/>
            </p14:nvContentPartPr>
            <p14:xfrm>
              <a:off x="7305648" y="4311310"/>
              <a:ext cx="28008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281528" y="4287190"/>
                <a:ext cx="328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/>
              <p14:cNvContentPartPr/>
              <p14:nvPr/>
            </p14:nvContentPartPr>
            <p14:xfrm>
              <a:off x="7030968" y="3719110"/>
              <a:ext cx="128160" cy="100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006848" y="3694990"/>
                <a:ext cx="17640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994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/>
              <a:t>Načini</a:t>
            </a:r>
            <a:r>
              <a:rPr lang="en-US" sz="2400" dirty="0"/>
              <a:t> </a:t>
            </a:r>
            <a:r>
              <a:rPr lang="en-US" sz="2400" dirty="0" err="1"/>
              <a:t>prikazivanja</a:t>
            </a:r>
            <a:r>
              <a:rPr lang="en-US" sz="2400" dirty="0"/>
              <a:t> </a:t>
            </a:r>
            <a:r>
              <a:rPr lang="en-US" sz="2400" dirty="0" err="1"/>
              <a:t>magnetnog</a:t>
            </a:r>
            <a:r>
              <a:rPr lang="en-US" sz="2400" dirty="0"/>
              <a:t> kola</a:t>
            </a:r>
            <a:br>
              <a:rPr lang="en-US" sz="2400" dirty="0"/>
            </a:br>
            <a:r>
              <a:rPr lang="en-US" sz="2400" dirty="0"/>
              <a:t>1.Trodimenzionalno </a:t>
            </a:r>
            <a:br>
              <a:rPr lang="en-US" sz="2400" dirty="0"/>
            </a:br>
            <a:r>
              <a:rPr lang="en-US" sz="2400" dirty="0"/>
              <a:t>2.Dvodimenzionalno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49820"/>
            <a:ext cx="65270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24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magnetnog</a:t>
            </a:r>
            <a:r>
              <a:rPr lang="en-US" dirty="0"/>
              <a:t> kola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8621" y="1825625"/>
            <a:ext cx="5814757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737128" y="2852230"/>
              <a:ext cx="2049120" cy="77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24168" y="2839270"/>
                <a:ext cx="20746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7852128" y="2565670"/>
              <a:ext cx="275760" cy="132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837728" y="2553070"/>
                <a:ext cx="3045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/>
              <p14:cNvContentPartPr/>
              <p14:nvPr/>
            </p14:nvContentPartPr>
            <p14:xfrm>
              <a:off x="8911248" y="2717950"/>
              <a:ext cx="1046160" cy="20361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897928" y="2702830"/>
                <a:ext cx="1071000" cy="20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7" name="Ink 66"/>
              <p14:cNvContentPartPr/>
              <p14:nvPr/>
            </p14:nvContentPartPr>
            <p14:xfrm>
              <a:off x="8949768" y="4942030"/>
              <a:ext cx="1449360" cy="7549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8933928" y="4929790"/>
                <a:ext cx="1481760" cy="7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9" name="Ink 68"/>
              <p14:cNvContentPartPr/>
              <p14:nvPr/>
            </p14:nvContentPartPr>
            <p14:xfrm>
              <a:off x="4571808" y="2035390"/>
              <a:ext cx="3337200" cy="5162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557768" y="2023510"/>
                <a:ext cx="336276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" name="Ink 69"/>
              <p14:cNvContentPartPr/>
              <p14:nvPr/>
            </p14:nvContentPartPr>
            <p14:xfrm>
              <a:off x="6472968" y="2968150"/>
              <a:ext cx="78480" cy="108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465768" y="2960950"/>
                <a:ext cx="932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2" name="Ink 71"/>
              <p14:cNvContentPartPr/>
              <p14:nvPr/>
            </p14:nvContentPartPr>
            <p14:xfrm>
              <a:off x="4851528" y="1925590"/>
              <a:ext cx="3190320" cy="4683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839288" y="1916230"/>
                <a:ext cx="32162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9" name="Ink 88"/>
              <p14:cNvContentPartPr/>
              <p14:nvPr/>
            </p14:nvContentPartPr>
            <p14:xfrm>
              <a:off x="9689568" y="2640550"/>
              <a:ext cx="503280" cy="49572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9673008" y="2627590"/>
                <a:ext cx="53712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1" name="Ink 90"/>
              <p14:cNvContentPartPr/>
              <p14:nvPr/>
            </p14:nvContentPartPr>
            <p14:xfrm>
              <a:off x="2965128" y="3160390"/>
              <a:ext cx="606240" cy="1159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948928" y="3148150"/>
                <a:ext cx="6346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5" name="Ink 114"/>
              <p14:cNvContentPartPr/>
              <p14:nvPr/>
            </p14:nvContentPartPr>
            <p14:xfrm>
              <a:off x="2964768" y="3002350"/>
              <a:ext cx="1747080" cy="69192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2951088" y="2986150"/>
                <a:ext cx="176940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8" name="Ink 117"/>
              <p14:cNvContentPartPr/>
              <p14:nvPr/>
            </p14:nvContentPartPr>
            <p14:xfrm>
              <a:off x="1267008" y="2830270"/>
              <a:ext cx="1315440" cy="81504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251528" y="2815870"/>
                <a:ext cx="1340280" cy="8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0" name="Ink 119"/>
              <p14:cNvContentPartPr/>
              <p14:nvPr/>
            </p14:nvContentPartPr>
            <p14:xfrm>
              <a:off x="4761528" y="3000910"/>
              <a:ext cx="3081960" cy="88740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744248" y="2986150"/>
                <a:ext cx="3117240" cy="9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2" name="Ink 121"/>
              <p14:cNvContentPartPr/>
              <p14:nvPr/>
            </p14:nvContentPartPr>
            <p14:xfrm>
              <a:off x="5104248" y="2937550"/>
              <a:ext cx="2820600" cy="48348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5089848" y="2922070"/>
                <a:ext cx="285048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2" name="Ink 131"/>
              <p14:cNvContentPartPr/>
              <p14:nvPr/>
            </p14:nvContentPartPr>
            <p14:xfrm>
              <a:off x="2275368" y="5120230"/>
              <a:ext cx="7560" cy="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0" y="0"/>
                <a:ext cx="75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" name="Ink 132"/>
              <p14:cNvContentPartPr/>
              <p14:nvPr/>
            </p14:nvContentPartPr>
            <p14:xfrm>
              <a:off x="1067928" y="4794430"/>
              <a:ext cx="1584360" cy="7948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1055328" y="4776790"/>
                <a:ext cx="1604880" cy="8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3" name="Ink 152"/>
              <p14:cNvContentPartPr/>
              <p14:nvPr/>
            </p14:nvContentPartPr>
            <p14:xfrm>
              <a:off x="3042168" y="2923510"/>
              <a:ext cx="165960" cy="22860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3028848" y="2910190"/>
                <a:ext cx="193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4" name="Ink 153"/>
              <p14:cNvContentPartPr/>
              <p14:nvPr/>
            </p14:nvContentPartPr>
            <p14:xfrm>
              <a:off x="3056208" y="2972830"/>
              <a:ext cx="21960" cy="16596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3041088" y="2955910"/>
                <a:ext cx="536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5" name="Ink 154"/>
              <p14:cNvContentPartPr/>
              <p14:nvPr/>
            </p14:nvContentPartPr>
            <p14:xfrm>
              <a:off x="957048" y="4681030"/>
              <a:ext cx="2703960" cy="96444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940848" y="4669510"/>
                <a:ext cx="2736360" cy="9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6" name="Ink 155"/>
              <p14:cNvContentPartPr/>
              <p14:nvPr/>
            </p14:nvContentPartPr>
            <p14:xfrm>
              <a:off x="1031208" y="4630270"/>
              <a:ext cx="2124720" cy="71460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016088" y="4613350"/>
                <a:ext cx="2156760" cy="7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2" name="Ink 161"/>
              <p14:cNvContentPartPr/>
              <p14:nvPr/>
            </p14:nvContentPartPr>
            <p14:xfrm>
              <a:off x="5647488" y="3780670"/>
              <a:ext cx="1064160" cy="93528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5630208" y="3765910"/>
                <a:ext cx="110088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4" name="Ink 163"/>
              <p14:cNvContentPartPr/>
              <p14:nvPr/>
            </p14:nvContentPartPr>
            <p14:xfrm>
              <a:off x="806568" y="5588230"/>
              <a:ext cx="2171880" cy="100224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787488" y="5569870"/>
                <a:ext cx="2209680" cy="10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72" name="Ink 171"/>
              <p14:cNvContentPartPr/>
              <p14:nvPr/>
            </p14:nvContentPartPr>
            <p14:xfrm>
              <a:off x="1096008" y="5787310"/>
              <a:ext cx="1583640" cy="7308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1088088" y="5772910"/>
                <a:ext cx="160848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7" name="Ink 176"/>
              <p14:cNvContentPartPr/>
              <p14:nvPr/>
            </p14:nvContentPartPr>
            <p14:xfrm>
              <a:off x="2932008" y="5040310"/>
              <a:ext cx="470520" cy="26856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2915448" y="5020870"/>
                <a:ext cx="5065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8" name="Ink 197"/>
              <p14:cNvContentPartPr/>
              <p14:nvPr/>
            </p14:nvContentPartPr>
            <p14:xfrm>
              <a:off x="3822288" y="6074230"/>
              <a:ext cx="3805920" cy="55512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50" cstate="print"/>
              <a:stretch>
                <a:fillRect/>
              </a:stretch>
            </p:blipFill>
            <p:spPr>
              <a:xfrm>
                <a:off x="3804648" y="6055150"/>
                <a:ext cx="384336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3" name="Ink 202"/>
              <p14:cNvContentPartPr/>
              <p14:nvPr/>
            </p14:nvContentPartPr>
            <p14:xfrm>
              <a:off x="8287728" y="5705230"/>
              <a:ext cx="1043640" cy="83304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52" cstate="print"/>
              <a:stretch>
                <a:fillRect/>
              </a:stretch>
            </p:blipFill>
            <p:spPr>
              <a:xfrm>
                <a:off x="8269368" y="5690110"/>
                <a:ext cx="1080360" cy="8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4" name="Ink 203"/>
              <p14:cNvContentPartPr/>
              <p14:nvPr/>
            </p14:nvContentPartPr>
            <p14:xfrm>
              <a:off x="8575368" y="5856790"/>
              <a:ext cx="334800" cy="49392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54" cstate="print"/>
              <a:stretch>
                <a:fillRect/>
              </a:stretch>
            </p:blipFill>
            <p:spPr>
              <a:xfrm>
                <a:off x="8566008" y="5842390"/>
                <a:ext cx="358560" cy="5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07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" y="128227"/>
            <a:ext cx="10058400" cy="50076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F30B66C-B996-4382-AA36-D0770167BE2B}"/>
              </a:ext>
            </a:extLst>
          </p:cNvPr>
          <p:cNvGrpSpPr/>
          <p:nvPr/>
        </p:nvGrpSpPr>
        <p:grpSpPr>
          <a:xfrm>
            <a:off x="1698421" y="3559049"/>
            <a:ext cx="371520" cy="373320"/>
            <a:chOff x="1698421" y="3559049"/>
            <a:chExt cx="37152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xmlns="" id="{483F2AC5-29FD-467D-8D8B-EB2493E01460}"/>
                    </a:ext>
                  </a:extLst>
                </p14:cNvPr>
                <p14:cNvContentPartPr/>
                <p14:nvPr/>
              </p14:nvContentPartPr>
              <p14:xfrm>
                <a:off x="1757101" y="3758489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83F2AC5-29FD-467D-8D8B-EB2493E01460}"/>
                    </a:ext>
                  </a:extLst>
                </p:cNvPr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748101" y="37498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xmlns="" id="{D2F22AE2-AABD-4E47-AED3-D7720CF0EDA4}"/>
                    </a:ext>
                  </a:extLst>
                </p14:cNvPr>
                <p14:cNvContentPartPr/>
                <p14:nvPr/>
              </p14:nvContentPartPr>
              <p14:xfrm>
                <a:off x="1698421" y="3725369"/>
                <a:ext cx="102240" cy="126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2F22AE2-AABD-4E47-AED3-D7720CF0EDA4}"/>
                    </a:ext>
                  </a:extLst>
                </p:cNvPr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689781" y="3716729"/>
                  <a:ext cx="119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xmlns="" id="{F4F30D9B-DE56-4AB7-9EFC-B650D48BEBAA}"/>
                    </a:ext>
                  </a:extLst>
                </p14:cNvPr>
                <p14:cNvContentPartPr/>
                <p14:nvPr/>
              </p14:nvContentPartPr>
              <p14:xfrm>
                <a:off x="1778341" y="3559049"/>
                <a:ext cx="117000" cy="304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4F30D9B-DE56-4AB7-9EFC-B650D48BEBAA}"/>
                    </a:ext>
                  </a:extLst>
                </p:cNvPr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769341" y="3550409"/>
                  <a:ext cx="1346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xmlns="" id="{73F61CAE-9D22-4592-9A4E-6E15DDFD24DA}"/>
                    </a:ext>
                  </a:extLst>
                </p14:cNvPr>
                <p14:cNvContentPartPr/>
                <p14:nvPr/>
              </p14:nvContentPartPr>
              <p14:xfrm>
                <a:off x="1825861" y="3695489"/>
                <a:ext cx="244080" cy="236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3F61CAE-9D22-4592-9A4E-6E15DDFD24DA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817221" y="3686849"/>
                  <a:ext cx="26172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623C48A-FBD8-4CAC-B132-E60A25F285EC}"/>
              </a:ext>
            </a:extLst>
          </p:cNvPr>
          <p:cNvGrpSpPr/>
          <p:nvPr/>
        </p:nvGrpSpPr>
        <p:grpSpPr>
          <a:xfrm>
            <a:off x="2140501" y="3529889"/>
            <a:ext cx="248400" cy="338400"/>
            <a:chOff x="2140501" y="3529889"/>
            <a:chExt cx="2484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xmlns="" id="{42590CF6-389B-4DE7-B58C-34C2E86C1F62}"/>
                    </a:ext>
                  </a:extLst>
                </p14:cNvPr>
                <p14:cNvContentPartPr/>
                <p14:nvPr/>
              </p14:nvContentPartPr>
              <p14:xfrm>
                <a:off x="2160661" y="3690089"/>
                <a:ext cx="228240" cy="178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2590CF6-389B-4DE7-B58C-34C2E86C1F62}"/>
                    </a:ext>
                  </a:extLst>
                </p:cNvPr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2152021" y="3681089"/>
                  <a:ext cx="245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xmlns="" id="{EF7046D1-5418-4AEB-9EA0-776AF35335A8}"/>
                    </a:ext>
                  </a:extLst>
                </p14:cNvPr>
                <p14:cNvContentPartPr/>
                <p14:nvPr/>
              </p14:nvContentPartPr>
              <p14:xfrm>
                <a:off x="2140501" y="3575609"/>
                <a:ext cx="207720" cy="39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F7046D1-5418-4AEB-9EA0-776AF35335A8}"/>
                    </a:ext>
                  </a:extLst>
                </p:cNvPr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2131861" y="3566969"/>
                  <a:ext cx="225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xmlns="" id="{DFC6A2D8-6B66-4599-A4DA-0A7BB52C60DB}"/>
                    </a:ext>
                  </a:extLst>
                </p14:cNvPr>
                <p14:cNvContentPartPr/>
                <p14:nvPr/>
              </p14:nvContentPartPr>
              <p14:xfrm>
                <a:off x="2263621" y="3529889"/>
                <a:ext cx="115920" cy="71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FC6A2D8-6B66-4599-A4DA-0A7BB52C60DB}"/>
                    </a:ext>
                  </a:extLst>
                </p:cNvPr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2254621" y="3521249"/>
                  <a:ext cx="13356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EEE0007-87DB-425E-84C3-6C92C3F13527}"/>
              </a:ext>
            </a:extLst>
          </p:cNvPr>
          <p:cNvGrpSpPr/>
          <p:nvPr/>
        </p:nvGrpSpPr>
        <p:grpSpPr>
          <a:xfrm>
            <a:off x="3243541" y="3261689"/>
            <a:ext cx="976320" cy="903240"/>
            <a:chOff x="3243541" y="3261689"/>
            <a:chExt cx="976320" cy="90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xmlns="" id="{1D102AE7-111E-4FFE-A585-98907E3BB99D}"/>
                    </a:ext>
                  </a:extLst>
                </p14:cNvPr>
                <p14:cNvContentPartPr/>
                <p14:nvPr/>
              </p14:nvContentPartPr>
              <p14:xfrm>
                <a:off x="3243541" y="3803129"/>
                <a:ext cx="80280" cy="61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D102AE7-111E-4FFE-A585-98907E3BB99D}"/>
                    </a:ext>
                  </a:extLst>
                </p:cNvPr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3234901" y="3794489"/>
                  <a:ext cx="97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xmlns="" id="{BE62B24E-B57C-4209-9246-485297339256}"/>
                    </a:ext>
                  </a:extLst>
                </p14:cNvPr>
                <p14:cNvContentPartPr/>
                <p14:nvPr/>
              </p14:nvContentPartPr>
              <p14:xfrm>
                <a:off x="3309421" y="3478409"/>
                <a:ext cx="641520" cy="364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BE62B24E-B57C-4209-9246-485297339256}"/>
                    </a:ext>
                  </a:extLst>
                </p:cNvPr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3300421" y="3469409"/>
                  <a:ext cx="6591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xmlns="" id="{A03B2BFA-8EDF-427C-B4D4-3DDFDCBCFE2F}"/>
                    </a:ext>
                  </a:extLst>
                </p14:cNvPr>
                <p14:cNvContentPartPr/>
                <p14:nvPr/>
              </p14:nvContentPartPr>
              <p14:xfrm>
                <a:off x="4013941" y="3414329"/>
                <a:ext cx="127440" cy="166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03B2BFA-8EDF-427C-B4D4-3DDFDCBCFE2F}"/>
                    </a:ext>
                  </a:extLst>
                </p:cNvPr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4005301" y="3405689"/>
                  <a:ext cx="145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xmlns="" id="{225F9EC6-D463-4A78-BAA5-5BE32551D683}"/>
                    </a:ext>
                  </a:extLst>
                </p14:cNvPr>
                <p14:cNvContentPartPr/>
                <p14:nvPr/>
              </p14:nvContentPartPr>
              <p14:xfrm>
                <a:off x="3989461" y="3261689"/>
                <a:ext cx="230400" cy="102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25F9EC6-D463-4A78-BAA5-5BE32551D683}"/>
                    </a:ext>
                  </a:extLst>
                </p:cNvPr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3980821" y="3252689"/>
                  <a:ext cx="248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xmlns="" id="{AD6CA52A-677A-42EA-9D93-0D27826DCA1B}"/>
                    </a:ext>
                  </a:extLst>
                </p14:cNvPr>
                <p14:cNvContentPartPr/>
                <p14:nvPr/>
              </p14:nvContentPartPr>
              <p14:xfrm>
                <a:off x="3284941" y="4029569"/>
                <a:ext cx="100080" cy="9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D6CA52A-677A-42EA-9D93-0D27826DCA1B}"/>
                    </a:ext>
                  </a:extLst>
                </p:cNvPr>
                <p:cNvPicPr/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3275941" y="4020569"/>
                  <a:ext cx="117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xmlns="" id="{C3F587AB-F397-48EF-B7A0-15046DB9BCCD}"/>
                    </a:ext>
                  </a:extLst>
                </p14:cNvPr>
                <p14:cNvContentPartPr/>
                <p14:nvPr/>
              </p14:nvContentPartPr>
              <p14:xfrm>
                <a:off x="3408781" y="3910049"/>
                <a:ext cx="11880" cy="166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3F587AB-F397-48EF-B7A0-15046DB9BCCD}"/>
                    </a:ext>
                  </a:extLst>
                </p:cNvPr>
                <p:cNvPicPr/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3400141" y="3901409"/>
                  <a:ext cx="29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xmlns="" id="{3C4ACC06-4D01-4386-97A7-F0B7FD8076B5}"/>
                    </a:ext>
                  </a:extLst>
                </p14:cNvPr>
                <p14:cNvContentPartPr/>
                <p14:nvPr/>
              </p14:nvContentPartPr>
              <p14:xfrm>
                <a:off x="3463141" y="3966569"/>
                <a:ext cx="190800" cy="19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C4ACC06-4D01-4386-97A7-F0B7FD8076B5}"/>
                    </a:ext>
                  </a:extLst>
                </p:cNvPr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3454141" y="3957569"/>
                  <a:ext cx="20844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6C294A9-E967-4A56-8462-8F5FB2DF5293}"/>
              </a:ext>
            </a:extLst>
          </p:cNvPr>
          <p:cNvGrpSpPr/>
          <p:nvPr/>
        </p:nvGrpSpPr>
        <p:grpSpPr>
          <a:xfrm>
            <a:off x="7780981" y="1608929"/>
            <a:ext cx="644040" cy="1050480"/>
            <a:chOff x="7780981" y="1608929"/>
            <a:chExt cx="644040" cy="10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xmlns="" id="{17D55ACE-7CCA-4A0C-BEA9-0F33798883EF}"/>
                    </a:ext>
                  </a:extLst>
                </p14:cNvPr>
                <p14:cNvContentPartPr/>
                <p14:nvPr/>
              </p14:nvContentPartPr>
              <p14:xfrm>
                <a:off x="8068981" y="1672289"/>
                <a:ext cx="356040" cy="987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7D55ACE-7CCA-4A0C-BEA9-0F33798883EF}"/>
                    </a:ext>
                  </a:extLst>
                </p:cNvPr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8051341" y="1654289"/>
                  <a:ext cx="391680" cy="10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xmlns="" id="{8F73D0C8-7AE1-468D-B341-DAD1A01DC1D1}"/>
                    </a:ext>
                  </a:extLst>
                </p14:cNvPr>
                <p14:cNvContentPartPr/>
                <p14:nvPr/>
              </p14:nvContentPartPr>
              <p14:xfrm>
                <a:off x="8083741" y="1888649"/>
                <a:ext cx="144360" cy="26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F73D0C8-7AE1-468D-B341-DAD1A01DC1D1}"/>
                    </a:ext>
                  </a:extLst>
                </p:cNvPr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8066101" y="1870649"/>
                  <a:ext cx="180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xmlns="" id="{9E9C46A1-21F5-4833-96D2-0A882B12B477}"/>
                    </a:ext>
                  </a:extLst>
                </p14:cNvPr>
                <p14:cNvContentPartPr/>
                <p14:nvPr/>
              </p14:nvContentPartPr>
              <p14:xfrm>
                <a:off x="8140981" y="1823849"/>
                <a:ext cx="136440" cy="11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9E9C46A1-21F5-4833-96D2-0A882B12B477}"/>
                    </a:ext>
                  </a:extLst>
                </p:cNvPr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8123341" y="1805849"/>
                  <a:ext cx="172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xmlns="" id="{341E76C1-2D48-48BE-BBF3-3E334B21C18D}"/>
                    </a:ext>
                  </a:extLst>
                </p14:cNvPr>
                <p14:cNvContentPartPr/>
                <p14:nvPr/>
              </p14:nvContentPartPr>
              <p14:xfrm>
                <a:off x="7842181" y="1672289"/>
                <a:ext cx="47880" cy="132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41E76C1-2D48-48BE-BBF3-3E334B21C18D}"/>
                    </a:ext>
                  </a:extLst>
                </p:cNvPr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7824541" y="1654289"/>
                  <a:ext cx="83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xmlns="" id="{114889FF-286F-4A23-BA2E-AA91CC474419}"/>
                    </a:ext>
                  </a:extLst>
                </p14:cNvPr>
                <p14:cNvContentPartPr/>
                <p14:nvPr/>
              </p14:nvContentPartPr>
              <p14:xfrm>
                <a:off x="7786021" y="1836089"/>
                <a:ext cx="84960" cy="16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14889FF-286F-4A23-BA2E-AA91CC474419}"/>
                    </a:ext>
                  </a:extLst>
                </p:cNvPr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7768381" y="1818449"/>
                  <a:ext cx="120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xmlns="" id="{11FFDE3B-DECA-4BA4-A48E-3C071A9803BE}"/>
                    </a:ext>
                  </a:extLst>
                </p14:cNvPr>
                <p14:cNvContentPartPr/>
                <p14:nvPr/>
              </p14:nvContentPartPr>
              <p14:xfrm>
                <a:off x="7780981" y="1608929"/>
                <a:ext cx="140400" cy="49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1FFDE3B-DECA-4BA4-A48E-3C071A9803BE}"/>
                    </a:ext>
                  </a:extLst>
                </p:cNvPr>
                <p:cNvPicPr/>
                <p:nvPr/>
              </p:nvPicPr>
              <p:blipFill>
                <a:blip r:embed="rId42" cstate="print"/>
                <a:stretch>
                  <a:fillRect/>
                </a:stretch>
              </p:blipFill>
              <p:spPr>
                <a:xfrm>
                  <a:off x="7762981" y="1590929"/>
                  <a:ext cx="176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xmlns="" id="{12D7A261-1338-40CA-B9B0-A595CFD1C6F6}"/>
                    </a:ext>
                  </a:extLst>
                </p14:cNvPr>
                <p14:cNvContentPartPr/>
                <p14:nvPr/>
              </p14:nvContentPartPr>
              <p14:xfrm>
                <a:off x="7896181" y="1728449"/>
                <a:ext cx="131760" cy="129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2D7A261-1338-40CA-B9B0-A595CFD1C6F6}"/>
                    </a:ext>
                  </a:extLst>
                </p:cNvPr>
                <p:cNvPicPr/>
                <p:nvPr/>
              </p:nvPicPr>
              <p:blipFill>
                <a:blip r:embed="rId44" cstate="print"/>
                <a:stretch>
                  <a:fillRect/>
                </a:stretch>
              </p:blipFill>
              <p:spPr>
                <a:xfrm>
                  <a:off x="7878541" y="1710449"/>
                  <a:ext cx="16740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C1AD9F37-EB22-472C-89D6-FDA208B46665}"/>
                  </a:ext>
                </a:extLst>
              </p14:cNvPr>
              <p14:cNvContentPartPr/>
              <p14:nvPr/>
            </p14:nvContentPartPr>
            <p14:xfrm>
              <a:off x="9421141" y="1881089"/>
              <a:ext cx="12960" cy="101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C1AD9F37-EB22-472C-89D6-FDA208B46665}"/>
                  </a:ext>
                </a:extLst>
              </p:cNvPr>
              <p:cNvPicPr/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9403141" y="1863089"/>
                <a:ext cx="486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xmlns="" id="{D5990388-B6F9-477F-92BD-A2A7EE4FC6E3}"/>
                  </a:ext>
                </a:extLst>
              </p14:cNvPr>
              <p14:cNvContentPartPr/>
              <p14:nvPr/>
            </p14:nvContentPartPr>
            <p14:xfrm>
              <a:off x="9387301" y="2007809"/>
              <a:ext cx="91440" cy="6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D5990388-B6F9-477F-92BD-A2A7EE4FC6E3}"/>
                  </a:ext>
                </a:extLst>
              </p:cNvPr>
              <p:cNvPicPr/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9369301" y="1989809"/>
                <a:ext cx="1270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385EEF50-0007-4562-B04D-8A87A72F2D9B}"/>
                  </a:ext>
                </a:extLst>
              </p14:cNvPr>
              <p14:cNvContentPartPr/>
              <p14:nvPr/>
            </p14:nvContentPartPr>
            <p14:xfrm>
              <a:off x="9425461" y="1855169"/>
              <a:ext cx="76680" cy="12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385EEF50-0007-4562-B04D-8A87A72F2D9B}"/>
                  </a:ext>
                </a:extLst>
              </p:cNvPr>
              <p:cNvPicPr/>
              <p:nvPr/>
            </p:nvPicPr>
            <p:blipFill>
              <a:blip r:embed="rId50" cstate="print"/>
              <a:stretch>
                <a:fillRect/>
              </a:stretch>
            </p:blipFill>
            <p:spPr>
              <a:xfrm>
                <a:off x="9407461" y="1837529"/>
                <a:ext cx="112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xmlns="" id="{383DB6FF-8A17-44D0-89D1-CC237E2C34A8}"/>
                  </a:ext>
                </a:extLst>
              </p14:cNvPr>
              <p14:cNvContentPartPr/>
              <p14:nvPr/>
            </p14:nvContentPartPr>
            <p14:xfrm>
              <a:off x="9556861" y="1961009"/>
              <a:ext cx="101880" cy="89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383DB6FF-8A17-44D0-89D1-CC237E2C34A8}"/>
                  </a:ext>
                </a:extLst>
              </p:cNvPr>
              <p:cNvPicPr/>
              <p:nvPr/>
            </p:nvPicPr>
            <p:blipFill>
              <a:blip r:embed="rId52" cstate="print"/>
              <a:stretch>
                <a:fillRect/>
              </a:stretch>
            </p:blipFill>
            <p:spPr>
              <a:xfrm>
                <a:off x="9539221" y="1943369"/>
                <a:ext cx="1375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04B5CB14-D77F-49C9-9034-91F6CAEDAA27}"/>
                  </a:ext>
                </a:extLst>
              </p:cNvPr>
              <p:cNvGrpSpPr/>
              <p:nvPr/>
            </p:nvGrpSpPr>
            <p:grpSpPr>
              <a:xfrm>
                <a:off x="8620141" y="1756889"/>
                <a:ext cx="604080" cy="1014120"/>
                <a:chOff x="8620141" y="1756889"/>
                <a:chExt cx="604080" cy="1014120"/>
              </a:xfrm>
            </p:grpSpPr>
            <mc:AlternateContent>
              <mc:Choice Requires="p14">
                <p:contentPart p14:bwMode="auto" r:id="rId53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xmlns="" id="{D4CFE095-9604-454A-A568-FF3D927924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68101" y="1756889"/>
                    <a:ext cx="275040" cy="101412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D4CFE095-9604-454A-A568-FF3D9279243A}"/>
                        </a:ext>
                      </a:extLst>
                    </p:cNvPr>
                    <p:cNvPicPr/>
                    <p:nvPr/>
                  </p:nvPicPr>
                  <p:blipFill>
                    <a:blip r:embed="rId54" cstate="print"/>
                    <a:stretch>
                      <a:fillRect/>
                    </a:stretch>
                  </p:blipFill>
                  <p:spPr>
                    <a:xfrm>
                      <a:off x="8750101" y="1739249"/>
                      <a:ext cx="310680" cy="1049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55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xmlns="" id="{1D05DB8D-9D4F-46A0-9392-1AC915FD19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23861" y="1989809"/>
                    <a:ext cx="360" cy="36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1D05DB8D-9D4F-46A0-9392-1AC915FD19A7}"/>
                        </a:ext>
                      </a:extLst>
                    </p:cNvPr>
                    <p:cNvPicPr/>
                    <p:nvPr/>
                  </p:nvPicPr>
                  <p:blipFill>
                    <a:blip r:embed="rId56" cstate="print"/>
                    <a:stretch>
                      <a:fillRect/>
                    </a:stretch>
                  </p:blipFill>
                  <p:spPr>
                    <a:xfrm>
                      <a:off x="9206221" y="1971809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57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xmlns="" id="{8797ABD9-4460-44D6-95DB-BAA1A12579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31701" y="1901969"/>
                    <a:ext cx="65520" cy="26640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8797ABD9-4460-44D6-95DB-BAA1A12579B5}"/>
                        </a:ext>
                      </a:extLst>
                    </p:cNvPr>
                    <p:cNvPicPr/>
                    <p:nvPr/>
                  </p:nvPicPr>
                  <p:blipFill>
                    <a:blip r:embed="rId58" cstate="print"/>
                    <a:stretch>
                      <a:fillRect/>
                    </a:stretch>
                  </p:blipFill>
                  <p:spPr>
                    <a:xfrm>
                      <a:off x="9114061" y="1883969"/>
                      <a:ext cx="101160" cy="302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59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xmlns="" id="{2B1D7105-807A-43FD-978B-E1F4670CEE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06501" y="2112569"/>
                    <a:ext cx="111960" cy="11412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2B1D7105-807A-43FD-978B-E1F4670CEE39}"/>
                        </a:ext>
                      </a:extLst>
                    </p:cNvPr>
                    <p:cNvPicPr/>
                    <p:nvPr/>
                  </p:nvPicPr>
                  <p:blipFill>
                    <a:blip r:embed="rId60" cstate="print"/>
                    <a:stretch>
                      <a:fillRect/>
                    </a:stretch>
                  </p:blipFill>
                  <p:spPr>
                    <a:xfrm>
                      <a:off x="9088501" y="2094929"/>
                      <a:ext cx="147600" cy="149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61">
                  <p14:nvContentPartPr>
                    <p14:cNvPr id="40" name="Ink 39">
                      <a:extLst>
                        <a:ext uri="{FF2B5EF4-FFF2-40B4-BE49-F238E27FC236}">
                          <a16:creationId xmlns:a16="http://schemas.microsoft.com/office/drawing/2014/main" xmlns="" id="{6AAD2A08-B109-4C91-89D8-8E7C6886A7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21661" y="2360969"/>
                    <a:ext cx="181440" cy="23040"/>
                  </p14:xfrm>
                </p:contentPart>
              </mc:Choice>
              <mc:Fallback xmlns="">
                <p:pic>
                  <p:nvPicPr>
                    <p:cNvPr id="40" name="Ink 39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6AAD2A08-B109-4C91-89D8-8E7C6886A7D8}"/>
                        </a:ext>
                      </a:extLst>
                    </p:cNvPr>
                    <p:cNvPicPr/>
                    <p:nvPr/>
                  </p:nvPicPr>
                  <p:blipFill>
                    <a:blip r:embed="rId62" cstate="print"/>
                    <a:stretch>
                      <a:fillRect/>
                    </a:stretch>
                  </p:blipFill>
                  <p:spPr>
                    <a:xfrm>
                      <a:off x="8704021" y="2342969"/>
                      <a:ext cx="217080" cy="58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63">
                  <p14:nvContentPartPr>
                    <p14:cNvPr id="41" name="Ink 40">
                      <a:extLst>
                        <a:ext uri="{FF2B5EF4-FFF2-40B4-BE49-F238E27FC236}">
                          <a16:creationId xmlns:a16="http://schemas.microsoft.com/office/drawing/2014/main" xmlns="" id="{5D86EA85-CC7A-41DA-A6D1-77EBC3FA4B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20141" y="2327129"/>
                    <a:ext cx="117000" cy="10152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5D86EA85-CC7A-41DA-A6D1-77EBC3FA4B05}"/>
                        </a:ext>
                      </a:extLst>
                    </p:cNvPr>
                    <p:cNvPicPr/>
                    <p:nvPr/>
                  </p:nvPicPr>
                  <p:blipFill>
                    <a:blip r:embed="rId64" cstate="print"/>
                    <a:stretch>
                      <a:fillRect/>
                    </a:stretch>
                  </p:blipFill>
                  <p:spPr>
                    <a:xfrm>
                      <a:off x="8602141" y="2309489"/>
                      <a:ext cx="152640" cy="137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65">
                  <p14:nvContentPartPr>
                    <p14:cNvPr id="43" name="Ink 42">
                      <a:extLst>
                        <a:ext uri="{FF2B5EF4-FFF2-40B4-BE49-F238E27FC236}">
                          <a16:creationId xmlns:a16="http://schemas.microsoft.com/office/drawing/2014/main" xmlns="" id="{CF4245F2-FC31-433B-8A6A-72D0B01245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27341" y="2087009"/>
                    <a:ext cx="32040" cy="107280"/>
                  </p14:xfrm>
                </p:contentPart>
              </mc:Choice>
              <mc:Fallback xmlns="">
                <p:pic>
                  <p:nvPicPr>
                    <p:cNvPr id="43" name="Ink 42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CF4245F2-FC31-433B-8A6A-72D0B012458E}"/>
                        </a:ext>
                      </a:extLst>
                    </p:cNvPr>
                    <p:cNvPicPr/>
                    <p:nvPr/>
                  </p:nvPicPr>
                  <p:blipFill>
                    <a:blip r:embed="rId66" cstate="print"/>
                    <a:stretch>
                      <a:fillRect/>
                    </a:stretch>
                  </p:blipFill>
                  <p:spPr>
                    <a:xfrm>
                      <a:off x="8609701" y="2069009"/>
                      <a:ext cx="67680" cy="142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67">
                  <p14:nvContentPartPr>
                    <p14:cNvPr id="44" name="Ink 43">
                      <a:extLst>
                        <a:ext uri="{FF2B5EF4-FFF2-40B4-BE49-F238E27FC236}">
                          <a16:creationId xmlns:a16="http://schemas.microsoft.com/office/drawing/2014/main" xmlns="" id="{1E4C6FA4-A40E-49D4-BC2B-1DA4B57BBE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29501" y="2061089"/>
                    <a:ext cx="138240" cy="44280"/>
                  </p14:xfrm>
                </p:contentPart>
              </mc:Choice>
              <mc:Fallback xmlns="">
                <p:pic>
                  <p:nvPicPr>
                    <p:cNvPr id="44" name="Ink 43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1E4C6FA4-A40E-49D4-BC2B-1DA4B57BBE5A}"/>
                        </a:ext>
                      </a:extLst>
                    </p:cNvPr>
                    <p:cNvPicPr/>
                    <p:nvPr/>
                  </p:nvPicPr>
                  <p:blipFill>
                    <a:blip r:embed="rId68" cstate="print"/>
                    <a:stretch>
                      <a:fillRect/>
                    </a:stretch>
                  </p:blipFill>
                  <p:spPr>
                    <a:xfrm>
                      <a:off x="8611861" y="2043449"/>
                      <a:ext cx="173880" cy="79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69">
                  <p14:nvContentPartPr>
                    <p14:cNvPr id="45" name="Ink 44">
                      <a:extLst>
                        <a:ext uri="{FF2B5EF4-FFF2-40B4-BE49-F238E27FC236}">
                          <a16:creationId xmlns:a16="http://schemas.microsoft.com/office/drawing/2014/main" xmlns="" id="{BAD326DF-7AEB-4D8E-BAF0-21D9066214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1901" y="2134529"/>
                    <a:ext cx="46440" cy="16920"/>
                  </p14:xfrm>
                </p:contentPart>
              </mc:Choice>
              <mc:Fallback xmlns="">
                <p:pic>
                  <p:nvPicPr>
                    <p:cNvPr id="45" name="Ink 44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BAD326DF-7AEB-4D8E-BAF0-21D90662144D}"/>
                        </a:ext>
                      </a:extLst>
                    </p:cNvPr>
                    <p:cNvPicPr/>
                    <p:nvPr/>
                  </p:nvPicPr>
                  <p:blipFill>
                    <a:blip r:embed="rId70" cstate="print"/>
                    <a:stretch>
                      <a:fillRect/>
                    </a:stretch>
                  </p:blipFill>
                  <p:spPr>
                    <a:xfrm>
                      <a:off x="8644261" y="2116889"/>
                      <a:ext cx="82080" cy="52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71">
                  <p14:nvContentPartPr>
                    <p14:cNvPr id="47" name="Ink 46">
                      <a:extLst>
                        <a:ext uri="{FF2B5EF4-FFF2-40B4-BE49-F238E27FC236}">
                          <a16:creationId xmlns:a16="http://schemas.microsoft.com/office/drawing/2014/main" xmlns="" id="{8E71CE0A-82C2-4A84-97E4-30420626C7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27421" y="2173769"/>
                    <a:ext cx="81360" cy="52560"/>
                  </p14:xfrm>
                </p:contentPart>
              </mc:Choice>
              <mc:Fallback xmlns="">
                <p:pic>
                  <p:nvPicPr>
                    <p:cNvPr id="47" name="Ink 46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8E71CE0A-82C2-4A84-97E4-30420626C77B}"/>
                        </a:ext>
                      </a:extLst>
                    </p:cNvPr>
                    <p:cNvPicPr/>
                    <p:nvPr/>
                  </p:nvPicPr>
                  <p:blipFill>
                    <a:blip r:embed="rId72" cstate="print"/>
                    <a:stretch>
                      <a:fillRect/>
                    </a:stretch>
                  </p:blipFill>
                  <p:spPr>
                    <a:xfrm>
                      <a:off x="8709781" y="2156129"/>
                      <a:ext cx="117000" cy="88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>
              <mc:Choice Requires="p14">
                <p:contentPart p14:bwMode="auto" r:id="rId73">
                  <p14:nvContentPartPr>
                    <p14:cNvPr id="48" name="Ink 47">
                      <a:extLst>
                        <a:ext uri="{FF2B5EF4-FFF2-40B4-BE49-F238E27FC236}">
                          <a16:creationId xmlns:a16="http://schemas.microsoft.com/office/drawing/2014/main" xmlns="" id="{DE181474-B087-4AA1-B5DA-159D985169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15981" y="2200409"/>
                    <a:ext cx="121320" cy="48960"/>
                  </p14:xfrm>
                </p:contentPart>
              </mc:Choice>
              <mc:Fallback xmlns="">
                <p:pic>
                  <p:nvPicPr>
                    <p:cNvPr id="48" name="Ink 47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DE181474-B087-4AA1-B5DA-159D985169CE}"/>
                        </a:ext>
                      </a:extLst>
                    </p:cNvPr>
                    <p:cNvPicPr/>
                    <p:nvPr/>
                  </p:nvPicPr>
                  <p:blipFill>
                    <a:blip r:embed="rId74" cstate="print"/>
                    <a:stretch>
                      <a:fillRect/>
                    </a:stretch>
                  </p:blipFill>
                  <p:spPr>
                    <a:xfrm>
                      <a:off x="8798341" y="2182769"/>
                      <a:ext cx="156960" cy="84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46E4DE3F-D196-43A4-9B1D-82061F3360D7}"/>
                  </a:ext>
                </a:extLst>
              </p:cNvPr>
              <p:cNvPicPr/>
              <p:nvPr/>
            </p:nvPicPr>
            <p:blipFill>
              <a:blip r:embed="rId78" cstate="print"/>
              <a:stretch>
                <a:fillRect/>
              </a:stretch>
            </p:blipFill>
            <p:spPr>
              <a:xfrm>
                <a:off x="8717701" y="1936529"/>
                <a:ext cx="119880" cy="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949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INDUKTIVNOST ELEKTRIČNOG KOLA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Sopstvena</a:t>
            </a:r>
            <a:r>
              <a:rPr lang="en-US" dirty="0"/>
              <a:t> </a:t>
            </a:r>
            <a:r>
              <a:rPr lang="en-US" dirty="0" err="1"/>
              <a:t>induktivnost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61264" y="2429269"/>
            <a:ext cx="2653934" cy="368458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Međusobna</a:t>
            </a:r>
            <a:r>
              <a:rPr lang="en-US" dirty="0"/>
              <a:t> </a:t>
            </a:r>
            <a:r>
              <a:rPr lang="en-US" dirty="0" err="1"/>
              <a:t>induktivnost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520" y="3596547"/>
            <a:ext cx="2083058" cy="80786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698417" y="2505075"/>
            <a:ext cx="5183188" cy="31880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" name="Ink 54"/>
              <p14:cNvContentPartPr/>
              <p14:nvPr/>
            </p14:nvContentPartPr>
            <p14:xfrm>
              <a:off x="796488" y="2990110"/>
              <a:ext cx="4347360" cy="34812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79568" y="2976790"/>
                <a:ext cx="4380480" cy="35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" name="Ink 81"/>
              <p14:cNvContentPartPr/>
              <p14:nvPr/>
            </p14:nvContentPartPr>
            <p14:xfrm>
              <a:off x="259728" y="2605630"/>
              <a:ext cx="5158440" cy="40262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3528" y="2595550"/>
                <a:ext cx="5195160" cy="40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7" name="Ink 86"/>
              <p14:cNvContentPartPr/>
              <p14:nvPr/>
            </p14:nvContentPartPr>
            <p14:xfrm>
              <a:off x="6533448" y="2429230"/>
              <a:ext cx="2842920" cy="9144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509328" y="2405110"/>
                <a:ext cx="2891160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1929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9058" y="630624"/>
            <a:ext cx="8991600" cy="1181100"/>
          </a:xfrm>
          <a:prstGeom prst="rect">
            <a:avLst/>
          </a:prstGeom>
        </p:spPr>
      </p:pic>
      <p:pic>
        <p:nvPicPr>
          <p:cNvPr id="1026" name="Picture 2" descr="2-12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19" y="2032552"/>
            <a:ext cx="3062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-12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95" y="2008739"/>
            <a:ext cx="305752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9058" y="3672376"/>
            <a:ext cx="9583487" cy="29055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5841888" y="2080030"/>
              <a:ext cx="213480" cy="52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817768" y="2055910"/>
                <a:ext cx="2617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5965008" y="1984270"/>
              <a:ext cx="153720" cy="153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940888" y="1960150"/>
                <a:ext cx="201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6428688" y="1794190"/>
              <a:ext cx="670680" cy="6973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404568" y="1770070"/>
                <a:ext cx="718920" cy="7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6575928" y="3126550"/>
              <a:ext cx="190080" cy="33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551808" y="3102430"/>
                <a:ext cx="2383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6704088" y="3064630"/>
              <a:ext cx="156600" cy="1195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679968" y="3040510"/>
                <a:ext cx="2048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/>
              <p14:cNvContentPartPr/>
              <p14:nvPr/>
            </p14:nvContentPartPr>
            <p14:xfrm>
              <a:off x="1762368" y="1999390"/>
              <a:ext cx="964080" cy="375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38248" y="1975270"/>
                <a:ext cx="1012320" cy="4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589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Koeficijent</a:t>
            </a:r>
            <a:r>
              <a:rPr lang="en-US" dirty="0"/>
              <a:t> </a:t>
            </a:r>
            <a:r>
              <a:rPr lang="en-US" dirty="0" err="1"/>
              <a:t>induktivne</a:t>
            </a:r>
            <a:r>
              <a:rPr lang="en-US" dirty="0"/>
              <a:t> </a:t>
            </a:r>
            <a:r>
              <a:rPr lang="en-US" dirty="0" err="1"/>
              <a:t>sprege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namotaja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1376" y="1690688"/>
            <a:ext cx="405962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650" y="4824140"/>
            <a:ext cx="2381250" cy="971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4180" y="2622297"/>
            <a:ext cx="3019425" cy="199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4180" y="1754006"/>
            <a:ext cx="28098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2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ELEKTROMAGNETNA INDUKCIJA –INDUKOVANA ELEKTROMOTORNA SILA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1185" y="1247611"/>
            <a:ext cx="67377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87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/>
              <a:t>Elektromotorna</a:t>
            </a:r>
            <a:r>
              <a:rPr lang="en-US" sz="2400" dirty="0"/>
              <a:t> </a:t>
            </a:r>
            <a:r>
              <a:rPr lang="en-US" sz="2400" dirty="0" err="1"/>
              <a:t>sila</a:t>
            </a:r>
            <a:r>
              <a:rPr lang="en-US" sz="2400" dirty="0"/>
              <a:t> </a:t>
            </a:r>
            <a:r>
              <a:rPr lang="en-US" sz="2400" dirty="0" err="1"/>
              <a:t>indukovana</a:t>
            </a:r>
            <a:r>
              <a:rPr lang="en-US" sz="2400" dirty="0"/>
              <a:t> u </a:t>
            </a:r>
            <a:r>
              <a:rPr lang="en-US" sz="2400" dirty="0" err="1"/>
              <a:t>provodniku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se </a:t>
            </a:r>
            <a:r>
              <a:rPr lang="en-US" sz="2400" dirty="0" err="1"/>
              <a:t>kreće</a:t>
            </a:r>
            <a:r>
              <a:rPr lang="en-US" sz="2400" dirty="0"/>
              <a:t> </a:t>
            </a:r>
            <a:r>
              <a:rPr lang="en-US" sz="2400" dirty="0" err="1"/>
              <a:t>brzinom</a:t>
            </a:r>
            <a:r>
              <a:rPr lang="en-US" sz="2400" dirty="0"/>
              <a:t> (v) u </a:t>
            </a:r>
            <a:r>
              <a:rPr lang="en-US" sz="2400" dirty="0" err="1"/>
              <a:t>magnetnom</a:t>
            </a:r>
            <a:r>
              <a:rPr lang="en-US" sz="2400" dirty="0"/>
              <a:t> </a:t>
            </a:r>
            <a:r>
              <a:rPr lang="en-US" sz="2400" dirty="0" err="1"/>
              <a:t>polju</a:t>
            </a:r>
            <a:r>
              <a:rPr lang="en-US" sz="2400" dirty="0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25049" y="717040"/>
            <a:ext cx="431142" cy="352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5876" y="1027906"/>
            <a:ext cx="402716" cy="39688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29851" y="1759295"/>
            <a:ext cx="67563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3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129" y="0"/>
            <a:ext cx="10179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13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888" y="1271588"/>
            <a:ext cx="5610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531" y="0"/>
            <a:ext cx="1010693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1215" y="0"/>
            <a:ext cx="9909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1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742"/>
            <a:ext cx="12192000" cy="64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58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err="1"/>
              <a:t>Redna</a:t>
            </a:r>
            <a:r>
              <a:rPr lang="en-US" sz="2000" b="1" dirty="0"/>
              <a:t> I </a:t>
            </a:r>
            <a:r>
              <a:rPr lang="en-US" sz="2000" b="1" dirty="0" err="1"/>
              <a:t>paralelna</a:t>
            </a:r>
            <a:r>
              <a:rPr lang="en-US" sz="2000" b="1" dirty="0"/>
              <a:t> </a:t>
            </a:r>
            <a:r>
              <a:rPr lang="en-US" sz="2000" b="1" dirty="0" err="1"/>
              <a:t>veza</a:t>
            </a:r>
            <a:r>
              <a:rPr lang="en-US" sz="2000" b="1" dirty="0"/>
              <a:t> </a:t>
            </a:r>
            <a:r>
              <a:rPr lang="en-US" sz="2000" b="1" dirty="0" err="1"/>
              <a:t>magnetno</a:t>
            </a:r>
            <a:r>
              <a:rPr lang="en-US" sz="2000" b="1" dirty="0"/>
              <a:t> </a:t>
            </a:r>
            <a:r>
              <a:rPr lang="en-US" sz="2000" b="1" dirty="0" err="1"/>
              <a:t>spregnutih</a:t>
            </a:r>
            <a:r>
              <a:rPr lang="en-US" sz="2000" b="1" dirty="0"/>
              <a:t> </a:t>
            </a:r>
            <a:r>
              <a:rPr lang="en-US" sz="2000" b="1" dirty="0" err="1"/>
              <a:t>idelnih</a:t>
            </a:r>
            <a:r>
              <a:rPr lang="en-US" sz="2000" b="1" dirty="0"/>
              <a:t> </a:t>
            </a:r>
            <a:r>
              <a:rPr lang="en-US" sz="2000" b="1" dirty="0" err="1"/>
              <a:t>kalemova</a:t>
            </a:r>
            <a:endParaRPr lang="en-US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8865" y="1873003"/>
            <a:ext cx="4993940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39541" y="2163855"/>
            <a:ext cx="5181600" cy="33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8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69" y="-123184"/>
            <a:ext cx="7616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0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897" y="128663"/>
            <a:ext cx="4846170" cy="4605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69568">
            <a:off x="995826" y="2280861"/>
            <a:ext cx="5715798" cy="40582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5F241772-89DE-4DAD-8730-7780FDC5A374}"/>
                  </a:ext>
                </a:extLst>
              </p:cNvPr>
              <p:cNvGrpSpPr/>
              <p:nvPr/>
            </p:nvGrpSpPr>
            <p:grpSpPr>
              <a:xfrm>
                <a:off x="3833221" y="2340274"/>
                <a:ext cx="296280" cy="304560"/>
                <a:chOff x="3833221" y="2340274"/>
                <a:chExt cx="296280" cy="304560"/>
              </a:xfrm>
            </p:grpSpPr>
            <mc:AlternateContent>
              <mc:Choice Requires="p14">
                <p:contentPart p14:bwMode="auto" r:id="rId4">
                  <p14:nvContentPartPr>
                    <p14:cNvPr id="2" name="Ink 1">
                      <a:extLst>
                        <a:ext uri="{FF2B5EF4-FFF2-40B4-BE49-F238E27FC236}">
                          <a16:creationId xmlns:a16="http://schemas.microsoft.com/office/drawing/2014/main" xmlns="" id="{6FBF964E-0DD7-4F19-B03A-42A7FBEA48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99181" y="2366194"/>
                    <a:ext cx="5760" cy="360"/>
                  </p14:xfrm>
                </p:contentPart>
              </mc:Choice>
              <mc:Fallback xmlns="">
                <p:pic>
                  <p:nvPicPr>
                    <p:cNvPr id="2" name="Ink 1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6FBF964E-0DD7-4F19-B03A-42A7FBEA4863}"/>
                        </a:ext>
                      </a:extLst>
                    </p:cNvPr>
                    <p:cNvPicPr/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>
                      <a:off x="3981181" y="2348554"/>
                      <a:ext cx="414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9C4E695F-CD0D-4C5E-B55F-3ED13CF6FA6A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815581" y="2322634"/>
                <a:ext cx="331920" cy="34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095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37" y="0"/>
            <a:ext cx="7616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5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08" y="-767528"/>
            <a:ext cx="8789069" cy="6474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4248" y="724887"/>
            <a:ext cx="2144077" cy="895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29" y="5546274"/>
            <a:ext cx="11555553" cy="12328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4E84937B-F159-447C-AE85-D662DD3646F3}"/>
                  </a:ext>
                </a:extLst>
              </p14:cNvPr>
              <p14:cNvContentPartPr/>
              <p14:nvPr/>
            </p14:nvContentPartPr>
            <p14:xfrm>
              <a:off x="307381" y="141470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4E84937B-F159-447C-AE85-D662DD3646F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89741" y="1396704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57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6222"/>
          </a:xfrm>
        </p:spPr>
        <p:txBody>
          <a:bodyPr/>
          <a:lstStyle/>
          <a:p>
            <a:pPr algn="ctr"/>
            <a:r>
              <a:rPr lang="en-US" dirty="0" err="1"/>
              <a:t>Linije</a:t>
            </a:r>
            <a:r>
              <a:rPr lang="en-US" dirty="0"/>
              <a:t> </a:t>
            </a:r>
            <a:r>
              <a:rPr lang="en-US" dirty="0" err="1"/>
              <a:t>magnetnog</a:t>
            </a:r>
            <a:r>
              <a:rPr lang="en-US" dirty="0"/>
              <a:t> </a:t>
            </a:r>
            <a:r>
              <a:rPr lang="en-US" dirty="0" err="1"/>
              <a:t>polja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8161" y="1910906"/>
            <a:ext cx="449440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99" y="1574322"/>
            <a:ext cx="5533863" cy="468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4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151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Primeri</a:t>
            </a:r>
            <a:r>
              <a:rPr lang="en-US" dirty="0"/>
              <a:t> </a:t>
            </a:r>
            <a:r>
              <a:rPr lang="en-US" dirty="0" err="1"/>
              <a:t>magnetnog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6522" y="1849314"/>
            <a:ext cx="7518582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3C9761D1-AE4C-4B65-AB8D-BB19DB3ED385}"/>
                  </a:ext>
                </a:extLst>
              </p:cNvPr>
              <p:cNvGrpSpPr/>
              <p:nvPr/>
            </p:nvGrpSpPr>
            <p:grpSpPr>
              <a:xfrm>
                <a:off x="3873181" y="3315689"/>
                <a:ext cx="225720" cy="153720"/>
                <a:chOff x="3873181" y="3315689"/>
                <a:chExt cx="225720" cy="153720"/>
              </a:xfrm>
            </p:grpSpPr>
            <mc:AlternateContent>
              <mc:Choice Requires="p14">
                <p:contentPart p14:bwMode="auto" r:id="rId3">
                  <p14:nvContentPartPr>
                    <p14:cNvPr id="3" name="Ink 2">
                      <a:extLst>
                        <a:ext uri="{FF2B5EF4-FFF2-40B4-BE49-F238E27FC236}">
                          <a16:creationId xmlns:a16="http://schemas.microsoft.com/office/drawing/2014/main" xmlns="" id="{7D4C8EBF-1E0D-4373-AE1C-1CC5140121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20701" y="3318209"/>
                    <a:ext cx="16560" cy="151200"/>
                  </p14:xfrm>
                </p:contentPart>
              </mc:Choice>
              <mc:Fallback xmlns="">
                <p:pic>
                  <p:nvPicPr>
                    <p:cNvPr id="3" name="Ink 2">
                      <a:extLst>
                        <a:ext uri="{FF2B5EF4-FFF2-40B4-BE49-F238E27FC236}">
                          <a16:creationId xmlns:p14="http://schemas.microsoft.com/office/powerpoint/2010/main" xmlns="" xmlns:a16="http://schemas.microsoft.com/office/drawing/2014/main" id="{7D4C8EBF-1E0D-4373-AE1C-1CC5140121AB}"/>
                        </a:ext>
                      </a:extLst>
                    </p:cNvPr>
                    <p:cNvPicPr/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3916381" y="3313889"/>
                      <a:ext cx="25200" cy="1598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B8571490-659E-4023-AB64-FC4FB7456F05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006381" y="3324329"/>
                <a:ext cx="96840" cy="1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9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234</Words>
  <Application>Microsoft Office PowerPoint</Application>
  <PresentationFormat>Widescreen</PresentationFormat>
  <Paragraphs>45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Elektrotehnika 6</vt:lpstr>
      <vt:lpstr>Odabrana poglavlja iz magnetizma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Linije magnetnog polja</vt:lpstr>
      <vt:lpstr>Primeri magnetnog polja </vt:lpstr>
      <vt:lpstr>Fluks magnetnog polja –slučaj homogenog magnetnog polja i ravne površi</vt:lpstr>
      <vt:lpstr>Određivanje fluksa  magnetnog polja kroz proizvoljnu krivu površ </vt:lpstr>
      <vt:lpstr>PowerPoint Presentation</vt:lpstr>
      <vt:lpstr>Primer za Gausov zakon</vt:lpstr>
      <vt:lpstr>Sila dejstva  magnetnog polja na provodnik sa strujom</vt:lpstr>
      <vt:lpstr>Primer</vt:lpstr>
      <vt:lpstr>Momenat strujne konture u magnetnom polju</vt:lpstr>
      <vt:lpstr>Slučaj ravne strujne konture proizvoljnog oblika</vt:lpstr>
      <vt:lpstr>Sila kojom strujni element jednog provodnika deluje na strujni element drugog provodnika  -vaektor magnetne indukcije strujnog elementa </vt:lpstr>
      <vt:lpstr>Vektor magnetnog polja strujnog elementa</vt:lpstr>
      <vt:lpstr>Magnetno polje provodnika proizvoljnog oblika</vt:lpstr>
      <vt:lpstr>PRIMER- magnetno polje strujne konture kružnog oblika u centru kruga</vt:lpstr>
      <vt:lpstr>Magnetna indukcija u okolini pravolinijskog  provodnika </vt:lpstr>
      <vt:lpstr>Magnetno  polje u materijalnoj sredini</vt:lpstr>
      <vt:lpstr>B=f(H)</vt:lpstr>
      <vt:lpstr>AMPEROV ZAKON UKUPNE STRUJE</vt:lpstr>
      <vt:lpstr>Primer</vt:lpstr>
      <vt:lpstr>Magnetno kolo -definicija prostog magnetnog kola bez rasipanja  -osnovni zakoni analiza prostog magnetnog kola</vt:lpstr>
      <vt:lpstr>Načini prikazivanja magnetnog kola 1.Trodimenzionalno  2.Dvodimenzionalno</vt:lpstr>
      <vt:lpstr>Analiza magnetnog kola</vt:lpstr>
      <vt:lpstr>INDUKTIVNOST ELEKTRIČNOG KOLA</vt:lpstr>
      <vt:lpstr>PowerPoint Presentation</vt:lpstr>
      <vt:lpstr>Koeficijent induktivne sprege dva namotaja</vt:lpstr>
      <vt:lpstr>ELEKTROMAGNETNA INDUKCIJA –INDUKOVANA ELEKTROMOTORNA SILA </vt:lpstr>
      <vt:lpstr>Elektromotorna sila indukovana u provodniku koji se kreće brzinom (v) u magnetnom polju  </vt:lpstr>
      <vt:lpstr>PowerPoint Presentation</vt:lpstr>
      <vt:lpstr>PowerPoint Presentation</vt:lpstr>
      <vt:lpstr>PowerPoint Presentation</vt:lpstr>
      <vt:lpstr>PowerPoint Presentation</vt:lpstr>
      <vt:lpstr>Redna I paralelna veza magnetno spregnutih idelnih kalemova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Elektrotehnika 6</dc:title>
  <dc:creator>Dragutin Kostic</dc:creator>
  <cp:lastModifiedBy>Dragutin Kostic</cp:lastModifiedBy>
  <cp:revision>98</cp:revision>
  <dcterms:created xsi:type="dcterms:W3CDTF">2020-11-06T08:31:54Z</dcterms:created>
  <dcterms:modified xsi:type="dcterms:W3CDTF">2022-12-08T09:55:42Z</dcterms:modified>
</cp:coreProperties>
</file>